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方正行黑简体" panose="02000000000000000000" pitchFamily="2" charset="-122"/>
      <p:regular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1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2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6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5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8E27-5D94-4706-8420-137344881556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EF91-1404-47AA-95F1-F0F1D70DC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7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&#36164;&#26009;&#38388;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心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035654" y="4091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7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3000">
        <p:fade thruBlk="1"/>
        <p:sndAc>
          <p:stSnd>
            <p:snd r:embed="rId4" name="刀落地.wav"/>
          </p:stSnd>
        </p:sndAc>
      </p:transition>
    </mc:Choice>
    <mc:Fallback>
      <p:transition spd="slow" advClick="0" advTm="13000">
        <p:fade thruBlk="1"/>
        <p:sndAc>
          <p:stSnd>
            <p:snd r:embed="rId4" name="刀落地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" action="ppaction://hlinkshowjump?jump=endshow"/>
            <a:hlinkHover r:id="" action="ppaction://noaction">
              <a:snd r:embed="rId3" name="s_enter.wav"/>
            </a:hlinkHover>
          </p:cNvPr>
          <p:cNvSpPr txBox="1"/>
          <p:nvPr/>
        </p:nvSpPr>
        <p:spPr>
          <a:xfrm>
            <a:off x="4316126" y="2299793"/>
            <a:ext cx="3381555" cy="64633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方正行黑简体" panose="02000000000000000000" pitchFamily="2" charset="-122"/>
                <a:ea typeface="方正行黑简体" panose="02000000000000000000" pitchFamily="2" charset="-122"/>
              </a:rPr>
              <a:t>结束游戏</a:t>
            </a:r>
            <a:endParaRPr lang="zh-CN" altLang="en-US" sz="3600" dirty="0" smtClean="0">
              <a:solidFill>
                <a:schemeClr val="bg1"/>
              </a:solidFill>
              <a:latin typeface="方正行黑简体" panose="02000000000000000000" pitchFamily="2" charset="-122"/>
              <a:ea typeface="方正行黑简体" panose="02000000000000000000" pitchFamily="2" charset="-122"/>
            </a:endParaRPr>
          </a:p>
        </p:txBody>
      </p:sp>
      <p:sp>
        <p:nvSpPr>
          <p:cNvPr id="5" name="文本框 4">
            <a:hlinkClick r:id="rId4" action="ppaction://hlinkpres?slideindex=1&amp;slidetitle="/>
            <a:hlinkHover r:id="" action="ppaction://noaction">
              <a:snd r:embed="rId3" name="s_enter.wav"/>
            </a:hlinkHover>
          </p:cNvPr>
          <p:cNvSpPr txBox="1"/>
          <p:nvPr/>
        </p:nvSpPr>
        <p:spPr>
          <a:xfrm>
            <a:off x="4316125" y="3340802"/>
            <a:ext cx="3381555" cy="64633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方正行黑简体" panose="02000000000000000000" pitchFamily="2" charset="-122"/>
                <a:ea typeface="方正行黑简体" panose="02000000000000000000" pitchFamily="2" charset="-122"/>
              </a:rPr>
              <a:t>进入资料间</a:t>
            </a:r>
          </a:p>
        </p:txBody>
      </p:sp>
    </p:spTree>
    <p:extLst>
      <p:ext uri="{BB962C8B-B14F-4D97-AF65-F5344CB8AC3E}">
        <p14:creationId xmlns:p14="http://schemas.microsoft.com/office/powerpoint/2010/main" val="70234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0000">
            <a:alpha val="70000"/>
          </a:srgbClr>
        </a:solidFill>
      </a:spPr>
      <a:bodyPr wrap="square" rtlCol="0">
        <a:spAutoFit/>
      </a:bodyPr>
      <a:lstStyle>
        <a:defPPr indent="457200">
          <a:defRPr sz="3600" dirty="0" smtClean="0">
            <a:solidFill>
              <a:schemeClr val="bg1"/>
            </a:solidFill>
            <a:latin typeface="方正行黑简体" panose="02000000000000000000" pitchFamily="2" charset="-122"/>
            <a:ea typeface="方正行黑简体" panose="02000000000000000000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Office PowerPoint</Application>
  <PresentationFormat>宽屏</PresentationFormat>
  <Paragraphs>2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Arial</vt:lpstr>
      <vt:lpstr>方正行黑简体</vt:lpstr>
      <vt:lpstr>Calibri Light</vt:lpstr>
      <vt:lpstr>宋体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2014-12-13T03:24:18Z</dcterms:created>
  <dcterms:modified xsi:type="dcterms:W3CDTF">2014-12-21T04:09:18Z</dcterms:modified>
</cp:coreProperties>
</file>