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方正行黑简体" panose="02000000000000000000" pitchFamily="2" charset="-122"/>
      <p:regular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8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0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30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0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6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6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74CA-193C-4CF3-8D2B-DB13C999F5CB}" type="datetimeFigureOut">
              <a:rPr lang="zh-CN" altLang="en-US" smtClean="0"/>
              <a:t>2014/12/21,Sunday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0910D-3F56-4594-8C40-57331236D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4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&#36164;&#26009;&#38388;.pptx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心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98675" y="4091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1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 advClick="0" advTm="14000">
        <p:fade thruBlk="1"/>
        <p:sndAc>
          <p:stSnd>
            <p:snd r:embed="rId4" name="啪.wav"/>
          </p:stSnd>
        </p:sndAc>
      </p:transition>
    </mc:Choice>
    <mc:Fallback>
      <p:transition spd="slow" advClick="0" advTm="14000">
        <p:fade thruBlk="1"/>
        <p:sndAc>
          <p:stSnd>
            <p:snd r:embed="rId4" name="啪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hlinkClick r:id="" action="ppaction://hlinkshowjump?jump=endshow"/>
            <a:hlinkHover r:id="" action="ppaction://noaction">
              <a:snd r:embed="rId2" name="s_enter.wav"/>
            </a:hlinkHover>
          </p:cNvPr>
          <p:cNvSpPr txBox="1"/>
          <p:nvPr/>
        </p:nvSpPr>
        <p:spPr>
          <a:xfrm>
            <a:off x="4316126" y="2299793"/>
            <a:ext cx="3381555" cy="64633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方正行黑简体" panose="02000000000000000000" pitchFamily="2" charset="-122"/>
                <a:ea typeface="方正行黑简体" panose="02000000000000000000" pitchFamily="2" charset="-122"/>
              </a:rPr>
              <a:t>结束游戏</a:t>
            </a:r>
            <a:endParaRPr lang="en-US" altLang="zh-CN" sz="3600" dirty="0" smtClean="0">
              <a:solidFill>
                <a:schemeClr val="bg1"/>
              </a:solidFill>
              <a:latin typeface="方正行黑简体" panose="02000000000000000000" pitchFamily="2" charset="-122"/>
              <a:ea typeface="方正行黑简体" panose="02000000000000000000" pitchFamily="2" charset="-122"/>
            </a:endParaRPr>
          </a:p>
        </p:txBody>
      </p:sp>
      <p:sp>
        <p:nvSpPr>
          <p:cNvPr id="3" name="文本框 2">
            <a:hlinkClick r:id="rId3" action="ppaction://hlinkpres?slideindex=1&amp;slidetitle="/>
            <a:hlinkHover r:id="" action="ppaction://noaction">
              <a:snd r:embed="rId2" name="s_enter.wav"/>
            </a:hlinkHover>
          </p:cNvPr>
          <p:cNvSpPr txBox="1"/>
          <p:nvPr/>
        </p:nvSpPr>
        <p:spPr>
          <a:xfrm>
            <a:off x="4316125" y="3340802"/>
            <a:ext cx="3381555" cy="646331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方正行黑简体" panose="02000000000000000000" pitchFamily="2" charset="-122"/>
                <a:ea typeface="方正行黑简体" panose="02000000000000000000" pitchFamily="2" charset="-122"/>
              </a:rPr>
              <a:t>进入资料间</a:t>
            </a:r>
          </a:p>
        </p:txBody>
      </p:sp>
    </p:spTree>
    <p:extLst>
      <p:ext uri="{BB962C8B-B14F-4D97-AF65-F5344CB8AC3E}">
        <p14:creationId xmlns:p14="http://schemas.microsoft.com/office/powerpoint/2010/main" val="417863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  <p:sndAc>
          <p:endSnd/>
        </p:sndAc>
      </p:transition>
    </mc:Choice>
    <mc:Fallback>
      <p:transition spd="med" advClick="0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</Words>
  <Application>Microsoft Office PowerPoint</Application>
  <PresentationFormat>宽屏</PresentationFormat>
  <Paragraphs>2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Calibri</vt:lpstr>
      <vt:lpstr>Arial</vt:lpstr>
      <vt:lpstr>方正行黑简体</vt:lpstr>
      <vt:lpstr>Calibri Light</vt:lpstr>
      <vt:lpstr>宋体</vt:lpstr>
      <vt:lpstr>Office 主题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12</cp:revision>
  <dcterms:created xsi:type="dcterms:W3CDTF">2014-12-13T03:55:33Z</dcterms:created>
  <dcterms:modified xsi:type="dcterms:W3CDTF">2014-12-21T04:09:22Z</dcterms:modified>
</cp:coreProperties>
</file>