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3" r:id="rId2"/>
    <p:sldId id="326" r:id="rId3"/>
    <p:sldId id="324" r:id="rId4"/>
    <p:sldId id="327" r:id="rId5"/>
    <p:sldId id="343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1280"/>
    <a:srgbClr val="81957E"/>
    <a:srgbClr val="ECEADD"/>
    <a:srgbClr val="00C0F1"/>
    <a:srgbClr val="CC66FF"/>
    <a:srgbClr val="F3F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1293" autoAdjust="0"/>
  </p:normalViewPr>
  <p:slideViewPr>
    <p:cSldViewPr>
      <p:cViewPr varScale="1">
        <p:scale>
          <a:sx n="85" d="100"/>
          <a:sy n="85" d="100"/>
        </p:scale>
        <p:origin x="74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2" d="100"/>
        <a:sy n="9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79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25694-5707-4D95-B44B-F5A2E8EFCF04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FE3C0-EE47-4C55-8531-D8243EAF9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2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FE3C0-EE47-4C55-8531-D8243EAF94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468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FE3C0-EE47-4C55-8531-D8243EAF947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468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FE3C0-EE47-4C55-8531-D8243EAF947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468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FE3C0-EE47-4C55-8531-D8243EAF947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46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FE3C0-EE47-4C55-8531-D8243EAF947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46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3FFD-4B8F-4AB1-872B-918700145450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4E70-ED2D-4254-AE7A-3C651091D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8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3FFD-4B8F-4AB1-872B-918700145450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4E70-ED2D-4254-AE7A-3C651091D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3FFD-4B8F-4AB1-872B-918700145450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4E70-ED2D-4254-AE7A-3C651091D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3FFD-4B8F-4AB1-872B-918700145450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4E70-ED2D-4254-AE7A-3C651091D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5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3FFD-4B8F-4AB1-872B-918700145450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4E70-ED2D-4254-AE7A-3C651091D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23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3FFD-4B8F-4AB1-872B-918700145450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4E70-ED2D-4254-AE7A-3C651091D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2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3FFD-4B8F-4AB1-872B-918700145450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4E70-ED2D-4254-AE7A-3C651091D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36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3FFD-4B8F-4AB1-872B-918700145450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4E70-ED2D-4254-AE7A-3C651091D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74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3FFD-4B8F-4AB1-872B-918700145450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4E70-ED2D-4254-AE7A-3C651091D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2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3FFD-4B8F-4AB1-872B-918700145450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4E70-ED2D-4254-AE7A-3C651091D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3FFD-4B8F-4AB1-872B-918700145450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4E70-ED2D-4254-AE7A-3C651091D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55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03FFD-4B8F-4AB1-872B-918700145450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54E70-ED2D-4254-AE7A-3C651091D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06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02" y="162109"/>
            <a:ext cx="720000" cy="654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8"/>
          <p:cNvSpPr>
            <a:spLocks noChangeArrowheads="1"/>
          </p:cNvSpPr>
          <p:nvPr/>
        </p:nvSpPr>
        <p:spPr bwMode="auto">
          <a:xfrm>
            <a:off x="1171575" y="2746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清华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大学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Tsinghua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University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" name="矩形 42"/>
          <p:cNvSpPr>
            <a:spLocks noChangeArrowheads="1"/>
          </p:cNvSpPr>
          <p:nvPr/>
        </p:nvSpPr>
        <p:spPr bwMode="auto">
          <a:xfrm>
            <a:off x="519113" y="0"/>
            <a:ext cx="1851025" cy="117475"/>
          </a:xfrm>
          <a:prstGeom prst="rect">
            <a:avLst/>
          </a:prstGeom>
          <a:solidFill>
            <a:srgbClr val="78128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zh-CN" sz="1800" b="1" i="1">
              <a:solidFill>
                <a:srgbClr val="FFFF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21833" y="58316"/>
            <a:ext cx="5993951" cy="857250"/>
          </a:xfrm>
        </p:spPr>
        <p:txBody>
          <a:bodyPr>
            <a:normAutofit/>
          </a:bodyPr>
          <a:lstStyle/>
          <a:p>
            <a:pPr algn="r"/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入门实践</a:t>
            </a:r>
            <a:endParaRPr lang="zh-CN" altLang="en-US" sz="4000" b="1" dirty="0">
              <a:solidFill>
                <a:srgbClr val="7812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95392" y="1367530"/>
            <a:ext cx="2772000" cy="720080"/>
          </a:xfrm>
          <a:prstGeom prst="rect">
            <a:avLst/>
          </a:prstGeom>
          <a:solidFill>
            <a:srgbClr val="781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95392" y="2468569"/>
            <a:ext cx="2772000" cy="720080"/>
          </a:xfrm>
          <a:prstGeom prst="rect">
            <a:avLst/>
          </a:prstGeom>
          <a:solidFill>
            <a:srgbClr val="781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95392" y="3507854"/>
            <a:ext cx="2772000" cy="720080"/>
          </a:xfrm>
          <a:prstGeom prst="rect">
            <a:avLst/>
          </a:prstGeom>
          <a:solidFill>
            <a:srgbClr val="781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04846" y="2628554"/>
            <a:ext cx="255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基本标记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4847" y="366783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综合样例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等腰三角形 55"/>
          <p:cNvSpPr/>
          <p:nvPr/>
        </p:nvSpPr>
        <p:spPr>
          <a:xfrm rot="5400000">
            <a:off x="328333" y="1309040"/>
            <a:ext cx="334117" cy="2880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rot="5400000">
            <a:off x="322002" y="2419604"/>
            <a:ext cx="334117" cy="2880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5400000">
            <a:off x="322002" y="3458889"/>
            <a:ext cx="334117" cy="2880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04847" y="1527515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作业要求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05768" y="1260019"/>
            <a:ext cx="4210647" cy="3513704"/>
            <a:chOff x="4105768" y="1260019"/>
            <a:chExt cx="4210647" cy="3513704"/>
          </a:xfrm>
        </p:grpSpPr>
        <p:sp>
          <p:nvSpPr>
            <p:cNvPr id="18" name="椭圆 17"/>
            <p:cNvSpPr/>
            <p:nvPr/>
          </p:nvSpPr>
          <p:spPr>
            <a:xfrm>
              <a:off x="6444208" y="3858037"/>
              <a:ext cx="1831372" cy="915686"/>
            </a:xfrm>
            <a:prstGeom prst="ellipse">
              <a:avLst/>
            </a:prstGeom>
            <a:gradFill flip="none" rotWithShape="1">
              <a:gsLst>
                <a:gs pos="0">
                  <a:srgbClr val="BEBEBE">
                    <a:shade val="30000"/>
                    <a:satMod val="115000"/>
                  </a:srgbClr>
                </a:gs>
                <a:gs pos="50000">
                  <a:srgbClr val="BEBEBE">
                    <a:shade val="67500"/>
                    <a:satMod val="115000"/>
                  </a:srgbClr>
                </a:gs>
                <a:gs pos="100000">
                  <a:srgbClr val="BEBEBE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7846268" y="3855194"/>
              <a:ext cx="0" cy="360040"/>
            </a:xfrm>
            <a:prstGeom prst="line">
              <a:avLst/>
            </a:prstGeom>
            <a:ln w="57150">
              <a:solidFill>
                <a:srgbClr val="626262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129363" y="3855194"/>
              <a:ext cx="0" cy="360040"/>
            </a:xfrm>
            <a:prstGeom prst="line">
              <a:avLst/>
            </a:prstGeom>
            <a:ln w="57150">
              <a:solidFill>
                <a:srgbClr val="626262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847"/>
            <a:stretch/>
          </p:blipFill>
          <p:spPr>
            <a:xfrm>
              <a:off x="4105768" y="1260019"/>
              <a:ext cx="4210647" cy="2607876"/>
            </a:xfrm>
            <a:prstGeom prst="rect">
              <a:avLst/>
            </a:prstGeom>
          </p:spPr>
        </p:pic>
        <p:sp>
          <p:nvSpPr>
            <p:cNvPr id="22" name="椭圆 21"/>
            <p:cNvSpPr/>
            <p:nvPr/>
          </p:nvSpPr>
          <p:spPr>
            <a:xfrm>
              <a:off x="6732240" y="4153862"/>
              <a:ext cx="432048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452320" y="4155926"/>
              <a:ext cx="432048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0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68" y="930198"/>
            <a:ext cx="6376268" cy="38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02" y="162109"/>
            <a:ext cx="720000" cy="654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8"/>
          <p:cNvSpPr>
            <a:spLocks noChangeArrowheads="1"/>
          </p:cNvSpPr>
          <p:nvPr/>
        </p:nvSpPr>
        <p:spPr bwMode="auto">
          <a:xfrm>
            <a:off x="1171575" y="2746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清华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大学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Tsinghua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University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" name="矩形 42"/>
          <p:cNvSpPr>
            <a:spLocks noChangeArrowheads="1"/>
          </p:cNvSpPr>
          <p:nvPr/>
        </p:nvSpPr>
        <p:spPr bwMode="auto">
          <a:xfrm>
            <a:off x="519113" y="0"/>
            <a:ext cx="1851025" cy="117475"/>
          </a:xfrm>
          <a:prstGeom prst="rect">
            <a:avLst/>
          </a:prstGeom>
          <a:solidFill>
            <a:srgbClr val="78128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zh-CN" sz="1800" b="1" i="1">
              <a:solidFill>
                <a:srgbClr val="FFFF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21833" y="58316"/>
            <a:ext cx="5993951" cy="857250"/>
          </a:xfrm>
        </p:spPr>
        <p:txBody>
          <a:bodyPr>
            <a:normAutofit/>
          </a:bodyPr>
          <a:lstStyle/>
          <a:p>
            <a:pPr algn="r"/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制作网页</a:t>
            </a:r>
            <a:endParaRPr lang="zh-CN" altLang="en-US" sz="4000" b="1" dirty="0">
              <a:solidFill>
                <a:srgbClr val="7812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5978" y="1112426"/>
            <a:ext cx="255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平时作业要求</a:t>
            </a:r>
            <a:r>
              <a:rPr lang="zh-CN" altLang="en-US" sz="28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 dirty="0">
              <a:solidFill>
                <a:srgbClr val="8195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62020" y="930198"/>
            <a:ext cx="1770420" cy="3888000"/>
          </a:xfrm>
          <a:prstGeom prst="rect">
            <a:avLst/>
          </a:prstGeom>
          <a:solidFill>
            <a:srgbClr val="ECE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75856" y="1700103"/>
            <a:ext cx="5040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/>
            <a:r>
              <a:rPr lang="en-US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代码编写一个网页，内容不限，但要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按照给定</a:t>
            </a:r>
            <a:r>
              <a:rPr lang="zh-CN" altLang="zh-CN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的排版格式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zh-CN" altLang="zh-CN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文件以</a:t>
            </a:r>
            <a:r>
              <a:rPr lang="en-US" altLang="zh-CN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r>
              <a:rPr lang="zh-CN" altLang="zh-CN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命名，网页中图像使用相对路径。</a:t>
            </a:r>
            <a:r>
              <a:rPr lang="en-US" altLang="zh-CN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400" b="1" dirty="0">
              <a:solidFill>
                <a:srgbClr val="8195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zh-CN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提交完整的网页文件（包括所有图像文件），利用压缩软件</a:t>
            </a:r>
            <a:r>
              <a:rPr lang="en-US" altLang="zh-CN" sz="2400" b="1" dirty="0" err="1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Winrar</a:t>
            </a:r>
            <a:r>
              <a:rPr lang="zh-CN" altLang="zh-CN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将所有文件打包压缩成一个</a:t>
            </a:r>
            <a:r>
              <a:rPr lang="en-US" altLang="zh-CN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rar</a:t>
            </a:r>
            <a:r>
              <a:rPr lang="zh-CN" altLang="zh-CN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</a:t>
            </a:r>
            <a:r>
              <a:rPr lang="zh-CN" altLang="zh-CN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：江南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古镇</a:t>
            </a:r>
            <a:r>
              <a:rPr lang="en-US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rar</a:t>
            </a:r>
            <a:r>
              <a:rPr lang="zh-CN" altLang="en-US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solidFill>
                <a:srgbClr val="8195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895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68" y="930198"/>
            <a:ext cx="6376268" cy="38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02" y="162109"/>
            <a:ext cx="720000" cy="654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8"/>
          <p:cNvSpPr>
            <a:spLocks noChangeArrowheads="1"/>
          </p:cNvSpPr>
          <p:nvPr/>
        </p:nvSpPr>
        <p:spPr bwMode="auto">
          <a:xfrm>
            <a:off x="1171575" y="2746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清华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大学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Tsinghua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University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" name="矩形 42"/>
          <p:cNvSpPr>
            <a:spLocks noChangeArrowheads="1"/>
          </p:cNvSpPr>
          <p:nvPr/>
        </p:nvSpPr>
        <p:spPr bwMode="auto">
          <a:xfrm>
            <a:off x="519113" y="0"/>
            <a:ext cx="1851025" cy="117475"/>
          </a:xfrm>
          <a:prstGeom prst="rect">
            <a:avLst/>
          </a:prstGeom>
          <a:solidFill>
            <a:srgbClr val="78128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zh-CN" sz="1800" b="1" i="1">
              <a:solidFill>
                <a:srgbClr val="FFFF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21833" y="58316"/>
            <a:ext cx="5993951" cy="857250"/>
          </a:xfrm>
        </p:spPr>
        <p:txBody>
          <a:bodyPr>
            <a:normAutofit/>
          </a:bodyPr>
          <a:lstStyle/>
          <a:p>
            <a:pPr algn="r"/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制作网页</a:t>
            </a:r>
            <a:endParaRPr lang="zh-CN" altLang="en-US" sz="4000" b="1" dirty="0">
              <a:solidFill>
                <a:srgbClr val="7812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5978" y="1112426"/>
            <a:ext cx="255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平时作业要求</a:t>
            </a:r>
            <a:r>
              <a:rPr lang="zh-CN" altLang="en-US" sz="28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 dirty="0">
              <a:solidFill>
                <a:srgbClr val="8195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62020" y="930198"/>
            <a:ext cx="1770420" cy="3888000"/>
          </a:xfrm>
          <a:prstGeom prst="rect">
            <a:avLst/>
          </a:prstGeom>
          <a:solidFill>
            <a:srgbClr val="ECE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55876" y="1638827"/>
            <a:ext cx="4680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zh-CN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内容须完整的讲述一件事情或一个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故事</a:t>
            </a:r>
            <a:r>
              <a:rPr lang="zh-CN" altLang="en-US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solidFill>
                <a:srgbClr val="8195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altLang="zh-CN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文本内容至少有</a:t>
            </a:r>
            <a:r>
              <a:rPr lang="en-US" altLang="zh-CN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</a:t>
            </a:r>
            <a:r>
              <a:rPr lang="zh-CN" altLang="en-US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b="1" dirty="0">
              <a:solidFill>
                <a:srgbClr val="8195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altLang="zh-CN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每个段落都要首行缩进</a:t>
            </a:r>
            <a:r>
              <a:rPr lang="en-US" altLang="zh-CN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solidFill>
                <a:srgbClr val="8195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altLang="zh-CN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为页面设置一个恰当的背景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altLang="zh-CN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要有一个体现页面主题的标题图像，并在页面中居中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  <a:r>
              <a:rPr lang="zh-CN" altLang="en-US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2400" b="1" dirty="0">
              <a:solidFill>
                <a:srgbClr val="8195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02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68" y="930198"/>
            <a:ext cx="6376268" cy="38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02" y="162109"/>
            <a:ext cx="720000" cy="654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8"/>
          <p:cNvSpPr>
            <a:spLocks noChangeArrowheads="1"/>
          </p:cNvSpPr>
          <p:nvPr/>
        </p:nvSpPr>
        <p:spPr bwMode="auto">
          <a:xfrm>
            <a:off x="1171575" y="2746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清华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大学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Tsinghua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University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" name="矩形 42"/>
          <p:cNvSpPr>
            <a:spLocks noChangeArrowheads="1"/>
          </p:cNvSpPr>
          <p:nvPr/>
        </p:nvSpPr>
        <p:spPr bwMode="auto">
          <a:xfrm>
            <a:off x="519113" y="0"/>
            <a:ext cx="1851025" cy="117475"/>
          </a:xfrm>
          <a:prstGeom prst="rect">
            <a:avLst/>
          </a:prstGeom>
          <a:solidFill>
            <a:srgbClr val="78128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zh-CN" sz="1800" b="1" i="1">
              <a:solidFill>
                <a:srgbClr val="FFFF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21833" y="58316"/>
            <a:ext cx="5993951" cy="857250"/>
          </a:xfrm>
        </p:spPr>
        <p:txBody>
          <a:bodyPr>
            <a:normAutofit/>
          </a:bodyPr>
          <a:lstStyle/>
          <a:p>
            <a:pPr algn="r"/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制作网页</a:t>
            </a:r>
            <a:endParaRPr lang="zh-CN" altLang="en-US" sz="4000" b="1" dirty="0">
              <a:solidFill>
                <a:srgbClr val="7812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5978" y="1112426"/>
            <a:ext cx="255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平时作业要求</a:t>
            </a:r>
            <a:r>
              <a:rPr lang="zh-CN" altLang="en-US" sz="28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 dirty="0">
              <a:solidFill>
                <a:srgbClr val="8195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62020" y="930198"/>
            <a:ext cx="1770420" cy="3888000"/>
          </a:xfrm>
          <a:prstGeom prst="rect">
            <a:avLst/>
          </a:prstGeom>
          <a:solidFill>
            <a:srgbClr val="ECE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96052" y="1779662"/>
            <a:ext cx="4680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zh-CN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中至少有一个与内容相符的插图，并设置在页面中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右对齐</a:t>
            </a:r>
            <a:r>
              <a:rPr lang="zh-CN" altLang="en-US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b="1" dirty="0">
              <a:solidFill>
                <a:srgbClr val="8195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altLang="zh-CN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页面中至少有一个超链接，并正确设置超链接，无链接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altLang="zh-CN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插入一条水平线并在页面中居中对齐，合理设置颜色和宽度等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062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68" y="930198"/>
            <a:ext cx="6376268" cy="38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02" y="162109"/>
            <a:ext cx="720000" cy="654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8"/>
          <p:cNvSpPr>
            <a:spLocks noChangeArrowheads="1"/>
          </p:cNvSpPr>
          <p:nvPr/>
        </p:nvSpPr>
        <p:spPr bwMode="auto">
          <a:xfrm>
            <a:off x="1171575" y="2746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清华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大学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Tsinghua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University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" name="矩形 42"/>
          <p:cNvSpPr>
            <a:spLocks noChangeArrowheads="1"/>
          </p:cNvSpPr>
          <p:nvPr/>
        </p:nvSpPr>
        <p:spPr bwMode="auto">
          <a:xfrm>
            <a:off x="519113" y="0"/>
            <a:ext cx="1851025" cy="117475"/>
          </a:xfrm>
          <a:prstGeom prst="rect">
            <a:avLst/>
          </a:prstGeom>
          <a:solidFill>
            <a:srgbClr val="78128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zh-CN" sz="1800" b="1" i="1">
              <a:solidFill>
                <a:srgbClr val="FFFF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21833" y="58316"/>
            <a:ext cx="5993951" cy="857250"/>
          </a:xfrm>
        </p:spPr>
        <p:txBody>
          <a:bodyPr>
            <a:normAutofit/>
          </a:bodyPr>
          <a:lstStyle/>
          <a:p>
            <a:pPr algn="r"/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制作网页</a:t>
            </a:r>
            <a:endParaRPr lang="zh-CN" altLang="en-US" sz="4000" b="1" dirty="0">
              <a:solidFill>
                <a:srgbClr val="7812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5978" y="1112426"/>
            <a:ext cx="255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平时作业要求</a:t>
            </a:r>
            <a:r>
              <a:rPr lang="zh-CN" altLang="en-US" sz="28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 dirty="0">
              <a:solidFill>
                <a:srgbClr val="8195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62020" y="930198"/>
            <a:ext cx="1770420" cy="3888000"/>
          </a:xfrm>
          <a:prstGeom prst="rect">
            <a:avLst/>
          </a:prstGeom>
          <a:solidFill>
            <a:srgbClr val="ECE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79676" y="1904702"/>
            <a:ext cx="4680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altLang="zh-CN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页面中要有一个列表，正确设置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b="1" dirty="0">
              <a:solidFill>
                <a:srgbClr val="8195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altLang="zh-CN" sz="2400" b="1" dirty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页面整洁美观，文字和背景颜色搭配和谐，无多余的内容（如页面中出现标签等）</a:t>
            </a:r>
            <a:r>
              <a:rPr lang="zh-CN" altLang="zh-CN" sz="2400" b="1" dirty="0" smtClean="0">
                <a:solidFill>
                  <a:srgbClr val="819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6039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4162</TotalTime>
  <Words>321</Words>
  <Application>Microsoft Office PowerPoint</Application>
  <PresentationFormat>全屏显示(16:9)</PresentationFormat>
  <Paragraphs>37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Office 主题​​</vt:lpstr>
      <vt:lpstr>HTML入门实践</vt:lpstr>
      <vt:lpstr>HTML入门-制作网页</vt:lpstr>
      <vt:lpstr>HTML入门-制作网页</vt:lpstr>
      <vt:lpstr>HTML入门-制作网页</vt:lpstr>
      <vt:lpstr>HTML入门-制作网页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</dc:creator>
  <cp:lastModifiedBy>lx</cp:lastModifiedBy>
  <cp:revision>515</cp:revision>
  <dcterms:created xsi:type="dcterms:W3CDTF">2015-01-06T05:54:48Z</dcterms:created>
  <dcterms:modified xsi:type="dcterms:W3CDTF">2015-11-17T00:55:58Z</dcterms:modified>
</cp:coreProperties>
</file>