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1367D-5348-489C-A1DE-78D8FDE662DC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</dgm:pt>
    <dgm:pt modelId="{3D2A6EB8-9229-451F-BA35-185EB7226C9E}">
      <dgm:prSet phldrT="[文本]" custT="1"/>
      <dgm:spPr/>
      <dgm:t>
        <a:bodyPr/>
        <a:lstStyle/>
        <a:p>
          <a:pPr algn="l"/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0ED4C4-CAAF-447C-B4F7-F642A52841A5}" type="par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1303895-CBDF-4986-98D7-639325D077DC}" type="sib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6492AE-4414-4E52-A802-F215CBDB2FEB}">
      <dgm:prSet phldrT="[文本]"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C7B57D9-4D3C-431D-946C-E604A451C8B0}" type="par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C06AA0-774D-4913-823A-992BC5154720}" type="sib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52A3BBE-3EAE-407B-9332-1BCA54F47287}">
      <dgm:prSet phldrT="[文本]"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3B2E19-EA37-47A4-AC6D-108C922B82CB}" type="par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695AE7-8B58-4ECD-916B-204B296E536D}" type="sib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19C0778-C7FD-4612-9549-8E6EC25C1A6F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496AC31-9AE4-4FFF-8149-C3E6CD68DC73}" type="par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D4BAA3-448F-4B92-8075-2F2D33F27144}" type="sib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1482DB-5752-4F1C-BDB3-005AA0AD58A5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0ED2592-E8E1-40DE-8E96-75B4E32D3F86}" type="par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59B810-7310-4334-B4DE-1B77565735D2}" type="sib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C825FDD-C396-40DC-8AF8-B0CE9FAAD41A}">
      <dgm:prSet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3198E8-7CA0-4AB4-9850-B6A6316DF198}" type="par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6DE1BA1-B987-4735-8209-8B9EE81182D4}" type="sib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B4BA2C-464F-4139-846B-96F92B341A1C}" type="pres">
      <dgm:prSet presAssocID="{F231367D-5348-489C-A1DE-78D8FDE662DC}" presName="linearFlow" presStyleCnt="0">
        <dgm:presLayoutVars>
          <dgm:dir/>
          <dgm:resizeHandles val="exact"/>
        </dgm:presLayoutVars>
      </dgm:prSet>
      <dgm:spPr/>
    </dgm:pt>
    <dgm:pt modelId="{AD6A4416-FD34-4F98-95F3-C91403E8ACB4}" type="pres">
      <dgm:prSet presAssocID="{3D2A6EB8-9229-451F-BA35-185EB7226C9E}" presName="composite" presStyleCnt="0"/>
      <dgm:spPr/>
    </dgm:pt>
    <dgm:pt modelId="{E0371EED-7FB3-441E-A795-BC141018BC27}" type="pres">
      <dgm:prSet presAssocID="{3D2A6EB8-9229-451F-BA35-185EB7226C9E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C880A6-BD2D-47F6-9DEF-C2F23903B428}" type="pres">
      <dgm:prSet presAssocID="{3D2A6EB8-9229-451F-BA35-185EB7226C9E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218CE-51BC-4FB3-ACCE-91FA4ADA2F87}" type="pres">
      <dgm:prSet presAssocID="{51303895-CBDF-4986-98D7-639325D077DC}" presName="spacing" presStyleCnt="0"/>
      <dgm:spPr/>
    </dgm:pt>
    <dgm:pt modelId="{A4108D7B-84F3-495A-B364-F622A19EDABE}" type="pres">
      <dgm:prSet presAssocID="{E19C0778-C7FD-4612-9549-8E6EC25C1A6F}" presName="composite" presStyleCnt="0"/>
      <dgm:spPr/>
    </dgm:pt>
    <dgm:pt modelId="{B7D52510-BD48-46D8-92AE-7FEE747DB091}" type="pres">
      <dgm:prSet presAssocID="{E19C0778-C7FD-4612-9549-8E6EC25C1A6F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490DB1-89E2-4636-95E0-F4504267F07A}" type="pres">
      <dgm:prSet presAssocID="{E19C0778-C7FD-4612-9549-8E6EC25C1A6F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5CD779-4CE2-4E08-9E1D-BA7FE3FF2AC7}" type="pres">
      <dgm:prSet presAssocID="{88D4BAA3-448F-4B92-8075-2F2D33F27144}" presName="spacing" presStyleCnt="0"/>
      <dgm:spPr/>
    </dgm:pt>
    <dgm:pt modelId="{18C985B7-ED65-47CE-AEB5-1C038B67F322}" type="pres">
      <dgm:prSet presAssocID="{591482DB-5752-4F1C-BDB3-005AA0AD58A5}" presName="composite" presStyleCnt="0"/>
      <dgm:spPr/>
    </dgm:pt>
    <dgm:pt modelId="{68A6E022-78E8-4487-B93C-15407FDD0572}" type="pres">
      <dgm:prSet presAssocID="{591482DB-5752-4F1C-BDB3-005AA0AD58A5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379108-DFAF-4883-9A39-65331B712A72}" type="pres">
      <dgm:prSet presAssocID="{591482DB-5752-4F1C-BDB3-005AA0AD58A5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81309-B735-4C9F-BB54-2560AF7747F1}" type="pres">
      <dgm:prSet presAssocID="{E759B810-7310-4334-B4DE-1B77565735D2}" presName="spacing" presStyleCnt="0"/>
      <dgm:spPr/>
    </dgm:pt>
    <dgm:pt modelId="{867924B2-D699-4BDC-9C5B-AE4A719F8E87}" type="pres">
      <dgm:prSet presAssocID="{7C6492AE-4414-4E52-A802-F215CBDB2FEB}" presName="composite" presStyleCnt="0"/>
      <dgm:spPr/>
    </dgm:pt>
    <dgm:pt modelId="{76F3D697-1E62-4062-882E-16D5AFBB9EA1}" type="pres">
      <dgm:prSet presAssocID="{7C6492AE-4414-4E52-A802-F215CBDB2FEB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D2AB6D9-5277-44B5-8939-C5E060077FE3}" type="pres">
      <dgm:prSet presAssocID="{7C6492AE-4414-4E52-A802-F215CBDB2FE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01D21-2AF9-41BC-8B7C-EAAC4130DC1E}" type="pres">
      <dgm:prSet presAssocID="{7CC06AA0-774D-4913-823A-992BC5154720}" presName="spacing" presStyleCnt="0"/>
      <dgm:spPr/>
    </dgm:pt>
    <dgm:pt modelId="{BA24F139-9C67-4667-AF75-4B95A3D3A7BB}" type="pres">
      <dgm:prSet presAssocID="{A52A3BBE-3EAE-407B-9332-1BCA54F47287}" presName="composite" presStyleCnt="0"/>
      <dgm:spPr/>
    </dgm:pt>
    <dgm:pt modelId="{77386F3D-9488-4BCE-AF9A-B9D3AB8F5610}" type="pres">
      <dgm:prSet presAssocID="{A52A3BBE-3EAE-407B-9332-1BCA54F47287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C3EAEB-504F-46F8-BC03-AB23EF950D79}" type="pres">
      <dgm:prSet presAssocID="{A52A3BBE-3EAE-407B-9332-1BCA54F47287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477DA-4A63-4CE6-9F53-12CF3F1D0704}" type="pres">
      <dgm:prSet presAssocID="{3A695AE7-8B58-4ECD-916B-204B296E536D}" presName="spacing" presStyleCnt="0"/>
      <dgm:spPr/>
    </dgm:pt>
    <dgm:pt modelId="{C4A2252F-5CA2-402D-9F86-3845CF4A11CB}" type="pres">
      <dgm:prSet presAssocID="{BC825FDD-C396-40DC-8AF8-B0CE9FAAD41A}" presName="composite" presStyleCnt="0"/>
      <dgm:spPr/>
    </dgm:pt>
    <dgm:pt modelId="{F4756C17-7859-4A29-A07C-C64743E1ACAF}" type="pres">
      <dgm:prSet presAssocID="{BC825FDD-C396-40DC-8AF8-B0CE9FAAD41A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0EE375-E4DC-4C63-BE0B-A0EC1B6811B5}" type="pres">
      <dgm:prSet presAssocID="{BC825FDD-C396-40DC-8AF8-B0CE9FAAD41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3C9935-D657-4A3D-B400-F9668BC2C050}" srcId="{F231367D-5348-489C-A1DE-78D8FDE662DC}" destId="{BC825FDD-C396-40DC-8AF8-B0CE9FAAD41A}" srcOrd="5" destOrd="0" parTransId="{A43198E8-7CA0-4AB4-9850-B6A6316DF198}" sibTransId="{C6DE1BA1-B987-4735-8209-8B9EE81182D4}"/>
    <dgm:cxn modelId="{389D921F-373A-44BF-8EBB-410004AB64DA}" type="presOf" srcId="{3D2A6EB8-9229-451F-BA35-185EB7226C9E}" destId="{CBC880A6-BD2D-47F6-9DEF-C2F23903B428}" srcOrd="0" destOrd="0" presId="urn:microsoft.com/office/officeart/2005/8/layout/vList3"/>
    <dgm:cxn modelId="{E0007A71-C038-4BF9-8369-C14E826B7B1C}" type="presOf" srcId="{7C6492AE-4414-4E52-A802-F215CBDB2FEB}" destId="{4D2AB6D9-5277-44B5-8939-C5E060077FE3}" srcOrd="0" destOrd="0" presId="urn:microsoft.com/office/officeart/2005/8/layout/vList3"/>
    <dgm:cxn modelId="{9A103D66-3EA1-4C00-801E-67512E5AF6C2}" srcId="{F231367D-5348-489C-A1DE-78D8FDE662DC}" destId="{591482DB-5752-4F1C-BDB3-005AA0AD58A5}" srcOrd="2" destOrd="0" parTransId="{80ED2592-E8E1-40DE-8E96-75B4E32D3F86}" sibTransId="{E759B810-7310-4334-B4DE-1B77565735D2}"/>
    <dgm:cxn modelId="{E0FF036B-9502-4179-A852-030B0657CBAC}" type="presOf" srcId="{F231367D-5348-489C-A1DE-78D8FDE662DC}" destId="{85B4BA2C-464F-4139-846B-96F92B341A1C}" srcOrd="0" destOrd="0" presId="urn:microsoft.com/office/officeart/2005/8/layout/vList3"/>
    <dgm:cxn modelId="{0F3F9A6B-EFBA-40CC-8861-09D32F3ECE2E}" srcId="{F231367D-5348-489C-A1DE-78D8FDE662DC}" destId="{E19C0778-C7FD-4612-9549-8E6EC25C1A6F}" srcOrd="1" destOrd="0" parTransId="{7496AC31-9AE4-4FFF-8149-C3E6CD68DC73}" sibTransId="{88D4BAA3-448F-4B92-8075-2F2D33F27144}"/>
    <dgm:cxn modelId="{DAB9B660-BB11-45CA-B4AD-D22B155207C8}" srcId="{F231367D-5348-489C-A1DE-78D8FDE662DC}" destId="{7C6492AE-4414-4E52-A802-F215CBDB2FEB}" srcOrd="3" destOrd="0" parTransId="{1C7B57D9-4D3C-431D-946C-E604A451C8B0}" sibTransId="{7CC06AA0-774D-4913-823A-992BC5154720}"/>
    <dgm:cxn modelId="{63386C74-1BE7-4B0D-BF6C-F793ACFF78DB}" srcId="{F231367D-5348-489C-A1DE-78D8FDE662DC}" destId="{A52A3BBE-3EAE-407B-9332-1BCA54F47287}" srcOrd="4" destOrd="0" parTransId="{0B3B2E19-EA37-47A4-AC6D-108C922B82CB}" sibTransId="{3A695AE7-8B58-4ECD-916B-204B296E536D}"/>
    <dgm:cxn modelId="{262915FB-C91E-49AB-82E0-B194DA495224}" type="presOf" srcId="{BC825FDD-C396-40DC-8AF8-B0CE9FAAD41A}" destId="{B00EE375-E4DC-4C63-BE0B-A0EC1B6811B5}" srcOrd="0" destOrd="0" presId="urn:microsoft.com/office/officeart/2005/8/layout/vList3"/>
    <dgm:cxn modelId="{DE843027-CD8E-4BDC-9F38-BF562E4A2ACD}" type="presOf" srcId="{E19C0778-C7FD-4612-9549-8E6EC25C1A6F}" destId="{8D490DB1-89E2-4636-95E0-F4504267F07A}" srcOrd="0" destOrd="0" presId="urn:microsoft.com/office/officeart/2005/8/layout/vList3"/>
    <dgm:cxn modelId="{B149F812-6045-497A-A31C-B86AF222F0A8}" type="presOf" srcId="{A52A3BBE-3EAE-407B-9332-1BCA54F47287}" destId="{42C3EAEB-504F-46F8-BC03-AB23EF950D79}" srcOrd="0" destOrd="0" presId="urn:microsoft.com/office/officeart/2005/8/layout/vList3"/>
    <dgm:cxn modelId="{D9945289-DD24-4262-942C-267F3D0C1C2B}" type="presOf" srcId="{591482DB-5752-4F1C-BDB3-005AA0AD58A5}" destId="{31379108-DFAF-4883-9A39-65331B712A72}" srcOrd="0" destOrd="0" presId="urn:microsoft.com/office/officeart/2005/8/layout/vList3"/>
    <dgm:cxn modelId="{4D3785E5-39EB-4291-B621-04077B10EC1F}" srcId="{F231367D-5348-489C-A1DE-78D8FDE662DC}" destId="{3D2A6EB8-9229-451F-BA35-185EB7226C9E}" srcOrd="0" destOrd="0" parTransId="{CC0ED4C4-CAAF-447C-B4F7-F642A52841A5}" sibTransId="{51303895-CBDF-4986-98D7-639325D077DC}"/>
    <dgm:cxn modelId="{47D38B89-92CE-473E-8F16-E44058CF7DD6}" type="presParOf" srcId="{85B4BA2C-464F-4139-846B-96F92B341A1C}" destId="{AD6A4416-FD34-4F98-95F3-C91403E8ACB4}" srcOrd="0" destOrd="0" presId="urn:microsoft.com/office/officeart/2005/8/layout/vList3"/>
    <dgm:cxn modelId="{139A83DA-DA5A-43FA-9319-07B208557B12}" type="presParOf" srcId="{AD6A4416-FD34-4F98-95F3-C91403E8ACB4}" destId="{E0371EED-7FB3-441E-A795-BC141018BC27}" srcOrd="0" destOrd="0" presId="urn:microsoft.com/office/officeart/2005/8/layout/vList3"/>
    <dgm:cxn modelId="{8B85EC5E-410A-4D91-B2F8-5F855CB7E9C3}" type="presParOf" srcId="{AD6A4416-FD34-4F98-95F3-C91403E8ACB4}" destId="{CBC880A6-BD2D-47F6-9DEF-C2F23903B428}" srcOrd="1" destOrd="0" presId="urn:microsoft.com/office/officeart/2005/8/layout/vList3"/>
    <dgm:cxn modelId="{F0C8E2AB-991F-4299-A06C-7A90B1B95F00}" type="presParOf" srcId="{85B4BA2C-464F-4139-846B-96F92B341A1C}" destId="{C11218CE-51BC-4FB3-ACCE-91FA4ADA2F87}" srcOrd="1" destOrd="0" presId="urn:microsoft.com/office/officeart/2005/8/layout/vList3"/>
    <dgm:cxn modelId="{853A2CAD-2DE8-401F-BDBC-DCE36E5E25C7}" type="presParOf" srcId="{85B4BA2C-464F-4139-846B-96F92B341A1C}" destId="{A4108D7B-84F3-495A-B364-F622A19EDABE}" srcOrd="2" destOrd="0" presId="urn:microsoft.com/office/officeart/2005/8/layout/vList3"/>
    <dgm:cxn modelId="{D941737E-0312-483E-8AC5-6327B4FCEF97}" type="presParOf" srcId="{A4108D7B-84F3-495A-B364-F622A19EDABE}" destId="{B7D52510-BD48-46D8-92AE-7FEE747DB091}" srcOrd="0" destOrd="0" presId="urn:microsoft.com/office/officeart/2005/8/layout/vList3"/>
    <dgm:cxn modelId="{0EAA1C9F-5391-4689-88E8-CB11D0778202}" type="presParOf" srcId="{A4108D7B-84F3-495A-B364-F622A19EDABE}" destId="{8D490DB1-89E2-4636-95E0-F4504267F07A}" srcOrd="1" destOrd="0" presId="urn:microsoft.com/office/officeart/2005/8/layout/vList3"/>
    <dgm:cxn modelId="{AEE6905E-5029-47AE-B884-4F529FB7B7F7}" type="presParOf" srcId="{85B4BA2C-464F-4139-846B-96F92B341A1C}" destId="{325CD779-4CE2-4E08-9E1D-BA7FE3FF2AC7}" srcOrd="3" destOrd="0" presId="urn:microsoft.com/office/officeart/2005/8/layout/vList3"/>
    <dgm:cxn modelId="{34E31A37-08A4-4082-B51E-9530118F8D9A}" type="presParOf" srcId="{85B4BA2C-464F-4139-846B-96F92B341A1C}" destId="{18C985B7-ED65-47CE-AEB5-1C038B67F322}" srcOrd="4" destOrd="0" presId="urn:microsoft.com/office/officeart/2005/8/layout/vList3"/>
    <dgm:cxn modelId="{C4589095-5DC0-4CC0-9B79-26C664B017A4}" type="presParOf" srcId="{18C985B7-ED65-47CE-AEB5-1C038B67F322}" destId="{68A6E022-78E8-4487-B93C-15407FDD0572}" srcOrd="0" destOrd="0" presId="urn:microsoft.com/office/officeart/2005/8/layout/vList3"/>
    <dgm:cxn modelId="{2A55B9E8-35CD-40B5-AE6B-77D1C9C4FD64}" type="presParOf" srcId="{18C985B7-ED65-47CE-AEB5-1C038B67F322}" destId="{31379108-DFAF-4883-9A39-65331B712A72}" srcOrd="1" destOrd="0" presId="urn:microsoft.com/office/officeart/2005/8/layout/vList3"/>
    <dgm:cxn modelId="{9092A9CB-AD43-4167-964B-70D826325BF7}" type="presParOf" srcId="{85B4BA2C-464F-4139-846B-96F92B341A1C}" destId="{10A81309-B735-4C9F-BB54-2560AF7747F1}" srcOrd="5" destOrd="0" presId="urn:microsoft.com/office/officeart/2005/8/layout/vList3"/>
    <dgm:cxn modelId="{0697806D-E492-4B4D-9B6C-0DC5AEA19741}" type="presParOf" srcId="{85B4BA2C-464F-4139-846B-96F92B341A1C}" destId="{867924B2-D699-4BDC-9C5B-AE4A719F8E87}" srcOrd="6" destOrd="0" presId="urn:microsoft.com/office/officeart/2005/8/layout/vList3"/>
    <dgm:cxn modelId="{7DAFE5EE-84F7-4972-8D39-68AD6B45D70E}" type="presParOf" srcId="{867924B2-D699-4BDC-9C5B-AE4A719F8E87}" destId="{76F3D697-1E62-4062-882E-16D5AFBB9EA1}" srcOrd="0" destOrd="0" presId="urn:microsoft.com/office/officeart/2005/8/layout/vList3"/>
    <dgm:cxn modelId="{F6E00A5D-1F80-4BDD-8F5A-D60677E1A70A}" type="presParOf" srcId="{867924B2-D699-4BDC-9C5B-AE4A719F8E87}" destId="{4D2AB6D9-5277-44B5-8939-C5E060077FE3}" srcOrd="1" destOrd="0" presId="urn:microsoft.com/office/officeart/2005/8/layout/vList3"/>
    <dgm:cxn modelId="{7E05A9ED-3EF9-4293-930F-48ADEE52EDF1}" type="presParOf" srcId="{85B4BA2C-464F-4139-846B-96F92B341A1C}" destId="{FCA01D21-2AF9-41BC-8B7C-EAAC4130DC1E}" srcOrd="7" destOrd="0" presId="urn:microsoft.com/office/officeart/2005/8/layout/vList3"/>
    <dgm:cxn modelId="{E5D4F27B-75B0-4516-9FF6-96573D6A3AAF}" type="presParOf" srcId="{85B4BA2C-464F-4139-846B-96F92B341A1C}" destId="{BA24F139-9C67-4667-AF75-4B95A3D3A7BB}" srcOrd="8" destOrd="0" presId="urn:microsoft.com/office/officeart/2005/8/layout/vList3"/>
    <dgm:cxn modelId="{56339C49-F731-4CE5-A7AB-DF2102FDF706}" type="presParOf" srcId="{BA24F139-9C67-4667-AF75-4B95A3D3A7BB}" destId="{77386F3D-9488-4BCE-AF9A-B9D3AB8F5610}" srcOrd="0" destOrd="0" presId="urn:microsoft.com/office/officeart/2005/8/layout/vList3"/>
    <dgm:cxn modelId="{91F2C4AE-667B-436F-A835-EB67607E85D6}" type="presParOf" srcId="{BA24F139-9C67-4667-AF75-4B95A3D3A7BB}" destId="{42C3EAEB-504F-46F8-BC03-AB23EF950D79}" srcOrd="1" destOrd="0" presId="urn:microsoft.com/office/officeart/2005/8/layout/vList3"/>
    <dgm:cxn modelId="{903E6A42-49E8-4B66-8114-B198628E4993}" type="presParOf" srcId="{85B4BA2C-464F-4139-846B-96F92B341A1C}" destId="{28D477DA-4A63-4CE6-9F53-12CF3F1D0704}" srcOrd="9" destOrd="0" presId="urn:microsoft.com/office/officeart/2005/8/layout/vList3"/>
    <dgm:cxn modelId="{F46B8862-4CD4-4909-B431-479BD7447CD8}" type="presParOf" srcId="{85B4BA2C-464F-4139-846B-96F92B341A1C}" destId="{C4A2252F-5CA2-402D-9F86-3845CF4A11CB}" srcOrd="10" destOrd="0" presId="urn:microsoft.com/office/officeart/2005/8/layout/vList3"/>
    <dgm:cxn modelId="{22E055F2-E422-4620-8533-DD7F98725654}" type="presParOf" srcId="{C4A2252F-5CA2-402D-9F86-3845CF4A11CB}" destId="{F4756C17-7859-4A29-A07C-C64743E1ACAF}" srcOrd="0" destOrd="0" presId="urn:microsoft.com/office/officeart/2005/8/layout/vList3"/>
    <dgm:cxn modelId="{E4FE2ECD-A46C-4941-A744-36E981B4B5B7}" type="presParOf" srcId="{C4A2252F-5CA2-402D-9F86-3845CF4A11CB}" destId="{B00EE375-E4DC-4C63-BE0B-A0EC1B6811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880A6-BD2D-47F6-9DEF-C2F23903B428}">
      <dsp:nvSpPr>
        <dsp:cNvPr id="0" name=""/>
        <dsp:cNvSpPr/>
      </dsp:nvSpPr>
      <dsp:spPr>
        <a:xfrm rot="10800000">
          <a:off x="1061270" y="3027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027"/>
        <a:ext cx="3540447" cy="541598"/>
      </dsp:txXfrm>
    </dsp:sp>
    <dsp:sp modelId="{E0371EED-7FB3-441E-A795-BC141018BC27}">
      <dsp:nvSpPr>
        <dsp:cNvPr id="0" name=""/>
        <dsp:cNvSpPr/>
      </dsp:nvSpPr>
      <dsp:spPr>
        <a:xfrm>
          <a:off x="790471" y="3027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0DB1-89E2-4636-95E0-F4504267F07A}">
      <dsp:nvSpPr>
        <dsp:cNvPr id="0" name=""/>
        <dsp:cNvSpPr/>
      </dsp:nvSpPr>
      <dsp:spPr>
        <a:xfrm rot="10800000">
          <a:off x="1061270" y="70629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706296"/>
        <a:ext cx="3540447" cy="541598"/>
      </dsp:txXfrm>
    </dsp:sp>
    <dsp:sp modelId="{B7D52510-BD48-46D8-92AE-7FEE747DB091}">
      <dsp:nvSpPr>
        <dsp:cNvPr id="0" name=""/>
        <dsp:cNvSpPr/>
      </dsp:nvSpPr>
      <dsp:spPr>
        <a:xfrm>
          <a:off x="790471" y="70629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379108-DFAF-4883-9A39-65331B712A72}">
      <dsp:nvSpPr>
        <dsp:cNvPr id="0" name=""/>
        <dsp:cNvSpPr/>
      </dsp:nvSpPr>
      <dsp:spPr>
        <a:xfrm rot="10800000">
          <a:off x="1061270" y="140956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1409566"/>
        <a:ext cx="3540447" cy="541598"/>
      </dsp:txXfrm>
    </dsp:sp>
    <dsp:sp modelId="{68A6E022-78E8-4487-B93C-15407FDD0572}">
      <dsp:nvSpPr>
        <dsp:cNvPr id="0" name=""/>
        <dsp:cNvSpPr/>
      </dsp:nvSpPr>
      <dsp:spPr>
        <a:xfrm>
          <a:off x="790471" y="140956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AB6D9-5277-44B5-8939-C5E060077FE3}">
      <dsp:nvSpPr>
        <dsp:cNvPr id="0" name=""/>
        <dsp:cNvSpPr/>
      </dsp:nvSpPr>
      <dsp:spPr>
        <a:xfrm rot="10800000">
          <a:off x="1061270" y="211283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112835"/>
        <a:ext cx="3540447" cy="541598"/>
      </dsp:txXfrm>
    </dsp:sp>
    <dsp:sp modelId="{76F3D697-1E62-4062-882E-16D5AFBB9EA1}">
      <dsp:nvSpPr>
        <dsp:cNvPr id="0" name=""/>
        <dsp:cNvSpPr/>
      </dsp:nvSpPr>
      <dsp:spPr>
        <a:xfrm>
          <a:off x="790471" y="211283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C3EAEB-504F-46F8-BC03-AB23EF950D79}">
      <dsp:nvSpPr>
        <dsp:cNvPr id="0" name=""/>
        <dsp:cNvSpPr/>
      </dsp:nvSpPr>
      <dsp:spPr>
        <a:xfrm rot="10800000">
          <a:off x="1061270" y="281610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816105"/>
        <a:ext cx="3540447" cy="541598"/>
      </dsp:txXfrm>
    </dsp:sp>
    <dsp:sp modelId="{77386F3D-9488-4BCE-AF9A-B9D3AB8F5610}">
      <dsp:nvSpPr>
        <dsp:cNvPr id="0" name=""/>
        <dsp:cNvSpPr/>
      </dsp:nvSpPr>
      <dsp:spPr>
        <a:xfrm>
          <a:off x="790471" y="281610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EE375-E4DC-4C63-BE0B-A0EC1B6811B5}">
      <dsp:nvSpPr>
        <dsp:cNvPr id="0" name=""/>
        <dsp:cNvSpPr/>
      </dsp:nvSpPr>
      <dsp:spPr>
        <a:xfrm rot="10800000">
          <a:off x="1061270" y="3519374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519374"/>
        <a:ext cx="3540447" cy="541598"/>
      </dsp:txXfrm>
    </dsp:sp>
    <dsp:sp modelId="{F4756C17-7859-4A29-A07C-C64743E1ACAF}">
      <dsp:nvSpPr>
        <dsp:cNvPr id="0" name=""/>
        <dsp:cNvSpPr/>
      </dsp:nvSpPr>
      <dsp:spPr>
        <a:xfrm>
          <a:off x="790471" y="3519374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529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7765C5-7E2A-453D-9CFE-485AA6421464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04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3158" y="776288"/>
            <a:ext cx="6001200" cy="1105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5400" dirty="0">
                <a:ln>
                  <a:noFill/>
                </a:ln>
                <a:solidFill>
                  <a:schemeClr val="tx1"/>
                </a:solidFill>
                <a:effectLst/>
              </a:rPr>
              <a:t>SONY </a:t>
            </a:r>
            <a:r>
              <a:rPr lang="el-GR" altLang="zh-CN" sz="66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54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200</a:t>
            </a:r>
            <a:endParaRPr lang="zh-CN" altLang="en-US" sz="5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物美价廉</a:t>
            </a:r>
            <a:endParaRPr lang="en-US" altLang="zh-CN" dirty="0" smtClean="0"/>
          </a:p>
          <a:p>
            <a:r>
              <a:rPr lang="zh-CN" altLang="en-US" dirty="0" smtClean="0"/>
              <a:t>时尚</a:t>
            </a:r>
            <a:r>
              <a:rPr lang="zh-CN" altLang="en-US" dirty="0"/>
              <a:t>风格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5" y="3366655"/>
            <a:ext cx="3326358" cy="2502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22807196"/>
              </p:ext>
            </p:extLst>
          </p:nvPr>
        </p:nvGraphicFramePr>
        <p:xfrm>
          <a:off x="-444842" y="2261973"/>
          <a:ext cx="55275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effectLst/>
              </a:rPr>
              <a:t>功能导航</a:t>
            </a:r>
            <a:endParaRPr lang="zh-CN" altLang="en-US" dirty="0"/>
          </a:p>
        </p:txBody>
      </p:sp>
      <p:pic>
        <p:nvPicPr>
          <p:cNvPr id="42" name="图片 41" descr="pic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429000"/>
            <a:ext cx="3143272" cy="235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Right"/>
            <a:lightRig rig="threePt" dir="t"/>
          </a:scene3d>
        </p:spPr>
      </p:pic>
      <p:pic>
        <p:nvPicPr>
          <p:cNvPr id="43" name="图片 42" descr="pic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797457"/>
            <a:ext cx="3214710" cy="2417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/>
          </a:scene3d>
        </p:spPr>
      </p:pic>
      <p:sp>
        <p:nvSpPr>
          <p:cNvPr id="44" name="TextBox 19"/>
          <p:cNvSpPr txBox="1"/>
          <p:nvPr/>
        </p:nvSpPr>
        <p:spPr>
          <a:xfrm>
            <a:off x="428596" y="12022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中央十字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9点对焦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5150" y="4821004"/>
            <a:ext cx="1569660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机身防抖功能</a:t>
            </a:r>
          </a:p>
        </p:txBody>
      </p:sp>
      <p:sp>
        <p:nvSpPr>
          <p:cNvPr id="46" name="矩形 45"/>
          <p:cNvSpPr/>
          <p:nvPr/>
        </p:nvSpPr>
        <p:spPr>
          <a:xfrm>
            <a:off x="6643702" y="2257059"/>
            <a:ext cx="2199641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1020有效像素CCD</a:t>
            </a:r>
          </a:p>
        </p:txBody>
      </p:sp>
      <p:sp>
        <p:nvSpPr>
          <p:cNvPr id="47" name="矩形 46"/>
          <p:cNvSpPr/>
          <p:nvPr/>
        </p:nvSpPr>
        <p:spPr>
          <a:xfrm>
            <a:off x="5857884" y="1500174"/>
            <a:ext cx="2595582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ISO3200优秀降噪技术</a:t>
            </a:r>
          </a:p>
        </p:txBody>
      </p:sp>
      <p:sp>
        <p:nvSpPr>
          <p:cNvPr id="48" name="矩形 47"/>
          <p:cNvSpPr/>
          <p:nvPr/>
        </p:nvSpPr>
        <p:spPr>
          <a:xfrm>
            <a:off x="2716588" y="5572140"/>
            <a:ext cx="1569660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超强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续航能力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2910" y="5072074"/>
            <a:ext cx="1377300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2.7″液晶屏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286248" y="1728955"/>
            <a:ext cx="1571636" cy="1211510"/>
            <a:chOff x="4286248" y="1728955"/>
            <a:chExt cx="1571636" cy="1211510"/>
          </a:xfrm>
        </p:grpSpPr>
        <p:sp>
          <p:nvSpPr>
            <p:cNvPr id="51" name="椭圆 50"/>
            <p:cNvSpPr/>
            <p:nvPr/>
          </p:nvSpPr>
          <p:spPr>
            <a:xfrm>
              <a:off x="4286248" y="265471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肘形连接符 51"/>
            <p:cNvCxnSpPr>
              <a:stCxn id="51" idx="6"/>
              <a:endCxn id="47" idx="1"/>
            </p:cNvCxnSpPr>
            <p:nvPr/>
          </p:nvCxnSpPr>
          <p:spPr>
            <a:xfrm flipV="1">
              <a:off x="4572000" y="1728955"/>
              <a:ext cx="1285884" cy="10686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402581" y="1571611"/>
            <a:ext cx="1669221" cy="1011664"/>
            <a:chOff x="1402581" y="1571611"/>
            <a:chExt cx="1669221" cy="1011664"/>
          </a:xfrm>
        </p:grpSpPr>
        <p:sp>
          <p:nvSpPr>
            <p:cNvPr id="54" name="椭圆 53"/>
            <p:cNvSpPr/>
            <p:nvPr/>
          </p:nvSpPr>
          <p:spPr>
            <a:xfrm>
              <a:off x="2786050" y="229752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形状 28"/>
            <p:cNvCxnSpPr>
              <a:stCxn id="44" idx="2"/>
              <a:endCxn id="54" idx="2"/>
            </p:cNvCxnSpPr>
            <p:nvPr/>
          </p:nvCxnSpPr>
          <p:spPr>
            <a:xfrm rot="16200000" flipH="1">
              <a:off x="1659922" y="1314270"/>
              <a:ext cx="868787" cy="1383469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1331561" y="3654845"/>
            <a:ext cx="1525927" cy="1417229"/>
            <a:chOff x="1331561" y="3654845"/>
            <a:chExt cx="1525927" cy="1417229"/>
          </a:xfrm>
        </p:grpSpPr>
        <p:sp>
          <p:nvSpPr>
            <p:cNvPr id="57" name="椭圆 56"/>
            <p:cNvSpPr/>
            <p:nvPr/>
          </p:nvSpPr>
          <p:spPr>
            <a:xfrm>
              <a:off x="2571736" y="3654845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肘形连接符 57"/>
            <p:cNvCxnSpPr>
              <a:stCxn id="49" idx="0"/>
              <a:endCxn id="57" idx="4"/>
            </p:cNvCxnSpPr>
            <p:nvPr/>
          </p:nvCxnSpPr>
          <p:spPr>
            <a:xfrm rot="5400000" flipH="1" flipV="1">
              <a:off x="1457348" y="3814810"/>
              <a:ext cx="1131477" cy="13830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429981" y="3857331"/>
            <a:ext cx="798137" cy="963672"/>
            <a:chOff x="3429981" y="3857331"/>
            <a:chExt cx="798137" cy="963672"/>
          </a:xfrm>
        </p:grpSpPr>
        <p:sp>
          <p:nvSpPr>
            <p:cNvPr id="60" name="椭圆 59"/>
            <p:cNvSpPr/>
            <p:nvPr/>
          </p:nvSpPr>
          <p:spPr>
            <a:xfrm>
              <a:off x="3942366" y="3857331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肘形连接符 60"/>
            <p:cNvCxnSpPr>
              <a:stCxn id="60" idx="4"/>
              <a:endCxn id="45" idx="0"/>
            </p:cNvCxnSpPr>
            <p:nvPr/>
          </p:nvCxnSpPr>
          <p:spPr>
            <a:xfrm rot="5400000">
              <a:off x="3418651" y="4154412"/>
              <a:ext cx="677921" cy="6552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000892" y="2714620"/>
            <a:ext cx="742632" cy="2354179"/>
            <a:chOff x="7000892" y="2714620"/>
            <a:chExt cx="742632" cy="2354179"/>
          </a:xfrm>
        </p:grpSpPr>
        <p:sp>
          <p:nvSpPr>
            <p:cNvPr id="63" name="椭圆 62"/>
            <p:cNvSpPr/>
            <p:nvPr/>
          </p:nvSpPr>
          <p:spPr>
            <a:xfrm>
              <a:off x="7000892" y="478304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肘形连接符 63"/>
            <p:cNvCxnSpPr>
              <a:stCxn id="46" idx="2"/>
              <a:endCxn id="63" idx="0"/>
            </p:cNvCxnSpPr>
            <p:nvPr/>
          </p:nvCxnSpPr>
          <p:spPr>
            <a:xfrm rot="5400000">
              <a:off x="6409433" y="3448956"/>
              <a:ext cx="2068427" cy="599755"/>
            </a:xfrm>
            <a:prstGeom prst="bentConnector3">
              <a:avLst>
                <a:gd name="adj1" fmla="val 57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6248" y="3226217"/>
            <a:ext cx="1428760" cy="2580058"/>
            <a:chOff x="4286248" y="3226217"/>
            <a:chExt cx="1428760" cy="2580058"/>
          </a:xfrm>
        </p:grpSpPr>
        <p:sp>
          <p:nvSpPr>
            <p:cNvPr id="66" name="椭圆 65"/>
            <p:cNvSpPr/>
            <p:nvPr/>
          </p:nvSpPr>
          <p:spPr>
            <a:xfrm>
              <a:off x="4572000" y="322621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286248" y="3511969"/>
              <a:ext cx="1428760" cy="2294306"/>
              <a:chOff x="4286248" y="3511969"/>
              <a:chExt cx="1428760" cy="229430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429256" y="5068799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形状 36"/>
              <p:cNvCxnSpPr>
                <a:stCxn id="66" idx="4"/>
                <a:endCxn id="48" idx="3"/>
              </p:cNvCxnSpPr>
              <p:nvPr/>
            </p:nvCxnSpPr>
            <p:spPr>
              <a:xfrm rot="5400000">
                <a:off x="3353409" y="4444808"/>
                <a:ext cx="2294306" cy="428628"/>
              </a:xfrm>
              <a:prstGeom prst="bent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stCxn id="68" idx="2"/>
                <a:endCxn id="48" idx="3"/>
              </p:cNvCxnSpPr>
              <p:nvPr/>
            </p:nvCxnSpPr>
            <p:spPr>
              <a:xfrm rot="10800000" flipV="1">
                <a:off x="4286248" y="5211675"/>
                <a:ext cx="1143008" cy="594600"/>
              </a:xfrm>
              <a:prstGeom prst="bentConnector3">
                <a:avLst>
                  <a:gd name="adj1" fmla="val 6241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0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1020</a:t>
            </a:r>
            <a:r>
              <a:rPr lang="zh-CN" altLang="en-US" dirty="0"/>
              <a:t>有效像素</a:t>
            </a:r>
            <a:r>
              <a:rPr lang="en-US" altLang="zh-CN" dirty="0"/>
              <a:t>CCD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151" y="1722438"/>
            <a:ext cx="3183920" cy="2001066"/>
          </a:xfrm>
        </p:spPr>
        <p:txBody>
          <a:bodyPr>
            <a:noAutofit/>
          </a:bodyPr>
          <a:lstStyle/>
          <a:p>
            <a:pPr marL="0" indent="45720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α200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拥有一颗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万有效相素的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CCD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，能够捕捉精细的图像细节，助您获取最高质量的数码相片效果！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4382"/>
            <a:ext cx="3859200" cy="2894400"/>
          </a:xfrm>
        </p:spPr>
      </p:pic>
      <p:pic>
        <p:nvPicPr>
          <p:cNvPr id="7" name="内容占位符 6" descr="pic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643182"/>
            <a:ext cx="2816069" cy="2214578"/>
          </a:xfrm>
          <a:prstGeom prst="rect">
            <a:avLst/>
          </a:prstGeom>
          <a:ln>
            <a:noFill/>
          </a:ln>
          <a:effectLst>
            <a:reflection blurRad="12700" stA="30000" endPos="30000" dist="508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矩形 5"/>
          <p:cNvSpPr/>
          <p:nvPr/>
        </p:nvSpPr>
        <p:spPr>
          <a:xfrm>
            <a:off x="1337110" y="5066148"/>
            <a:ext cx="1027718" cy="642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57422" y="2571744"/>
            <a:ext cx="3214710" cy="25003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57422" y="4857760"/>
            <a:ext cx="3214710" cy="8572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机身防抖功能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738062"/>
            <a:ext cx="428628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具有机身防抖功能，自动根据实际拍摄环境减少各种条件的抖动图像，为拍摄 者提供最大的手持拍摄 自由度！</a:t>
            </a:r>
          </a:p>
        </p:txBody>
      </p:sp>
      <p:pic>
        <p:nvPicPr>
          <p:cNvPr id="6" name="内容占位符 5" descr="pic6.gif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0" y="3000372"/>
            <a:ext cx="3643306" cy="3101223"/>
          </a:xfrm>
        </p:spPr>
      </p:pic>
      <p:pic>
        <p:nvPicPr>
          <p:cNvPr id="7" name="内容占位符 6" descr="pic7.gif"/>
          <p:cNvPicPr>
            <a:picLocks noGrp="1" noChangeAspect="1"/>
          </p:cNvPicPr>
          <p:nvPr>
            <p:ph sz="half" idx="2"/>
          </p:nvPr>
        </p:nvPicPr>
        <p:blipFill>
          <a:blip r:embed="rId3">
            <a:lum contrast="-10000"/>
          </a:blip>
          <a:stretch>
            <a:fillRect/>
          </a:stretch>
        </p:blipFill>
        <p:spPr>
          <a:xfrm>
            <a:off x="3918254" y="2428868"/>
            <a:ext cx="4725712" cy="2928958"/>
          </a:xfrm>
        </p:spPr>
      </p:pic>
    </p:spTree>
    <p:extLst>
      <p:ext uri="{BB962C8B-B14F-4D97-AF65-F5344CB8AC3E}">
        <p14:creationId xmlns:p14="http://schemas.microsoft.com/office/powerpoint/2010/main" val="12302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中央十字</a:t>
            </a:r>
            <a:r>
              <a:rPr lang="en-US" altLang="zh-CN" dirty="0"/>
              <a:t>9</a:t>
            </a:r>
            <a:r>
              <a:rPr lang="zh-CN" altLang="en-US" dirty="0"/>
              <a:t>点自动对焦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857364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200提供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智能化取景器与对焦系统，具有眼启动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AF功能和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中央十字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9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点对焦系统。十分实用的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LCD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自动关闭，避免对取景的干扰。</a:t>
            </a:r>
          </a:p>
        </p:txBody>
      </p:sp>
      <p:pic>
        <p:nvPicPr>
          <p:cNvPr id="6" name="内容占位符 6" descr="pic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405663"/>
            <a:ext cx="4042604" cy="3237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内容占位符 5" descr="pic3.gi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810" b="56740"/>
          <a:stretch>
            <a:fillRect/>
          </a:stretch>
        </p:blipFill>
        <p:spPr>
          <a:xfrm>
            <a:off x="0" y="4417916"/>
            <a:ext cx="7215174" cy="2440084"/>
          </a:xfrm>
        </p:spPr>
      </p:pic>
    </p:spTree>
    <p:extLst>
      <p:ext uri="{BB962C8B-B14F-4D97-AF65-F5344CB8AC3E}">
        <p14:creationId xmlns:p14="http://schemas.microsoft.com/office/powerpoint/2010/main" val="3693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ISO3200</a:t>
            </a:r>
            <a:r>
              <a:rPr lang="zh-CN" altLang="en-US" dirty="0"/>
              <a:t>优秀降噪技术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80" y="2000240"/>
            <a:ext cx="314327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200先进的Bionz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处理器，极大增加相片噪点控制能力，强大的降噪性能大大超越前代机型。</a:t>
            </a:r>
          </a:p>
        </p:txBody>
      </p:sp>
      <p:pic>
        <p:nvPicPr>
          <p:cNvPr id="6" name="内容占位符 5" descr="pic9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4429156" cy="3307104"/>
          </a:xfrm>
        </p:spPr>
      </p:pic>
      <p:pic>
        <p:nvPicPr>
          <p:cNvPr id="7" name="内容占位符 6" descr="pic10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3504" y="4357694"/>
            <a:ext cx="3616512" cy="1643869"/>
          </a:xfrm>
        </p:spPr>
      </p:pic>
      <p:cxnSp>
        <p:nvCxnSpPr>
          <p:cNvPr id="8" name="形状 15"/>
          <p:cNvCxnSpPr/>
          <p:nvPr/>
        </p:nvCxnSpPr>
        <p:spPr>
          <a:xfrm rot="16200000" flipH="1">
            <a:off x="3875281" y="3911405"/>
            <a:ext cx="1179125" cy="1357322"/>
          </a:xfrm>
          <a:prstGeom prst="bentConnector2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大约</a:t>
            </a:r>
            <a:r>
              <a:rPr lang="en-US" altLang="zh-CN" dirty="0"/>
              <a:t>750</a:t>
            </a:r>
            <a:r>
              <a:rPr lang="zh-CN" altLang="en-US" dirty="0"/>
              <a:t>张相片续航能力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876" y="4429132"/>
            <a:ext cx="385765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 200 使用了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索尼独有的智能锂电池，能够精确到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1%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显示电量是其优势，具有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750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张的续航能力。</a:t>
            </a:r>
          </a:p>
        </p:txBody>
      </p:sp>
      <p:pic>
        <p:nvPicPr>
          <p:cNvPr id="6" name="内容占位符 5" descr="pic11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668768"/>
            <a:ext cx="4714908" cy="3866224"/>
          </a:xfrm>
        </p:spPr>
      </p:pic>
      <p:pic>
        <p:nvPicPr>
          <p:cNvPr id="7" name="内容占位符 6" descr="pic12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0760" y="1714488"/>
            <a:ext cx="1630996" cy="2428892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847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2.7″</a:t>
            </a:r>
            <a:r>
              <a:rPr lang="zh-CN" altLang="en-US" dirty="0"/>
              <a:t>液晶屏易于观看相片效果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357"/>
            <a:ext cx="4714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 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具有20%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可视范围的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2.7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英寸、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23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万像素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LCD液晶屏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，使用全新的浏览回放模式，可显更多的内容。 </a:t>
            </a:r>
          </a:p>
        </p:txBody>
      </p:sp>
      <p:pic>
        <p:nvPicPr>
          <p:cNvPr id="4" name="内容占位符 5" descr="pic13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8926" y="2928934"/>
            <a:ext cx="5168112" cy="3000396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2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gold文本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CD360"/>
      </a:accent1>
      <a:accent2>
        <a:srgbClr val="FFAA2D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gold字体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329</TotalTime>
  <Words>277</Words>
  <Application>Microsoft Office PowerPoint</Application>
  <PresentationFormat>全屏显示(4:3)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Verdana</vt:lpstr>
      <vt:lpstr>Wingdings 2</vt:lpstr>
      <vt:lpstr>活力</vt:lpstr>
      <vt:lpstr>SONY α200</vt:lpstr>
      <vt:lpstr>功能导航</vt:lpstr>
      <vt:lpstr>1020有效像素CCD</vt:lpstr>
      <vt:lpstr>机身防抖功能</vt:lpstr>
      <vt:lpstr>中央十字9点自动对焦</vt:lpstr>
      <vt:lpstr>ISO3200优秀降噪技术</vt:lpstr>
      <vt:lpstr>大约750张相片续航能力</vt:lpstr>
      <vt:lpstr>2.7″液晶屏易于观看相片效果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39</cp:revision>
  <dcterms:created xsi:type="dcterms:W3CDTF">2015-10-14T03:08:18Z</dcterms:created>
  <dcterms:modified xsi:type="dcterms:W3CDTF">2015-10-26T04:57:48Z</dcterms:modified>
</cp:coreProperties>
</file>