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47" d="100"/>
          <a:sy n="47" d="100"/>
        </p:scale>
        <p:origin x="141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60B2-D400-46A7-95D1-06720794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A4E8-BCA3-4E46-B12A-40615CAD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2CBF-0C45-496D-806B-88DAB320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3F17-8971-4692-8666-E615C24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14A4-D69F-41DB-9932-4B9818F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AEF2-1025-4DB5-882F-4746DF1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19FC-C489-4FEF-9242-0247168E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6A7C-26C4-4496-BBD4-7D27B417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3589-B4FF-4659-BAEF-E78B931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B370-F77A-4664-A37D-4ECB35B3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8843-5DA6-43C1-9C91-34A349F0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D75-4FD3-4506-9619-7BFD84AC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EC82-8657-4520-8288-33C84D7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CCCE-67C1-4420-895A-ED6CC10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5C14-9465-4655-8AA3-BAE9085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DE3B-6224-4872-80B8-BDD1D3F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91E7-F5CF-43AF-988E-58757156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AB20-2ABC-4F21-9184-98637E0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E187-3A22-40EC-A473-07E7EB5D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0DCD-C287-4F74-81B4-7C554D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1CC6-59DA-4ED2-A447-A64F357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F20E-16B3-4D83-970F-DF809F84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BE6B-2E24-41C7-BD9A-556DF72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2C10-A6E7-4426-B832-C6A35607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59BF-C18C-4652-8092-932805C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4BA-6743-40B3-BD5C-0329008F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DDA6-219C-48D6-B469-5BE5BC82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C182-CDE7-4894-9D47-A7C9C635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5BE6-C810-4D79-B966-00450BE6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A82A-FB36-4FEF-A41A-8652EE5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79AB6-013C-4095-9CA5-F303DEB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E89-CDB9-4FF6-9410-4DAC2CB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D949-2882-4402-8266-9D9C659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EB8D-36DA-488F-A0F9-0DAFB8F3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3580-46C0-4566-A8F1-BCAC56D21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C72C8-8810-451C-B148-55C27CA8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58CA-73B8-4F15-9031-FA19287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AC14D-8531-43A8-96B7-483348E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0373C-8F2D-4A8E-BEC8-6E279D8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882E-5DB7-4F93-B409-E948F46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86F0-5008-4466-86C0-6DE9D1B3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C3F2-8DD1-4B17-9B08-8AFC60A0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13BF-932B-4024-BABF-6BB27ED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46D64-A6D1-4503-9C74-67B96513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FF95-84FF-40CA-8622-5B5EA6F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36356-EA8A-4786-A3ED-94329C5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0ED-3B49-4E46-9BFC-029A9553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529B-3C16-4818-9D5D-5518FD0D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CFF6-4C71-493D-B123-1BE5ADA2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EF65-A277-4ED5-8E71-29CB73E4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0680-3CB1-4C81-BBD2-926C41F9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97AA-A461-4649-B4D1-15D687A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71E0-E2F8-4A65-BD33-FFE6A51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E018E-1E6D-4841-87DC-11C558D0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DC86-38FC-4AE2-ACBB-BAFAE765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7182-FC6C-4939-97BF-CC6F527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640A-BB88-4EA3-863D-3863A90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204-67BC-490C-BB17-7E56478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E2BA6-B5F8-4AFE-9C88-A6C83F1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35B20-DB19-47B2-B948-84C770C0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244C-09E0-458A-B15A-4E7865171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257-0878-4EBB-8A3B-E0624691A72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897B-9DB5-4A30-8EFB-153B9930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ED3E-FAC6-40DB-A761-57F5E621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3421824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1080305" y="259170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1044792" y="213162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717427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353386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3266226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4144765" y="439893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166612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29931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131621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199986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46840712-34AE-46FB-98E3-DF598423DBD0}"/>
              </a:ext>
            </a:extLst>
          </p:cNvPr>
          <p:cNvSpPr/>
          <p:nvPr/>
        </p:nvSpPr>
        <p:spPr>
          <a:xfrm rot="12600000">
            <a:off x="5244489" y="708145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CF385283-0676-4DB9-AB21-ED36FF97C38F}"/>
              </a:ext>
            </a:extLst>
          </p:cNvPr>
          <p:cNvSpPr/>
          <p:nvPr/>
        </p:nvSpPr>
        <p:spPr>
          <a:xfrm rot="12168872">
            <a:off x="5782308" y="250713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60CEB400-FFAE-470F-A204-58C4E63ACB50}"/>
              </a:ext>
            </a:extLst>
          </p:cNvPr>
          <p:cNvSpPr/>
          <p:nvPr/>
        </p:nvSpPr>
        <p:spPr>
          <a:xfrm rot="5400000">
            <a:off x="2361642" y="2284070"/>
            <a:ext cx="2334473" cy="103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695FDAF3-A61C-46F0-910D-D5D17229DFFA}"/>
              </a:ext>
            </a:extLst>
          </p:cNvPr>
          <p:cNvSpPr/>
          <p:nvPr/>
        </p:nvSpPr>
        <p:spPr>
          <a:xfrm rot="12600000">
            <a:off x="5245859" y="2813879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EDC9E2FD-0278-4555-B77C-72A77BC16D20}"/>
              </a:ext>
            </a:extLst>
          </p:cNvPr>
          <p:cNvSpPr/>
          <p:nvPr/>
        </p:nvSpPr>
        <p:spPr>
          <a:xfrm rot="9431128" flipV="1">
            <a:off x="5814651" y="4389185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4878405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618666" y="325464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583153" y="279456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273544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803314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4722807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3962111" y="5857168"/>
            <a:ext cx="23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588352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717208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762578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830943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9B27D9EF-63D9-4E71-80D2-E231F55B4CCD}"/>
              </a:ext>
            </a:extLst>
          </p:cNvPr>
          <p:cNvSpPr/>
          <p:nvPr/>
        </p:nvSpPr>
        <p:spPr>
          <a:xfrm rot="12600000">
            <a:off x="5244487" y="1161408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EED6DFB8-B74C-4FDE-A7C0-05BB4D3CDC42}"/>
              </a:ext>
            </a:extLst>
          </p:cNvPr>
          <p:cNvSpPr/>
          <p:nvPr/>
        </p:nvSpPr>
        <p:spPr>
          <a:xfrm rot="12600000">
            <a:off x="5245859" y="4302443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A93172-E580-4664-8980-148D65C11A93}"/>
              </a:ext>
            </a:extLst>
          </p:cNvPr>
          <p:cNvSpPr txBox="1"/>
          <p:nvPr/>
        </p:nvSpPr>
        <p:spPr>
          <a:xfrm>
            <a:off x="5116762" y="58600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CBD1A7-8A3A-4B67-BB3D-1286B4FE77E5}"/>
              </a:ext>
            </a:extLst>
          </p:cNvPr>
          <p:cNvSpPr txBox="1"/>
          <p:nvPr/>
        </p:nvSpPr>
        <p:spPr>
          <a:xfrm>
            <a:off x="5959873" y="156946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3B605-CE3B-4713-AB2B-BF97AC486640}"/>
              </a:ext>
            </a:extLst>
          </p:cNvPr>
          <p:cNvSpPr txBox="1"/>
          <p:nvPr/>
        </p:nvSpPr>
        <p:spPr>
          <a:xfrm>
            <a:off x="5118132" y="360741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DFD51-6CE8-4F4F-9CF4-8B92BA84C046}"/>
              </a:ext>
            </a:extLst>
          </p:cNvPr>
          <p:cNvSpPr txBox="1"/>
          <p:nvPr/>
        </p:nvSpPr>
        <p:spPr>
          <a:xfrm>
            <a:off x="5959873" y="4417032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reset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E672476-C5E6-4934-AB5E-DA08446C0A12}"/>
              </a:ext>
            </a:extLst>
          </p:cNvPr>
          <p:cNvCxnSpPr>
            <a:cxnSpLocks/>
            <a:endCxn id="63" idx="2"/>
          </p:cNvCxnSpPr>
          <p:nvPr/>
        </p:nvCxnSpPr>
        <p:spPr>
          <a:xfrm rot="10800000">
            <a:off x="6776621" y="2154235"/>
            <a:ext cx="1441917" cy="950946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80FBDA7-9198-48A0-81EB-AE4F59589A0C}"/>
              </a:ext>
            </a:extLst>
          </p:cNvPr>
          <p:cNvCxnSpPr>
            <a:cxnSpLocks/>
            <a:endCxn id="65" idx="0"/>
          </p:cNvCxnSpPr>
          <p:nvPr/>
        </p:nvCxnSpPr>
        <p:spPr>
          <a:xfrm rot="10800000" flipV="1">
            <a:off x="6776620" y="3328042"/>
            <a:ext cx="1441918" cy="1088990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EAE424A-CC2A-40FB-98B3-620862658326}"/>
              </a:ext>
            </a:extLst>
          </p:cNvPr>
          <p:cNvSpPr/>
          <p:nvPr/>
        </p:nvSpPr>
        <p:spPr>
          <a:xfrm>
            <a:off x="2659984" y="2980013"/>
            <a:ext cx="943251" cy="686781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13D3E8-37D9-4B02-A078-133DC2E0322D}"/>
              </a:ext>
            </a:extLst>
          </p:cNvPr>
          <p:cNvGrpSpPr/>
          <p:nvPr/>
        </p:nvGrpSpPr>
        <p:grpSpPr>
          <a:xfrm>
            <a:off x="2624471" y="2794561"/>
            <a:ext cx="978763" cy="978763"/>
            <a:chOff x="603679" y="2405847"/>
            <a:chExt cx="978763" cy="97876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B78463-A578-4AC5-AF30-BB8AD20ABFEE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4B1E4F-7CB4-4251-861C-20BB88ED78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335B251-C596-4F77-9BCE-602678F356F9}"/>
              </a:ext>
            </a:extLst>
          </p:cNvPr>
          <p:cNvSpPr txBox="1"/>
          <p:nvPr/>
        </p:nvSpPr>
        <p:spPr>
          <a:xfrm>
            <a:off x="2314862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6AD89A1-8A42-43C8-9B2A-C436B6ECA708}"/>
              </a:ext>
            </a:extLst>
          </p:cNvPr>
          <p:cNvSpPr/>
          <p:nvPr/>
        </p:nvSpPr>
        <p:spPr>
          <a:xfrm>
            <a:off x="1636520" y="3130932"/>
            <a:ext cx="795878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Curved Up 75">
            <a:extLst>
              <a:ext uri="{FF2B5EF4-FFF2-40B4-BE49-F238E27FC236}">
                <a16:creationId xmlns:a16="http://schemas.microsoft.com/office/drawing/2014/main" id="{2DDD2C9F-43F2-4901-9579-F4BFFC879E5E}"/>
              </a:ext>
            </a:extLst>
          </p:cNvPr>
          <p:cNvSpPr/>
          <p:nvPr/>
        </p:nvSpPr>
        <p:spPr>
          <a:xfrm rot="2700000">
            <a:off x="2682878" y="4869702"/>
            <a:ext cx="1593587" cy="763649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urved Up 76">
            <a:extLst>
              <a:ext uri="{FF2B5EF4-FFF2-40B4-BE49-F238E27FC236}">
                <a16:creationId xmlns:a16="http://schemas.microsoft.com/office/drawing/2014/main" id="{5CAE74EE-66FF-46B0-8B5F-174A8D1EBBD6}"/>
              </a:ext>
            </a:extLst>
          </p:cNvPr>
          <p:cNvSpPr/>
          <p:nvPr/>
        </p:nvSpPr>
        <p:spPr>
          <a:xfrm rot="9414337" flipH="1" flipV="1">
            <a:off x="5853078" y="5273779"/>
            <a:ext cx="3696833" cy="1136791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DD9A39-BE11-49DC-98C8-4ED6D4387B3D}"/>
              </a:ext>
            </a:extLst>
          </p:cNvPr>
          <p:cNvSpPr txBox="1"/>
          <p:nvPr/>
        </p:nvSpPr>
        <p:spPr>
          <a:xfrm>
            <a:off x="8318601" y="584217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65B70-F2CF-4DC3-B683-374A9C0C90D1}"/>
              </a:ext>
            </a:extLst>
          </p:cNvPr>
          <p:cNvSpPr txBox="1"/>
          <p:nvPr/>
        </p:nvSpPr>
        <p:spPr>
          <a:xfrm>
            <a:off x="1573879" y="514278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5F14AD-EDBF-46BF-97FF-D29D833E2B36}"/>
              </a:ext>
            </a:extLst>
          </p:cNvPr>
          <p:cNvSpPr txBox="1"/>
          <p:nvPr/>
        </p:nvSpPr>
        <p:spPr>
          <a:xfrm>
            <a:off x="1204420" y="230671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</a:t>
            </a:r>
          </a:p>
        </p:txBody>
      </p:sp>
      <p:sp>
        <p:nvSpPr>
          <p:cNvPr id="84" name="Arrow: Curved Up 83">
            <a:extLst>
              <a:ext uri="{FF2B5EF4-FFF2-40B4-BE49-F238E27FC236}">
                <a16:creationId xmlns:a16="http://schemas.microsoft.com/office/drawing/2014/main" id="{34D6702D-8C57-45B6-874C-EEA85B5FBD24}"/>
              </a:ext>
            </a:extLst>
          </p:cNvPr>
          <p:cNvSpPr/>
          <p:nvPr/>
        </p:nvSpPr>
        <p:spPr>
          <a:xfrm flipH="1" flipV="1">
            <a:off x="2464663" y="290201"/>
            <a:ext cx="6679336" cy="1994410"/>
          </a:xfrm>
          <a:prstGeom prst="curvedUpArrow">
            <a:avLst>
              <a:gd name="adj1" fmla="val 18230"/>
              <a:gd name="adj2" fmla="val 38446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49FD48-4E1F-4384-B54D-49320F845BB8}"/>
              </a:ext>
            </a:extLst>
          </p:cNvPr>
          <p:cNvSpPr txBox="1"/>
          <p:nvPr/>
        </p:nvSpPr>
        <p:spPr>
          <a:xfrm>
            <a:off x="1509545" y="9475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</a:t>
            </a:r>
            <a:r>
              <a:rPr lang="en-US" sz="3200" b="1" baseline="-25000" dirty="0" err="1"/>
              <a:t>lat</a:t>
            </a:r>
            <a:endParaRPr lang="en-US" sz="3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B88581-AD40-42A8-8764-F428BCAC8185}"/>
              </a:ext>
            </a:extLst>
          </p:cNvPr>
          <p:cNvSpPr txBox="1"/>
          <p:nvPr/>
        </p:nvSpPr>
        <p:spPr>
          <a:xfrm>
            <a:off x="5813468" y="1041277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,k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7BF5EE-2ED8-4671-A20F-FD7CAE6F15CE}"/>
              </a:ext>
            </a:extLst>
          </p:cNvPr>
          <p:cNvSpPr txBox="1"/>
          <p:nvPr/>
        </p:nvSpPr>
        <p:spPr>
          <a:xfrm>
            <a:off x="5648289" y="4840410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R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,V</a:t>
            </a:r>
            <a:r>
              <a:rPr lang="en-US" sz="3200" b="1" baseline="-25000" dirty="0" err="1"/>
              <a:t>reset</a:t>
            </a:r>
            <a:endParaRPr lang="en-US" sz="3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146AAC-37CB-42D6-B9FC-EACAE9EB23EE}"/>
              </a:ext>
            </a:extLst>
          </p:cNvPr>
          <p:cNvSpPr txBox="1"/>
          <p:nvPr/>
        </p:nvSpPr>
        <p:spPr>
          <a:xfrm>
            <a:off x="8424451" y="5142784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</a:t>
            </a:r>
            <a:r>
              <a:rPr lang="en-US" sz="3200" b="1" baseline="-25000" dirty="0"/>
              <a:t>th</a:t>
            </a:r>
            <a:endParaRPr lang="en-US" sz="3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3E09FD-2D0E-478F-93F5-9CF9D633F55B}"/>
              </a:ext>
            </a:extLst>
          </p:cNvPr>
          <p:cNvSpPr txBox="1"/>
          <p:nvPr/>
        </p:nvSpPr>
        <p:spPr>
          <a:xfrm>
            <a:off x="1581908" y="5678849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0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825417" y="1863265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3061503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894959" y="1925407"/>
            <a:ext cx="1519746" cy="809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stCxn id="7" idx="0"/>
            <a:endCxn id="5" idx="3"/>
          </p:cNvCxnSpPr>
          <p:nvPr/>
        </p:nvCxnSpPr>
        <p:spPr>
          <a:xfrm rot="16200000" flipV="1">
            <a:off x="7860069" y="1884810"/>
            <a:ext cx="1182857" cy="20735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39197" y="1995435"/>
            <a:ext cx="12700" cy="3034172"/>
          </a:xfrm>
          <a:prstGeom prst="bentConnector4">
            <a:avLst>
              <a:gd name="adj1" fmla="val 3834780"/>
              <a:gd name="adj2" fmla="val 999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BC149-6F77-491C-B329-16C4DE299E1C}"/>
              </a:ext>
            </a:extLst>
          </p:cNvPr>
          <p:cNvSpPr/>
          <p:nvPr/>
        </p:nvSpPr>
        <p:spPr>
          <a:xfrm>
            <a:off x="6989609" y="267279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voltage reset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81249" y="3917796"/>
            <a:ext cx="1281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2954" y="2330172"/>
            <a:ext cx="12700" cy="1587623"/>
          </a:xfrm>
          <a:prstGeom prst="bentConnector3">
            <a:avLst>
              <a:gd name="adj1" fmla="val 44790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378508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8483" y="679573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08084-7BFB-4C66-816A-ED6F7D46A254}"/>
              </a:ext>
            </a:extLst>
          </p:cNvPr>
          <p:cNvSpPr/>
          <p:nvPr/>
        </p:nvSpPr>
        <p:spPr>
          <a:xfrm>
            <a:off x="5114310" y="114762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lateral feedback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6654832" y="3917796"/>
            <a:ext cx="759873" cy="404766"/>
          </a:xfrm>
          <a:prstGeom prst="bentConnector4">
            <a:avLst>
              <a:gd name="adj1" fmla="val -23074"/>
              <a:gd name="adj2" fmla="val 1477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6832385" y="1747854"/>
            <a:ext cx="404766" cy="759873"/>
          </a:xfrm>
          <a:prstGeom prst="bentConnector4">
            <a:avLst>
              <a:gd name="adj1" fmla="val -56477"/>
              <a:gd name="adj2" fmla="val 1300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777BF-7FF6-4DD2-AD08-82CA95AB318F}"/>
              </a:ext>
            </a:extLst>
          </p:cNvPr>
          <p:cNvSpPr/>
          <p:nvPr/>
        </p:nvSpPr>
        <p:spPr>
          <a:xfrm>
            <a:off x="7661699" y="1640007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exponential decay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6585290" y="4484236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exponential decay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5" y="3917796"/>
            <a:ext cx="131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5185208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071560" y="2096302"/>
            <a:ext cx="12700" cy="283345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7255755" y="2716198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recurrent connection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5" y="3917796"/>
            <a:ext cx="131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0E212-C815-4934-9693-6E199CD0E5AE}"/>
              </a:ext>
            </a:extLst>
          </p:cNvPr>
          <p:cNvSpPr/>
          <p:nvPr/>
        </p:nvSpPr>
        <p:spPr>
          <a:xfrm>
            <a:off x="7414705" y="3838283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nonlinearity</a:t>
            </a:r>
          </a:p>
        </p:txBody>
      </p:sp>
    </p:spTree>
    <p:extLst>
      <p:ext uri="{BB962C8B-B14F-4D97-AF65-F5344CB8AC3E}">
        <p14:creationId xmlns:p14="http://schemas.microsoft.com/office/powerpoint/2010/main" val="41894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7B2860-F799-4A7A-B89D-D3CEF2B867CC}"/>
              </a:ext>
            </a:extLst>
          </p:cNvPr>
          <p:cNvSpPr/>
          <p:nvPr/>
        </p:nvSpPr>
        <p:spPr>
          <a:xfrm>
            <a:off x="658138" y="3250850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DAB804-A677-4512-AE6F-E81CB9268828}"/>
              </a:ext>
            </a:extLst>
          </p:cNvPr>
          <p:cNvGrpSpPr/>
          <p:nvPr/>
        </p:nvGrpSpPr>
        <p:grpSpPr>
          <a:xfrm>
            <a:off x="622625" y="2790767"/>
            <a:ext cx="978763" cy="978763"/>
            <a:chOff x="603679" y="2405847"/>
            <a:chExt cx="978763" cy="97876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1D0A667-7EE6-4030-AEC5-72545668EAC4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6B3FE01-6AEB-410D-9227-901C882F749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51E621D-B4E0-4BBA-998C-B3719A5C03A5}"/>
              </a:ext>
            </a:extLst>
          </p:cNvPr>
          <p:cNvSpPr txBox="1"/>
          <p:nvPr/>
        </p:nvSpPr>
        <p:spPr>
          <a:xfrm>
            <a:off x="313016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4DD5F6-0214-4C45-9A55-5100EE255E76}"/>
              </a:ext>
            </a:extLst>
          </p:cNvPr>
          <p:cNvSpPr/>
          <p:nvPr/>
        </p:nvSpPr>
        <p:spPr>
          <a:xfrm>
            <a:off x="2466847" y="2976219"/>
            <a:ext cx="943251" cy="686781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F0038C-C730-4C8E-8293-49DF991A2B32}"/>
              </a:ext>
            </a:extLst>
          </p:cNvPr>
          <p:cNvGrpSpPr/>
          <p:nvPr/>
        </p:nvGrpSpPr>
        <p:grpSpPr>
          <a:xfrm>
            <a:off x="2455187" y="2790767"/>
            <a:ext cx="978763" cy="978763"/>
            <a:chOff x="603679" y="2405847"/>
            <a:chExt cx="978763" cy="97876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A7B1689-29FA-46FB-9972-0002A355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95EF1F-92FA-456F-A324-D0B5243612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489D852-A152-421A-AFAC-8DAE06EDC31A}"/>
              </a:ext>
            </a:extLst>
          </p:cNvPr>
          <p:cNvSpPr txBox="1"/>
          <p:nvPr/>
        </p:nvSpPr>
        <p:spPr>
          <a:xfrm>
            <a:off x="2145578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2B74F08-EB62-4CEE-B4B6-C7B2EF2892FB}"/>
              </a:ext>
            </a:extLst>
          </p:cNvPr>
          <p:cNvSpPr/>
          <p:nvPr/>
        </p:nvSpPr>
        <p:spPr>
          <a:xfrm>
            <a:off x="1636520" y="3130932"/>
            <a:ext cx="630281" cy="39422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0B81C-D3DF-41B8-ABE2-ADE95D7F9AD3}"/>
              </a:ext>
            </a:extLst>
          </p:cNvPr>
          <p:cNvSpPr txBox="1"/>
          <p:nvPr/>
        </p:nvSpPr>
        <p:spPr>
          <a:xfrm>
            <a:off x="1054232" y="264476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F2CBD1-CA39-4867-85DB-95D4FE850727}"/>
              </a:ext>
            </a:extLst>
          </p:cNvPr>
          <p:cNvGrpSpPr/>
          <p:nvPr/>
        </p:nvGrpSpPr>
        <p:grpSpPr>
          <a:xfrm>
            <a:off x="4279822" y="2794561"/>
            <a:ext cx="978763" cy="978763"/>
            <a:chOff x="4472130" y="4722807"/>
            <a:chExt cx="978763" cy="97876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38CCE1A-BE94-46CB-9539-E9E878FFEC95}"/>
                </a:ext>
              </a:extLst>
            </p:cNvPr>
            <p:cNvSpPr/>
            <p:nvPr/>
          </p:nvSpPr>
          <p:spPr>
            <a:xfrm>
              <a:off x="4507643" y="4878405"/>
              <a:ext cx="943249" cy="546780"/>
            </a:xfrm>
            <a:custGeom>
              <a:avLst/>
              <a:gdLst>
                <a:gd name="connsiteX0" fmla="*/ 0 w 974034"/>
                <a:gd name="connsiteY0" fmla="*/ 0 h 546780"/>
                <a:gd name="connsiteX1" fmla="*/ 258417 w 974034"/>
                <a:gd name="connsiteY1" fmla="*/ 397565 h 546780"/>
                <a:gd name="connsiteX2" fmla="*/ 516834 w 974034"/>
                <a:gd name="connsiteY2" fmla="*/ 546652 h 546780"/>
                <a:gd name="connsiteX3" fmla="*/ 765313 w 974034"/>
                <a:gd name="connsiteY3" fmla="*/ 377687 h 546780"/>
                <a:gd name="connsiteX4" fmla="*/ 974034 w 974034"/>
                <a:gd name="connsiteY4" fmla="*/ 308113 h 54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034" h="546780">
                  <a:moveTo>
                    <a:pt x="0" y="0"/>
                  </a:moveTo>
                  <a:cubicBezTo>
                    <a:pt x="86139" y="153228"/>
                    <a:pt x="172278" y="306456"/>
                    <a:pt x="258417" y="397565"/>
                  </a:cubicBezTo>
                  <a:cubicBezTo>
                    <a:pt x="344556" y="488674"/>
                    <a:pt x="432351" y="549965"/>
                    <a:pt x="516834" y="546652"/>
                  </a:cubicBezTo>
                  <a:cubicBezTo>
                    <a:pt x="601317" y="543339"/>
                    <a:pt x="689113" y="417443"/>
                    <a:pt x="765313" y="377687"/>
                  </a:cubicBezTo>
                  <a:cubicBezTo>
                    <a:pt x="841513" y="337931"/>
                    <a:pt x="907773" y="323022"/>
                    <a:pt x="974034" y="308113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EDC53A5-A38D-499F-88D1-353EE8C7A39A}"/>
                </a:ext>
              </a:extLst>
            </p:cNvPr>
            <p:cNvGrpSpPr/>
            <p:nvPr/>
          </p:nvGrpSpPr>
          <p:grpSpPr>
            <a:xfrm>
              <a:off x="4472130" y="4722807"/>
              <a:ext cx="978763" cy="978763"/>
              <a:chOff x="603679" y="2405847"/>
              <a:chExt cx="978763" cy="97876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2935CAD-9A4B-479F-BCC0-EEC96CD1C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13D6B43-877B-49E4-A6E3-31102784FB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FE2B0E1-2374-404E-B607-4CB3663B59D7}"/>
              </a:ext>
            </a:extLst>
          </p:cNvPr>
          <p:cNvSpPr txBox="1"/>
          <p:nvPr/>
        </p:nvSpPr>
        <p:spPr>
          <a:xfrm>
            <a:off x="3769627" y="3928922"/>
            <a:ext cx="23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0A5AA0-97CA-4819-BEBD-4E3C16B60BA5}"/>
              </a:ext>
            </a:extLst>
          </p:cNvPr>
          <p:cNvGrpSpPr/>
          <p:nvPr/>
        </p:nvGrpSpPr>
        <p:grpSpPr>
          <a:xfrm>
            <a:off x="6108561" y="2794614"/>
            <a:ext cx="978764" cy="978763"/>
            <a:chOff x="8228534" y="25898"/>
            <a:chExt cx="978764" cy="97876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FB60BAB-6F00-4F26-9DE1-36BA50C79C80}"/>
                </a:ext>
              </a:extLst>
            </p:cNvPr>
            <p:cNvSpPr/>
            <p:nvPr/>
          </p:nvSpPr>
          <p:spPr>
            <a:xfrm>
              <a:off x="8264048" y="240860"/>
              <a:ext cx="943250" cy="563795"/>
            </a:xfrm>
            <a:custGeom>
              <a:avLst/>
              <a:gdLst>
                <a:gd name="connsiteX0" fmla="*/ 0 w 683581"/>
                <a:gd name="connsiteY0" fmla="*/ 154442 h 563795"/>
                <a:gd name="connsiteX1" fmla="*/ 115410 w 683581"/>
                <a:gd name="connsiteY1" fmla="*/ 3522 h 563795"/>
                <a:gd name="connsiteX2" fmla="*/ 221942 w 683581"/>
                <a:gd name="connsiteY2" fmla="*/ 287607 h 563795"/>
                <a:gd name="connsiteX3" fmla="*/ 284085 w 683581"/>
                <a:gd name="connsiteY3" fmla="*/ 562815 h 563795"/>
                <a:gd name="connsiteX4" fmla="*/ 435006 w 683581"/>
                <a:gd name="connsiteY4" fmla="*/ 376384 h 563795"/>
                <a:gd name="connsiteX5" fmla="*/ 603682 w 683581"/>
                <a:gd name="connsiteY5" fmla="*/ 296485 h 563795"/>
                <a:gd name="connsiteX6" fmla="*/ 683581 w 683581"/>
                <a:gd name="connsiteY6" fmla="*/ 287607 h 56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581" h="563795">
                  <a:moveTo>
                    <a:pt x="0" y="154442"/>
                  </a:moveTo>
                  <a:cubicBezTo>
                    <a:pt x="39210" y="67885"/>
                    <a:pt x="78420" y="-18672"/>
                    <a:pt x="115410" y="3522"/>
                  </a:cubicBezTo>
                  <a:cubicBezTo>
                    <a:pt x="152400" y="25716"/>
                    <a:pt x="193830" y="194392"/>
                    <a:pt x="221942" y="287607"/>
                  </a:cubicBezTo>
                  <a:cubicBezTo>
                    <a:pt x="250054" y="380822"/>
                    <a:pt x="248574" y="548019"/>
                    <a:pt x="284085" y="562815"/>
                  </a:cubicBezTo>
                  <a:cubicBezTo>
                    <a:pt x="319596" y="577611"/>
                    <a:pt x="381740" y="420772"/>
                    <a:pt x="435006" y="376384"/>
                  </a:cubicBezTo>
                  <a:cubicBezTo>
                    <a:pt x="488272" y="331996"/>
                    <a:pt x="562253" y="311281"/>
                    <a:pt x="603682" y="296485"/>
                  </a:cubicBezTo>
                  <a:cubicBezTo>
                    <a:pt x="645111" y="281689"/>
                    <a:pt x="664346" y="284648"/>
                    <a:pt x="683581" y="28760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76AA23D-3F01-46D0-8204-DB2F67EBAD81}"/>
                </a:ext>
              </a:extLst>
            </p:cNvPr>
            <p:cNvGrpSpPr/>
            <p:nvPr/>
          </p:nvGrpSpPr>
          <p:grpSpPr>
            <a:xfrm>
              <a:off x="8228534" y="25898"/>
              <a:ext cx="978763" cy="978763"/>
              <a:chOff x="603679" y="2405847"/>
              <a:chExt cx="978763" cy="978763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F968C33-88CD-4C8D-AA41-53BFEF5A1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9578C44-769C-4B54-B662-EAB874A32B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39C46CB-7CA1-4B9E-A66C-361EB8D85A91}"/>
              </a:ext>
            </a:extLst>
          </p:cNvPr>
          <p:cNvSpPr txBox="1"/>
          <p:nvPr/>
        </p:nvSpPr>
        <p:spPr>
          <a:xfrm>
            <a:off x="5781196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419018-C623-4231-BF06-97A99F95CD48}"/>
              </a:ext>
            </a:extLst>
          </p:cNvPr>
          <p:cNvSpPr txBox="1"/>
          <p:nvPr/>
        </p:nvSpPr>
        <p:spPr>
          <a:xfrm>
            <a:off x="7609934" y="3947179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75048A-6FA1-4704-AA3C-7B47AD86A4D5}"/>
              </a:ext>
            </a:extLst>
          </p:cNvPr>
          <p:cNvGrpSpPr/>
          <p:nvPr/>
        </p:nvGrpSpPr>
        <p:grpSpPr>
          <a:xfrm>
            <a:off x="7937299" y="2786287"/>
            <a:ext cx="978763" cy="978763"/>
            <a:chOff x="8485393" y="2762578"/>
            <a:chExt cx="978763" cy="97876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233C0F2-607F-4CA0-81C3-464EDF13A22C}"/>
                </a:ext>
              </a:extLst>
            </p:cNvPr>
            <p:cNvGrpSpPr/>
            <p:nvPr/>
          </p:nvGrpSpPr>
          <p:grpSpPr>
            <a:xfrm>
              <a:off x="8485393" y="2762578"/>
              <a:ext cx="978763" cy="978763"/>
              <a:chOff x="603679" y="2405847"/>
              <a:chExt cx="978763" cy="978763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10660B0-4EC7-4957-8B64-F2E84EB86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DC77E30-10EF-4F74-B60A-88199F2A02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5EC929-A467-4007-ACBF-59ECDBA5351D}"/>
                </a:ext>
              </a:extLst>
            </p:cNvPr>
            <p:cNvSpPr/>
            <p:nvPr/>
          </p:nvSpPr>
          <p:spPr>
            <a:xfrm>
              <a:off x="8556420" y="2830943"/>
              <a:ext cx="907734" cy="662230"/>
            </a:xfrm>
            <a:custGeom>
              <a:avLst/>
              <a:gdLst>
                <a:gd name="connsiteX0" fmla="*/ 0 w 798991"/>
                <a:gd name="connsiteY0" fmla="*/ 635808 h 662230"/>
                <a:gd name="connsiteX1" fmla="*/ 159798 w 798991"/>
                <a:gd name="connsiteY1" fmla="*/ 502643 h 662230"/>
                <a:gd name="connsiteX2" fmla="*/ 275208 w 798991"/>
                <a:gd name="connsiteY2" fmla="*/ 58759 h 662230"/>
                <a:gd name="connsiteX3" fmla="*/ 381740 w 798991"/>
                <a:gd name="connsiteY3" fmla="*/ 644685 h 662230"/>
                <a:gd name="connsiteX4" fmla="*/ 594804 w 798991"/>
                <a:gd name="connsiteY4" fmla="*/ 467132 h 662230"/>
                <a:gd name="connsiteX5" fmla="*/ 674703 w 798991"/>
                <a:gd name="connsiteY5" fmla="*/ 41004 h 662230"/>
                <a:gd name="connsiteX6" fmla="*/ 798991 w 798991"/>
                <a:gd name="connsiteY6" fmla="*/ 41004 h 66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991" h="662230">
                  <a:moveTo>
                    <a:pt x="0" y="635808"/>
                  </a:moveTo>
                  <a:cubicBezTo>
                    <a:pt x="56965" y="617313"/>
                    <a:pt x="113930" y="598818"/>
                    <a:pt x="159798" y="502643"/>
                  </a:cubicBezTo>
                  <a:cubicBezTo>
                    <a:pt x="205666" y="406468"/>
                    <a:pt x="238218" y="35085"/>
                    <a:pt x="275208" y="58759"/>
                  </a:cubicBezTo>
                  <a:cubicBezTo>
                    <a:pt x="312198" y="82433"/>
                    <a:pt x="328474" y="576623"/>
                    <a:pt x="381740" y="644685"/>
                  </a:cubicBezTo>
                  <a:cubicBezTo>
                    <a:pt x="435006" y="712747"/>
                    <a:pt x="545977" y="567746"/>
                    <a:pt x="594804" y="467132"/>
                  </a:cubicBezTo>
                  <a:cubicBezTo>
                    <a:pt x="643631" y="366518"/>
                    <a:pt x="640672" y="112025"/>
                    <a:pt x="674703" y="41004"/>
                  </a:cubicBezTo>
                  <a:cubicBezTo>
                    <a:pt x="708734" y="-30017"/>
                    <a:pt x="753862" y="5493"/>
                    <a:pt x="798991" y="4100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61334FA-D8BB-4524-A4C5-E6EA3FC06D7D}"/>
              </a:ext>
            </a:extLst>
          </p:cNvPr>
          <p:cNvSpPr/>
          <p:nvPr/>
        </p:nvSpPr>
        <p:spPr>
          <a:xfrm>
            <a:off x="3468427" y="3130932"/>
            <a:ext cx="630281" cy="3942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1CE5F0-1FE8-4542-9544-CE1BCB21EFC7}"/>
              </a:ext>
            </a:extLst>
          </p:cNvPr>
          <p:cNvSpPr txBox="1"/>
          <p:nvPr/>
        </p:nvSpPr>
        <p:spPr>
          <a:xfrm>
            <a:off x="2678860" y="2642142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,R</a:t>
            </a:r>
            <a:endParaRPr lang="en-US" sz="3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A42C11-7C07-4A7D-9DF3-95883BD77A8B}"/>
              </a:ext>
            </a:extLst>
          </p:cNvPr>
          <p:cNvSpPr txBox="1"/>
          <p:nvPr/>
        </p:nvSpPr>
        <p:spPr>
          <a:xfrm>
            <a:off x="6341099" y="2650422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</a:t>
            </a:r>
            <a:r>
              <a:rPr lang="en-US" sz="3200" b="1" baseline="-25000" dirty="0"/>
              <a:t>th</a:t>
            </a:r>
            <a:endParaRPr lang="en-US" sz="3200" b="1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41EBDF9-3F71-4F88-8CB7-49DD91FCD4CB}"/>
              </a:ext>
            </a:extLst>
          </p:cNvPr>
          <p:cNvSpPr/>
          <p:nvPr/>
        </p:nvSpPr>
        <p:spPr>
          <a:xfrm>
            <a:off x="7210887" y="3130932"/>
            <a:ext cx="630281" cy="3942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01E14-D7BC-47E3-920A-8306322F0267}"/>
              </a:ext>
            </a:extLst>
          </p:cNvPr>
          <p:cNvSpPr/>
          <p:nvPr/>
        </p:nvSpPr>
        <p:spPr>
          <a:xfrm rot="5400000">
            <a:off x="4271289" y="4479275"/>
            <a:ext cx="318443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884E42E-FAEA-4245-A919-66F07C822C22}"/>
              </a:ext>
            </a:extLst>
          </p:cNvPr>
          <p:cNvSpPr/>
          <p:nvPr/>
        </p:nvSpPr>
        <p:spPr>
          <a:xfrm>
            <a:off x="4334681" y="4720202"/>
            <a:ext cx="1113845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8C97580D-54EC-4C3C-B3D5-9D41A5D2E0FA}"/>
              </a:ext>
            </a:extLst>
          </p:cNvPr>
          <p:cNvSpPr/>
          <p:nvPr/>
        </p:nvSpPr>
        <p:spPr>
          <a:xfrm rot="16200000">
            <a:off x="5170194" y="4397614"/>
            <a:ext cx="357689" cy="394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3C5B48-2BA4-4D46-BC79-FADF2CD3CA42}"/>
              </a:ext>
            </a:extLst>
          </p:cNvPr>
          <p:cNvSpPr txBox="1"/>
          <p:nvPr/>
        </p:nvSpPr>
        <p:spPr>
          <a:xfrm>
            <a:off x="4868214" y="1295895"/>
            <a:ext cx="978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b="1" baseline="-25000" dirty="0"/>
              <a:t>m</a:t>
            </a:r>
            <a:r>
              <a:rPr lang="en-US" sz="3200" b="1" dirty="0"/>
              <a:t>,</a:t>
            </a:r>
          </a:p>
          <a:p>
            <a:r>
              <a:rPr lang="en-US" sz="3200" b="1" dirty="0" err="1"/>
              <a:t>V</a:t>
            </a:r>
            <a:r>
              <a:rPr lang="en-US" sz="3200" b="1" baseline="-25000" dirty="0" err="1"/>
              <a:t>reset</a:t>
            </a:r>
            <a:endParaRPr lang="en-US" sz="3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F58503A-B6C0-4CD3-B988-9EA2D06F2517}"/>
              </a:ext>
            </a:extLst>
          </p:cNvPr>
          <p:cNvSpPr txBox="1"/>
          <p:nvPr/>
        </p:nvSpPr>
        <p:spPr>
          <a:xfrm>
            <a:off x="3831457" y="4904744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</a:t>
            </a:r>
            <a:r>
              <a:rPr lang="en-US" sz="3200" b="1" baseline="-25000" dirty="0"/>
              <a:t>m</a:t>
            </a:r>
            <a:endParaRPr lang="en-US" sz="3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263167-5B12-4120-AA34-B5337764D4AC}"/>
              </a:ext>
            </a:extLst>
          </p:cNvPr>
          <p:cNvSpPr/>
          <p:nvPr/>
        </p:nvSpPr>
        <p:spPr>
          <a:xfrm rot="5400000">
            <a:off x="7604209" y="1718415"/>
            <a:ext cx="1588663" cy="1916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754903-79F7-42CB-9277-7DA87C259BE3}"/>
              </a:ext>
            </a:extLst>
          </p:cNvPr>
          <p:cNvSpPr/>
          <p:nvPr/>
        </p:nvSpPr>
        <p:spPr>
          <a:xfrm>
            <a:off x="2941163" y="1017161"/>
            <a:ext cx="5553207" cy="1916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FAABA74-050F-4BE9-8BA7-626300F91552}"/>
              </a:ext>
            </a:extLst>
          </p:cNvPr>
          <p:cNvSpPr/>
          <p:nvPr/>
        </p:nvSpPr>
        <p:spPr>
          <a:xfrm rot="5400000">
            <a:off x="2318793" y="1690354"/>
            <a:ext cx="1442222" cy="39422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538D08-DC7A-4A59-85B6-7BDEAC94AF25}"/>
              </a:ext>
            </a:extLst>
          </p:cNvPr>
          <p:cNvSpPr txBox="1"/>
          <p:nvPr/>
        </p:nvSpPr>
        <p:spPr>
          <a:xfrm>
            <a:off x="2701186" y="1295092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</a:t>
            </a:r>
            <a:r>
              <a:rPr lang="en-US" sz="3200" b="1" baseline="-25000" dirty="0" err="1"/>
              <a:t>lat</a:t>
            </a:r>
            <a:endParaRPr lang="en-US" sz="3200" b="1" dirty="0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C115389F-E927-4AA2-BDE1-9746DE82775B}"/>
              </a:ext>
            </a:extLst>
          </p:cNvPr>
          <p:cNvSpPr/>
          <p:nvPr/>
        </p:nvSpPr>
        <p:spPr>
          <a:xfrm rot="5400000">
            <a:off x="4071152" y="1688841"/>
            <a:ext cx="1442222" cy="39422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622CBDCD-E4F6-4E9A-9730-66DEA056A4E7}"/>
              </a:ext>
            </a:extLst>
          </p:cNvPr>
          <p:cNvSpPr/>
          <p:nvPr/>
        </p:nvSpPr>
        <p:spPr>
          <a:xfrm rot="5400000">
            <a:off x="5876832" y="1688841"/>
            <a:ext cx="1442222" cy="39422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1B485E-8D1D-4740-962D-450F917D92AA}"/>
              </a:ext>
            </a:extLst>
          </p:cNvPr>
          <p:cNvSpPr txBox="1"/>
          <p:nvPr/>
        </p:nvSpPr>
        <p:spPr>
          <a:xfrm>
            <a:off x="6255422" y="1290287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143FFE-D99E-42A3-B81F-66749B2C8E79}"/>
              </a:ext>
            </a:extLst>
          </p:cNvPr>
          <p:cNvSpPr/>
          <p:nvPr/>
        </p:nvSpPr>
        <p:spPr>
          <a:xfrm rot="5400000">
            <a:off x="6033650" y="4476194"/>
            <a:ext cx="318443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DBB176-485E-4343-9452-7749ABB44D05}"/>
              </a:ext>
            </a:extLst>
          </p:cNvPr>
          <p:cNvSpPr/>
          <p:nvPr/>
        </p:nvSpPr>
        <p:spPr>
          <a:xfrm>
            <a:off x="6097042" y="4717120"/>
            <a:ext cx="1113845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B8FAD1AA-A5F5-4CA4-B501-B18A6784A4F5}"/>
              </a:ext>
            </a:extLst>
          </p:cNvPr>
          <p:cNvSpPr/>
          <p:nvPr/>
        </p:nvSpPr>
        <p:spPr>
          <a:xfrm rot="16200000">
            <a:off x="6932555" y="4394532"/>
            <a:ext cx="357689" cy="394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BC945A-8421-462E-AC92-4639536311CF}"/>
              </a:ext>
            </a:extLst>
          </p:cNvPr>
          <p:cNvSpPr txBox="1"/>
          <p:nvPr/>
        </p:nvSpPr>
        <p:spPr>
          <a:xfrm>
            <a:off x="5561143" y="4900395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750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N. Winston</dc:creator>
  <cp:lastModifiedBy>chloewin</cp:lastModifiedBy>
  <cp:revision>76</cp:revision>
  <cp:lastPrinted>2021-08-21T06:20:07Z</cp:lastPrinted>
  <dcterms:created xsi:type="dcterms:W3CDTF">2021-08-21T05:25:00Z</dcterms:created>
  <dcterms:modified xsi:type="dcterms:W3CDTF">2021-11-11T15:06:07Z</dcterms:modified>
</cp:coreProperties>
</file>