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60B2-D400-46A7-95D1-06720794C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A4E8-BCA3-4E46-B12A-40615CAD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2CBF-0C45-496D-806B-88DAB320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3F17-8971-4692-8666-E615C240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14A4-D69F-41DB-9932-4B9818F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AEF2-1025-4DB5-882F-4746DF1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19FC-C489-4FEF-9242-0247168E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6A7C-26C4-4496-BBD4-7D27B417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3589-B4FF-4659-BAEF-E78B931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B370-F77A-4664-A37D-4ECB35B3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78843-5DA6-43C1-9C91-34A349F0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90D75-4FD3-4506-9619-7BFD84AC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EC82-8657-4520-8288-33C84D7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FCCCE-67C1-4420-895A-ED6CC10D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5C14-9465-4655-8AA3-BAE9085E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DE3B-6224-4872-80B8-BDD1D3F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91E7-F5CF-43AF-988E-58757156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AB20-2ABC-4F21-9184-98637E0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E187-3A22-40EC-A473-07E7EB5D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0DCD-C287-4F74-81B4-7C554D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1CC6-59DA-4ED2-A447-A64F3576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F20E-16B3-4D83-970F-DF809F84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BE6B-2E24-41C7-BD9A-556DF72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2C10-A6E7-4426-B832-C6A35607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59BF-C18C-4652-8092-932805C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34BA-6743-40B3-BD5C-0329008F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DDA6-219C-48D6-B469-5BE5BC82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7C182-CDE7-4894-9D47-A7C9C635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5BE6-C810-4D79-B966-00450BE6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A82A-FB36-4FEF-A41A-8652EE5B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79AB6-013C-4095-9CA5-F303DEB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9E89-CDB9-4FF6-9410-4DAC2CBA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3D949-2882-4402-8266-9D9C659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EB8D-36DA-488F-A0F9-0DAFB8F3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3580-46C0-4566-A8F1-BCAC56D21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C72C8-8810-451C-B148-55C27CA8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58CA-73B8-4F15-9031-FA19287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AC14D-8531-43A8-96B7-483348E8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0373C-8F2D-4A8E-BEC8-6E279D8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882E-5DB7-4F93-B409-E948F46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86F0-5008-4466-86C0-6DE9D1B3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4C3F2-8DD1-4B17-9B08-8AFC60A0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13BF-932B-4024-BABF-6BB27EDE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46D64-A6D1-4503-9C74-67B96513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9FF95-84FF-40CA-8622-5B5EA6FF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36356-EA8A-4786-A3ED-94329C5B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70ED-3B49-4E46-9BFC-029A9553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529B-3C16-4818-9D5D-5518FD0D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CFF6-4C71-493D-B123-1BE5ADA20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8EF65-A277-4ED5-8E71-29CB73E4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30680-3CB1-4C81-BBD2-926C41F9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97AA-A461-4649-B4D1-15D687A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71E0-E2F8-4A65-BD33-FFE6A51C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E018E-1E6D-4841-87DC-11C558D0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DC86-38FC-4AE2-ACBB-BAFAE7656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87182-FC6C-4939-97BF-CC6F5275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640A-BB88-4EA3-863D-3863A90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E204-67BC-490C-BB17-7E56478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E2BA6-B5F8-4AFE-9C88-A6C83F1A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35B20-DB19-47B2-B948-84C770C0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244C-09E0-458A-B15A-4E7865171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F257-0878-4EBB-8A3B-E0624691A724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897B-9DB5-4A30-8EFB-153B9930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ED3E-FAC6-40DB-A761-57F5E621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A26F-5126-4FBE-945B-FC82D044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622217" y="1863265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2858303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691759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691759" y="1925407"/>
            <a:ext cx="1519746" cy="809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525215" y="3513030"/>
            <a:ext cx="1519746" cy="809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56871" y="1884812"/>
            <a:ext cx="1182857" cy="2073583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35999" y="1995437"/>
            <a:ext cx="12700" cy="3034172"/>
          </a:xfrm>
          <a:prstGeom prst="bentConnector4">
            <a:avLst>
              <a:gd name="adj1" fmla="val 3834780"/>
              <a:gd name="adj2" fmla="val 9992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044961" y="3917795"/>
            <a:ext cx="68299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</p:cNvCxnSpPr>
          <p:nvPr/>
        </p:nvCxnSpPr>
        <p:spPr>
          <a:xfrm>
            <a:off x="4378050" y="3917797"/>
            <a:ext cx="128170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9755" y="2330173"/>
            <a:ext cx="12700" cy="1587623"/>
          </a:xfrm>
          <a:prstGeom prst="bentConnector3">
            <a:avLst>
              <a:gd name="adj1" fmla="val 447907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175309" y="3917796"/>
            <a:ext cx="68299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45284" y="679574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</p:cNvCxnSpPr>
          <p:nvPr/>
        </p:nvCxnSpPr>
        <p:spPr>
          <a:xfrm flipH="1">
            <a:off x="6451633" y="3917797"/>
            <a:ext cx="759873" cy="404766"/>
          </a:xfrm>
          <a:prstGeom prst="bentConnector4">
            <a:avLst>
              <a:gd name="adj1" fmla="val -23074"/>
              <a:gd name="adj2" fmla="val 14770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9188" y="1747857"/>
            <a:ext cx="404766" cy="759873"/>
          </a:xfrm>
          <a:prstGeom prst="bentConnector4">
            <a:avLst>
              <a:gd name="adj1" fmla="val -56477"/>
              <a:gd name="adj2" fmla="val 13008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</p:cNvCxnSpPr>
          <p:nvPr/>
        </p:nvCxnSpPr>
        <p:spPr>
          <a:xfrm>
            <a:off x="7211506" y="3917797"/>
            <a:ext cx="131371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86522-C86F-4B28-BE2B-739F15007FB9}"/>
              </a:ext>
            </a:extLst>
          </p:cNvPr>
          <p:cNvSpPr/>
          <p:nvPr/>
        </p:nvSpPr>
        <p:spPr>
          <a:xfrm>
            <a:off x="1361669" y="3429000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132BDD-52AB-4756-B9E2-2933481A9483}"/>
              </a:ext>
            </a:extLst>
          </p:cNvPr>
          <p:cNvSpPr/>
          <p:nvPr/>
        </p:nvSpPr>
        <p:spPr>
          <a:xfrm>
            <a:off x="5511496" y="1049519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lat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12BD2D-9BFE-4C8E-B737-180B1FB10874}"/>
              </a:ext>
            </a:extLst>
          </p:cNvPr>
          <p:cNvSpPr/>
          <p:nvPr/>
        </p:nvSpPr>
        <p:spPr>
          <a:xfrm>
            <a:off x="7132872" y="1928562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,r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F21456-87F4-4A0A-999B-1A9B914CD4BE}"/>
              </a:ext>
            </a:extLst>
          </p:cNvPr>
          <p:cNvSpPr/>
          <p:nvPr/>
        </p:nvSpPr>
        <p:spPr>
          <a:xfrm>
            <a:off x="6521826" y="1744733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8DA8E5-86D9-42E2-BFC7-56AF7BA90295}"/>
              </a:ext>
            </a:extLst>
          </p:cNvPr>
          <p:cNvSpPr/>
          <p:nvPr/>
        </p:nvSpPr>
        <p:spPr>
          <a:xfrm>
            <a:off x="3661942" y="3485250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,k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66B876-CEA6-4939-87CC-61A1E0B904D7}"/>
              </a:ext>
            </a:extLst>
          </p:cNvPr>
          <p:cNvSpPr/>
          <p:nvPr/>
        </p:nvSpPr>
        <p:spPr>
          <a:xfrm>
            <a:off x="5892800" y="4484287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E2D543-56D4-4070-9D0F-B82D4A925384}"/>
              </a:ext>
            </a:extLst>
          </p:cNvPr>
          <p:cNvSpPr/>
          <p:nvPr/>
        </p:nvSpPr>
        <p:spPr>
          <a:xfrm>
            <a:off x="6598604" y="2625084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reset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C02E0B-EBCC-4D8E-AEEA-0DC360C790A5}"/>
              </a:ext>
            </a:extLst>
          </p:cNvPr>
          <p:cNvSpPr/>
          <p:nvPr/>
        </p:nvSpPr>
        <p:spPr>
          <a:xfrm>
            <a:off x="6715431" y="3514025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214B9FC-6050-44CA-AEC3-3B21DB6C5421}"/>
              </a:ext>
            </a:extLst>
          </p:cNvPr>
          <p:cNvCxnSpPr/>
          <p:nvPr/>
        </p:nvCxnSpPr>
        <p:spPr>
          <a:xfrm rot="16200000" flipV="1">
            <a:off x="2695586" y="3262770"/>
            <a:ext cx="496697" cy="399496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F004F64-5BE0-4A69-821F-9E0CDA85D057}"/>
              </a:ext>
            </a:extLst>
          </p:cNvPr>
          <p:cNvCxnSpPr>
            <a:cxnSpLocks/>
          </p:cNvCxnSpPr>
          <p:nvPr/>
        </p:nvCxnSpPr>
        <p:spPr>
          <a:xfrm rot="5400000">
            <a:off x="5716441" y="4207824"/>
            <a:ext cx="688974" cy="584580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1C3B803-FC37-480A-A4BE-CB7ED79990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64941" y="1212229"/>
            <a:ext cx="1288813" cy="534562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3A4CFF5-F068-48F3-BE71-E6E74E099E71}"/>
              </a:ext>
            </a:extLst>
          </p:cNvPr>
          <p:cNvCxnSpPr>
            <a:cxnSpLocks/>
          </p:cNvCxnSpPr>
          <p:nvPr/>
        </p:nvCxnSpPr>
        <p:spPr>
          <a:xfrm flipV="1">
            <a:off x="9598241" y="3214169"/>
            <a:ext cx="1067793" cy="684682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DD52B2A-E497-4BAE-8B35-E963D7DC6A8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 flipV="1">
            <a:off x="5622217" y="2268030"/>
            <a:ext cx="69542" cy="1649765"/>
          </a:xfrm>
          <a:prstGeom prst="bentConnector3">
            <a:avLst>
              <a:gd name="adj1" fmla="val -763931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2543D20-873D-4D24-8B6D-490B422853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3345" y="1682012"/>
            <a:ext cx="466908" cy="829415"/>
          </a:xfrm>
          <a:prstGeom prst="bentConnector4">
            <a:avLst>
              <a:gd name="adj1" fmla="val -48960"/>
              <a:gd name="adj2" fmla="val 13377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A69DF7-E579-4BE7-0591-03500ED62286}"/>
                  </a:ext>
                </a:extLst>
              </p:cNvPr>
              <p:cNvSpPr txBox="1"/>
              <p:nvPr/>
            </p:nvSpPr>
            <p:spPr>
              <a:xfrm>
                <a:off x="9442361" y="2565483"/>
                <a:ext cx="2679580" cy="536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A69DF7-E579-4BE7-0591-03500ED62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361" y="2565483"/>
                <a:ext cx="2679580" cy="536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094EC7-1482-CBFE-C305-2B9C2460FDE6}"/>
                  </a:ext>
                </a:extLst>
              </p:cNvPr>
              <p:cNvSpPr txBox="1"/>
              <p:nvPr/>
            </p:nvSpPr>
            <p:spPr>
              <a:xfrm>
                <a:off x="1767197" y="4924898"/>
                <a:ext cx="8478017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𝑠𝑦𝑛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𝑟𝑒𝑠𝑒𝑡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094EC7-1482-CBFE-C305-2B9C2460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97" y="4924898"/>
                <a:ext cx="8478017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9C2BB0-E0F4-6064-F22F-2ACFFF57CA10}"/>
                  </a:ext>
                </a:extLst>
              </p:cNvPr>
              <p:cNvSpPr txBox="1"/>
              <p:nvPr/>
            </p:nvSpPr>
            <p:spPr>
              <a:xfrm>
                <a:off x="3661941" y="237066"/>
                <a:ext cx="3569439" cy="533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9C2BB0-E0F4-6064-F22F-2ACFFF57C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941" y="237066"/>
                <a:ext cx="3569439" cy="533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E833E0-E90E-6D6E-EFA6-B472A8AE78A0}"/>
                  </a:ext>
                </a:extLst>
              </p:cNvPr>
              <p:cNvSpPr txBox="1"/>
              <p:nvPr/>
            </p:nvSpPr>
            <p:spPr>
              <a:xfrm>
                <a:off x="150729" y="2748611"/>
                <a:ext cx="323293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𝑙𝑎𝑡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E833E0-E90E-6D6E-EFA6-B472A8AE7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9" y="2748611"/>
                <a:ext cx="3232936" cy="298928"/>
              </a:xfrm>
              <a:prstGeom prst="rect">
                <a:avLst/>
              </a:prstGeom>
              <a:blipFill>
                <a:blip r:embed="rId5"/>
                <a:stretch>
                  <a:fillRect l="-1321" r="-226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07B45F-1438-0C2F-4F2D-8F47152A1E2D}"/>
                  </a:ext>
                </a:extLst>
              </p:cNvPr>
              <p:cNvSpPr txBox="1"/>
              <p:nvPr/>
            </p:nvSpPr>
            <p:spPr>
              <a:xfrm>
                <a:off x="10005701" y="1238647"/>
                <a:ext cx="1274130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07B45F-1438-0C2F-4F2D-8F47152A1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701" y="1238647"/>
                <a:ext cx="1274130" cy="5375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1E7A04-EF19-46F1-DDB3-B658707A2195}"/>
              </a:ext>
            </a:extLst>
          </p:cNvPr>
          <p:cNvCxnSpPr>
            <a:cxnSpLocks/>
          </p:cNvCxnSpPr>
          <p:nvPr/>
        </p:nvCxnSpPr>
        <p:spPr>
          <a:xfrm flipV="1">
            <a:off x="10666034" y="1863265"/>
            <a:ext cx="0" cy="7022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A picture containing chart&#10;&#10;Description automatically generated">
            <a:extLst>
              <a:ext uri="{FF2B5EF4-FFF2-40B4-BE49-F238E27FC236}">
                <a16:creationId xmlns:a16="http://schemas.microsoft.com/office/drawing/2014/main" id="{B83C17B0-960E-4FA4-B6EA-6066DF5E3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t="6306" r="8681" b="78950"/>
          <a:stretch/>
        </p:blipFill>
        <p:spPr>
          <a:xfrm>
            <a:off x="3073797" y="4061435"/>
            <a:ext cx="1242509" cy="7243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679B34-4471-42B5-B242-F1CA1282929E}"/>
              </a:ext>
            </a:extLst>
          </p:cNvPr>
          <p:cNvSpPr/>
          <p:nvPr/>
        </p:nvSpPr>
        <p:spPr>
          <a:xfrm>
            <a:off x="5622217" y="1863264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BAFBE-503A-4E9E-9CD6-3CA85742B2CC}"/>
              </a:ext>
            </a:extLst>
          </p:cNvPr>
          <p:cNvSpPr/>
          <p:nvPr/>
        </p:nvSpPr>
        <p:spPr>
          <a:xfrm>
            <a:off x="2858301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syn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synaptic current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691757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voltage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DA73E-0455-422C-AD6C-0550CCFF07F6}"/>
              </a:ext>
            </a:extLst>
          </p:cNvPr>
          <p:cNvSpPr/>
          <p:nvPr/>
        </p:nvSpPr>
        <p:spPr>
          <a:xfrm>
            <a:off x="5691757" y="1925406"/>
            <a:ext cx="1519746" cy="13840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baseline="-25000" dirty="0" err="1">
                <a:solidFill>
                  <a:schemeClr val="tx1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after-spike current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525215" y="3513029"/>
            <a:ext cx="1519746" cy="13840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firing rate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6E587-1EC1-4156-9455-437E90A8E10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7800507" y="2028447"/>
            <a:ext cx="895578" cy="207358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513C4F-C3A2-4559-8277-ED60A9C6F09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6451631" y="3513029"/>
            <a:ext cx="2807805" cy="5842"/>
          </a:xfrm>
          <a:prstGeom prst="bentConnector4">
            <a:avLst>
              <a:gd name="adj1" fmla="val -801"/>
              <a:gd name="adj2" fmla="val 2273913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2BC149-6F77-491C-B329-16C4DE299E1C}"/>
              </a:ext>
            </a:extLst>
          </p:cNvPr>
          <p:cNvSpPr/>
          <p:nvPr/>
        </p:nvSpPr>
        <p:spPr>
          <a:xfrm>
            <a:off x="6984689" y="3012192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voltage reset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044961" y="4213800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B77E8-6B09-4C4F-984D-6E4D4D5E02D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378047" y="4205074"/>
            <a:ext cx="131371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2DC4C9C-549D-4CCC-9E78-618122D3CA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V="1">
            <a:off x="5691757" y="2617450"/>
            <a:ext cx="12700" cy="1587623"/>
          </a:xfrm>
          <a:prstGeom prst="bentConnector3">
            <a:avLst>
              <a:gd name="adj1" fmla="val 612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2175308" y="4213800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F011A13-96B2-4CF6-85BC-D98005179E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45283" y="679573"/>
            <a:ext cx="12700" cy="5666912"/>
          </a:xfrm>
          <a:prstGeom prst="bentConnector3">
            <a:avLst>
              <a:gd name="adj1" fmla="val 16269898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C108084-7BFB-4C66-816A-ED6F7D46A254}"/>
              </a:ext>
            </a:extLst>
          </p:cNvPr>
          <p:cNvSpPr/>
          <p:nvPr/>
        </p:nvSpPr>
        <p:spPr>
          <a:xfrm>
            <a:off x="4911110" y="1072718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recurrent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connection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4" idx="3"/>
            <a:endCxn id="4" idx="2"/>
          </p:cNvCxnSpPr>
          <p:nvPr/>
        </p:nvCxnSpPr>
        <p:spPr>
          <a:xfrm flipH="1">
            <a:off x="6451630" y="4205074"/>
            <a:ext cx="759873" cy="692044"/>
          </a:xfrm>
          <a:prstGeom prst="bentConnector4">
            <a:avLst>
              <a:gd name="adj1" fmla="val -30084"/>
              <a:gd name="adj2" fmla="val 133033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5FA5C1F-C0F4-4A5D-A7CC-B1D793323590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6485543" y="1891492"/>
            <a:ext cx="692045" cy="759873"/>
          </a:xfrm>
          <a:prstGeom prst="bentConnector4">
            <a:avLst>
              <a:gd name="adj1" fmla="val -33033"/>
              <a:gd name="adj2" fmla="val 130084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777BF-7FF6-4DD2-AD08-82CA95AB318F}"/>
              </a:ext>
            </a:extLst>
          </p:cNvPr>
          <p:cNvSpPr/>
          <p:nvPr/>
        </p:nvSpPr>
        <p:spPr>
          <a:xfrm>
            <a:off x="7458499" y="1640007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</a:t>
            </a:r>
          </a:p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decay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6451629" y="5110713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membrane decay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211503" y="4205074"/>
            <a:ext cx="131371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chart&#10;&#10;Description automatically generated">
            <a:extLst>
              <a:ext uri="{FF2B5EF4-FFF2-40B4-BE49-F238E27FC236}">
                <a16:creationId xmlns:a16="http://schemas.microsoft.com/office/drawing/2014/main" id="{4D03F30A-1F45-43D5-97B6-EE57A7699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t="75541" r="8365" b="9389"/>
          <a:stretch/>
        </p:blipFill>
        <p:spPr>
          <a:xfrm>
            <a:off x="8669867" y="4061435"/>
            <a:ext cx="1244284" cy="740404"/>
          </a:xfrm>
          <a:prstGeom prst="rect">
            <a:avLst/>
          </a:prstGeom>
        </p:spPr>
      </p:pic>
      <p:pic>
        <p:nvPicPr>
          <p:cNvPr id="61" name="Picture 60" descr="A picture containing chart&#10;&#10;Description automatically generated">
            <a:extLst>
              <a:ext uri="{FF2B5EF4-FFF2-40B4-BE49-F238E27FC236}">
                <a16:creationId xmlns:a16="http://schemas.microsoft.com/office/drawing/2014/main" id="{800B7F8F-0FF6-4E62-B8CB-42A2F03C6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57927" r="8961" b="27095"/>
          <a:stretch/>
        </p:blipFill>
        <p:spPr>
          <a:xfrm>
            <a:off x="5828251" y="4049930"/>
            <a:ext cx="1238600" cy="735894"/>
          </a:xfrm>
          <a:prstGeom prst="rect">
            <a:avLst/>
          </a:prstGeom>
        </p:spPr>
      </p:pic>
      <p:pic>
        <p:nvPicPr>
          <p:cNvPr id="62" name="Picture 61" descr="A picture containing chart&#10;&#10;Description automatically generated">
            <a:extLst>
              <a:ext uri="{FF2B5EF4-FFF2-40B4-BE49-F238E27FC236}">
                <a16:creationId xmlns:a16="http://schemas.microsoft.com/office/drawing/2014/main" id="{0C99BDC1-6429-4195-8008-92B30DD6B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t="41139" r="8829" b="44390"/>
          <a:stretch/>
        </p:blipFill>
        <p:spPr>
          <a:xfrm>
            <a:off x="5828251" y="2536397"/>
            <a:ext cx="1243162" cy="710956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78780EF8-96B4-4067-8CB7-E8371353EEE7}"/>
              </a:ext>
            </a:extLst>
          </p:cNvPr>
          <p:cNvSpPr/>
          <p:nvPr/>
        </p:nvSpPr>
        <p:spPr>
          <a:xfrm>
            <a:off x="4511365" y="4179208"/>
            <a:ext cx="1519746" cy="6329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 integration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E432363-6EB3-4EF5-A018-C897E30CE974}"/>
              </a:ext>
            </a:extLst>
          </p:cNvPr>
          <p:cNvSpPr/>
          <p:nvPr/>
        </p:nvSpPr>
        <p:spPr>
          <a:xfrm>
            <a:off x="1387324" y="3819358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1680A-9263-40A0-B882-CE09492D3DD1}"/>
              </a:ext>
            </a:extLst>
          </p:cNvPr>
          <p:cNvSpPr/>
          <p:nvPr/>
        </p:nvSpPr>
        <p:spPr>
          <a:xfrm>
            <a:off x="9309066" y="3815384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C928FFD-2CCA-4DA0-B09A-8368D907965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H="1" flipV="1">
            <a:off x="5622217" y="2555309"/>
            <a:ext cx="69540" cy="1658492"/>
          </a:xfrm>
          <a:prstGeom prst="bentConnector4">
            <a:avLst>
              <a:gd name="adj1" fmla="val -1013975"/>
              <a:gd name="adj2" fmla="val 9881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5532600-70B5-45FB-9FD0-66DFE10628F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H="1">
            <a:off x="6419702" y="1825651"/>
            <a:ext cx="754187" cy="829413"/>
          </a:xfrm>
          <a:prstGeom prst="bentConnector4">
            <a:avLst>
              <a:gd name="adj1" fmla="val -30311"/>
              <a:gd name="adj2" fmla="val 13532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1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A192B0-DD3C-4EB9-B08E-712B5303862D}"/>
              </a:ext>
            </a:extLst>
          </p:cNvPr>
          <p:cNvSpPr/>
          <p:nvPr/>
        </p:nvSpPr>
        <p:spPr>
          <a:xfrm>
            <a:off x="9291438" y="3801811"/>
            <a:ext cx="2230853" cy="369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921C4E-9CCC-44EB-853D-495EBC27C006}"/>
              </a:ext>
            </a:extLst>
          </p:cNvPr>
          <p:cNvSpPr/>
          <p:nvPr/>
        </p:nvSpPr>
        <p:spPr>
          <a:xfrm>
            <a:off x="5691759" y="3513030"/>
            <a:ext cx="1519746" cy="1380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r(t)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hidden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FF5D2-7AB9-41C9-BBEC-8EAFE0C470BF}"/>
              </a:ext>
            </a:extLst>
          </p:cNvPr>
          <p:cNvSpPr/>
          <p:nvPr/>
        </p:nvSpPr>
        <p:spPr>
          <a:xfrm>
            <a:off x="8525215" y="3513030"/>
            <a:ext cx="1519746" cy="1380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sz="2000" dirty="0">
                <a:solidFill>
                  <a:schemeClr val="tx1"/>
                </a:solidFill>
              </a:rPr>
              <a:t>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125CC-24F8-4874-838E-C23419871FCF}"/>
              </a:ext>
            </a:extLst>
          </p:cNvPr>
          <p:cNvCxnSpPr>
            <a:cxnSpLocks/>
          </p:cNvCxnSpPr>
          <p:nvPr/>
        </p:nvCxnSpPr>
        <p:spPr>
          <a:xfrm>
            <a:off x="10044961" y="4200226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EBD43E-16BB-4511-B58D-73FC12375EB1}"/>
              </a:ext>
            </a:extLst>
          </p:cNvPr>
          <p:cNvCxnSpPr/>
          <p:nvPr/>
        </p:nvCxnSpPr>
        <p:spPr>
          <a:xfrm>
            <a:off x="4982008" y="4200226"/>
            <a:ext cx="682995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62876A-224A-4540-A5D5-EE73C82FB71A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V="1">
            <a:off x="7868360" y="2096302"/>
            <a:ext cx="12700" cy="2833456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6ECA6-D887-4B92-A8BF-115937BD7A3F}"/>
              </a:ext>
            </a:extLst>
          </p:cNvPr>
          <p:cNvSpPr/>
          <p:nvPr/>
        </p:nvSpPr>
        <p:spPr>
          <a:xfrm>
            <a:off x="7052555" y="2716198"/>
            <a:ext cx="1644310" cy="5912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recurrent connection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6B8DC4-9108-484F-97B1-5F2BA042646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211505" y="4203402"/>
            <a:ext cx="131371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0E212-C815-4934-9693-6E199CD0E5AE}"/>
              </a:ext>
            </a:extLst>
          </p:cNvPr>
          <p:cNvSpPr/>
          <p:nvPr/>
        </p:nvSpPr>
        <p:spPr>
          <a:xfrm>
            <a:off x="7211505" y="3741179"/>
            <a:ext cx="1644310" cy="59127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nonlinearity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AC8FC-75F0-4C73-810E-878D4F83940D}"/>
              </a:ext>
            </a:extLst>
          </p:cNvPr>
          <p:cNvSpPr/>
          <p:nvPr/>
        </p:nvSpPr>
        <p:spPr>
          <a:xfrm>
            <a:off x="4123081" y="3814511"/>
            <a:ext cx="2230853" cy="38571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</a:p>
        </p:txBody>
      </p: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19CBBC-DF60-4A9A-B3AD-708BA421071E}"/>
              </a:ext>
            </a:extLst>
          </p:cNvPr>
          <p:cNvPicPr>
            <a:picLocks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66674" r="8824" b="10334"/>
          <a:stretch/>
        </p:blipFill>
        <p:spPr>
          <a:xfrm>
            <a:off x="8663296" y="4060264"/>
            <a:ext cx="1243584" cy="74066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5408FA-12B8-4B56-868B-CAFA5C810668}"/>
              </a:ext>
            </a:extLst>
          </p:cNvPr>
          <p:cNvPicPr>
            <a:picLocks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1" t="35583" r="8642" b="39634"/>
          <a:stretch/>
        </p:blipFill>
        <p:spPr>
          <a:xfrm>
            <a:off x="5829840" y="4053913"/>
            <a:ext cx="1243584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7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N. Winston</dc:creator>
  <cp:lastModifiedBy>chloewin</cp:lastModifiedBy>
  <cp:revision>122</cp:revision>
  <cp:lastPrinted>2022-06-13T17:26:11Z</cp:lastPrinted>
  <dcterms:created xsi:type="dcterms:W3CDTF">2021-08-21T05:25:00Z</dcterms:created>
  <dcterms:modified xsi:type="dcterms:W3CDTF">2022-06-13T17:44:56Z</dcterms:modified>
</cp:coreProperties>
</file>