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>
        <p:scale>
          <a:sx n="56" d="100"/>
          <a:sy n="56" d="100"/>
        </p:scale>
        <p:origin x="1068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460B2-D400-46A7-95D1-06720794C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DA4E8-BCA3-4E46-B12A-40615CADB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32CBF-0C45-496D-806B-88DAB3206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F257-0878-4EBB-8A3B-E0624691A72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53F17-8971-4692-8666-E615C240F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014A4-D69F-41DB-9932-4B9818FA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A26F-5126-4FBE-945B-FC82D0445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58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2AEF2-1025-4DB5-882F-4746DF125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6719FC-C489-4FEF-9242-0247168E8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B6A7C-26C4-4496-BBD4-7D27B4177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F257-0878-4EBB-8A3B-E0624691A72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43589-B4FF-4659-BAEF-E78B93194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4B370-F77A-4664-A37D-4ECB35B3A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A26F-5126-4FBE-945B-FC82D0445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38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A78843-5DA6-43C1-9C91-34A349F03A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490D75-4FD3-4506-9619-7BFD84AC5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4EC82-8657-4520-8288-33C84D7CC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F257-0878-4EBB-8A3B-E0624691A72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FCCCE-67C1-4420-895A-ED6CC10DE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65C14-9465-4655-8AA3-BAE9085E0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A26F-5126-4FBE-945B-FC82D0445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68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3DE3B-6224-4872-80B8-BDD1D3FEB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491E7-F5CF-43AF-988E-587571564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CAB20-2ABC-4F21-9184-98637E0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F257-0878-4EBB-8A3B-E0624691A72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5E187-3A22-40EC-A473-07E7EB5D6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60DCD-C287-4F74-81B4-7C554DCFE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A26F-5126-4FBE-945B-FC82D0445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75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91CC6-59DA-4ED2-A447-A64F3576C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BF20E-16B3-4D83-970F-DF809F846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DBE6B-2E24-41C7-BD9A-556DF728C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F257-0878-4EBB-8A3B-E0624691A72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92C10-A6E7-4426-B832-C6A356072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C59BF-C18C-4652-8092-932805C36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A26F-5126-4FBE-945B-FC82D0445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3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C34BA-6743-40B3-BD5C-0329008FF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ADDA6-219C-48D6-B469-5BE5BC82D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87C182-CDE7-4894-9D47-A7C9C6355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55BE6-C810-4D79-B966-00450BE6C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F257-0878-4EBB-8A3B-E0624691A72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AA82A-FB36-4FEF-A41A-8652EE5BA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79AB6-013C-4095-9CA5-F303DEBA6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A26F-5126-4FBE-945B-FC82D0445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57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C9E89-CDB9-4FF6-9410-4DAC2CBA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3D949-2882-4402-8266-9D9C659F7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4EB8D-36DA-488F-A0F9-0DAFB8F36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1B3580-46C0-4566-A8F1-BCAC56D212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3C72C8-8810-451C-B148-55C27CA80C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8558CA-73B8-4F15-9031-FA19287DB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F257-0878-4EBB-8A3B-E0624691A72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2AC14D-8531-43A8-96B7-483348E85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00373C-8F2D-4A8E-BEC8-6E279D895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A26F-5126-4FBE-945B-FC82D0445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831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F882E-5DB7-4F93-B409-E948F4624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E286F0-5008-4466-86C0-6DE9D1B3C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F257-0878-4EBB-8A3B-E0624691A72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24C3F2-8DD1-4B17-9B08-8AFC60A06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BC13BF-932B-4024-BABF-6BB27EDEA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A26F-5126-4FBE-945B-FC82D0445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26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846D64-A6D1-4503-9C74-67B96513E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F257-0878-4EBB-8A3B-E0624691A72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09FF95-84FF-40CA-8622-5B5EA6FF3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336356-EA8A-4786-A3ED-94329C5B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A26F-5126-4FBE-945B-FC82D0445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77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070ED-3B49-4E46-9BFC-029A95532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4529B-3C16-4818-9D5D-5518FD0D1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D7CFF6-4C71-493D-B123-1BE5ADA20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8EF65-A277-4ED5-8E71-29CB73E4E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F257-0878-4EBB-8A3B-E0624691A72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30680-3CB1-4C81-BBD2-926C41F9D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E97AA-A461-4649-B4D1-15D687A1C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A26F-5126-4FBE-945B-FC82D0445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0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B71E0-E2F8-4A65-BD33-FFE6A51C0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CE018E-1E6D-4841-87DC-11C558D07F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87DC86-38FC-4AE2-ACBB-BAFAE7656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87182-FC6C-4939-97BF-CC6F5275D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F257-0878-4EBB-8A3B-E0624691A72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9640A-BB88-4EA3-863D-3863A901A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0E204-67BC-490C-BB17-7E56478B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A26F-5126-4FBE-945B-FC82D0445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18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3E2BA6-B5F8-4AFE-9C88-A6C83F1AE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35B20-DB19-47B2-B948-84C770C05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244C-09E0-458A-B15A-4E7865171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6F257-0878-4EBB-8A3B-E0624691A72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6897B-9DB5-4A30-8EFB-153B9930E5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2ED3E-FAC6-40DB-A761-57F5E6218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DA26F-5126-4FBE-945B-FC82D0445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51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E12B740-3105-4F79-9910-9E316A274B63}"/>
              </a:ext>
            </a:extLst>
          </p:cNvPr>
          <p:cNvSpPr/>
          <p:nvPr/>
        </p:nvSpPr>
        <p:spPr>
          <a:xfrm>
            <a:off x="4507643" y="3421824"/>
            <a:ext cx="943249" cy="546780"/>
          </a:xfrm>
          <a:custGeom>
            <a:avLst/>
            <a:gdLst>
              <a:gd name="connsiteX0" fmla="*/ 0 w 974034"/>
              <a:gd name="connsiteY0" fmla="*/ 0 h 546780"/>
              <a:gd name="connsiteX1" fmla="*/ 258417 w 974034"/>
              <a:gd name="connsiteY1" fmla="*/ 397565 h 546780"/>
              <a:gd name="connsiteX2" fmla="*/ 516834 w 974034"/>
              <a:gd name="connsiteY2" fmla="*/ 546652 h 546780"/>
              <a:gd name="connsiteX3" fmla="*/ 765313 w 974034"/>
              <a:gd name="connsiteY3" fmla="*/ 377687 h 546780"/>
              <a:gd name="connsiteX4" fmla="*/ 974034 w 974034"/>
              <a:gd name="connsiteY4" fmla="*/ 308113 h 546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4034" h="546780">
                <a:moveTo>
                  <a:pt x="0" y="0"/>
                </a:moveTo>
                <a:cubicBezTo>
                  <a:pt x="86139" y="153228"/>
                  <a:pt x="172278" y="306456"/>
                  <a:pt x="258417" y="397565"/>
                </a:cubicBezTo>
                <a:cubicBezTo>
                  <a:pt x="344556" y="488674"/>
                  <a:pt x="432351" y="549965"/>
                  <a:pt x="516834" y="546652"/>
                </a:cubicBezTo>
                <a:cubicBezTo>
                  <a:pt x="601317" y="543339"/>
                  <a:pt x="689113" y="417443"/>
                  <a:pt x="765313" y="377687"/>
                </a:cubicBezTo>
                <a:cubicBezTo>
                  <a:pt x="841513" y="337931"/>
                  <a:pt x="907773" y="323022"/>
                  <a:pt x="974034" y="308113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E283E54-D706-429A-8E08-4A01C3AB4360}"/>
              </a:ext>
            </a:extLst>
          </p:cNvPr>
          <p:cNvSpPr/>
          <p:nvPr/>
        </p:nvSpPr>
        <p:spPr>
          <a:xfrm>
            <a:off x="1080305" y="2591704"/>
            <a:ext cx="943251" cy="412150"/>
          </a:xfrm>
          <a:custGeom>
            <a:avLst/>
            <a:gdLst>
              <a:gd name="connsiteX0" fmla="*/ 0 w 914400"/>
              <a:gd name="connsiteY0" fmla="*/ 163575 h 412150"/>
              <a:gd name="connsiteX1" fmla="*/ 275208 w 914400"/>
              <a:gd name="connsiteY1" fmla="*/ 3777 h 412150"/>
              <a:gd name="connsiteX2" fmla="*/ 630315 w 914400"/>
              <a:gd name="connsiteY2" fmla="*/ 305618 h 412150"/>
              <a:gd name="connsiteX3" fmla="*/ 914400 w 914400"/>
              <a:gd name="connsiteY3" fmla="*/ 412150 h 412150"/>
              <a:gd name="connsiteX4" fmla="*/ 914400 w 914400"/>
              <a:gd name="connsiteY4" fmla="*/ 412150 h 412150"/>
              <a:gd name="connsiteX5" fmla="*/ 914400 w 914400"/>
              <a:gd name="connsiteY5" fmla="*/ 412150 h 41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412150">
                <a:moveTo>
                  <a:pt x="0" y="163575"/>
                </a:moveTo>
                <a:cubicBezTo>
                  <a:pt x="85078" y="71839"/>
                  <a:pt x="170156" y="-19897"/>
                  <a:pt x="275208" y="3777"/>
                </a:cubicBezTo>
                <a:cubicBezTo>
                  <a:pt x="380260" y="27451"/>
                  <a:pt x="523783" y="237556"/>
                  <a:pt x="630315" y="305618"/>
                </a:cubicBezTo>
                <a:cubicBezTo>
                  <a:pt x="736847" y="373680"/>
                  <a:pt x="914400" y="412150"/>
                  <a:pt x="914400" y="412150"/>
                </a:cubicBezTo>
                <a:lnTo>
                  <a:pt x="914400" y="412150"/>
                </a:lnTo>
                <a:lnTo>
                  <a:pt x="914400" y="412150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D64C66-F587-47F2-9BDD-AF1CC9BA33BD}"/>
              </a:ext>
            </a:extLst>
          </p:cNvPr>
          <p:cNvGrpSpPr/>
          <p:nvPr/>
        </p:nvGrpSpPr>
        <p:grpSpPr>
          <a:xfrm>
            <a:off x="1044792" y="2131621"/>
            <a:ext cx="978763" cy="978763"/>
            <a:chOff x="603679" y="2405847"/>
            <a:chExt cx="978763" cy="97876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F1323A9-180A-4AA6-8631-9DC0F00C60B1}"/>
                </a:ext>
              </a:extLst>
            </p:cNvPr>
            <p:cNvCxnSpPr>
              <a:cxnSpLocks/>
            </p:cNvCxnSpPr>
            <p:nvPr/>
          </p:nvCxnSpPr>
          <p:spPr>
            <a:xfrm>
              <a:off x="639192" y="2405847"/>
              <a:ext cx="0" cy="978763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9E06283-31FD-4CB6-8DD3-4F2D98DC8B1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93061" y="2889235"/>
              <a:ext cx="0" cy="978763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DE3D1AC-5581-416F-B127-3D6A75996585}"/>
              </a:ext>
            </a:extLst>
          </p:cNvPr>
          <p:cNvSpPr txBox="1"/>
          <p:nvPr/>
        </p:nvSpPr>
        <p:spPr>
          <a:xfrm>
            <a:off x="717427" y="3264325"/>
            <a:ext cx="1633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input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4AB9C97-6430-4E48-BE1B-EBCE608AD7EA}"/>
              </a:ext>
            </a:extLst>
          </p:cNvPr>
          <p:cNvSpPr/>
          <p:nvPr/>
        </p:nvSpPr>
        <p:spPr>
          <a:xfrm>
            <a:off x="4507644" y="1353386"/>
            <a:ext cx="943250" cy="563795"/>
          </a:xfrm>
          <a:custGeom>
            <a:avLst/>
            <a:gdLst>
              <a:gd name="connsiteX0" fmla="*/ 0 w 683581"/>
              <a:gd name="connsiteY0" fmla="*/ 154442 h 563795"/>
              <a:gd name="connsiteX1" fmla="*/ 115410 w 683581"/>
              <a:gd name="connsiteY1" fmla="*/ 3522 h 563795"/>
              <a:gd name="connsiteX2" fmla="*/ 221942 w 683581"/>
              <a:gd name="connsiteY2" fmla="*/ 287607 h 563795"/>
              <a:gd name="connsiteX3" fmla="*/ 284085 w 683581"/>
              <a:gd name="connsiteY3" fmla="*/ 562815 h 563795"/>
              <a:gd name="connsiteX4" fmla="*/ 435006 w 683581"/>
              <a:gd name="connsiteY4" fmla="*/ 376384 h 563795"/>
              <a:gd name="connsiteX5" fmla="*/ 603682 w 683581"/>
              <a:gd name="connsiteY5" fmla="*/ 296485 h 563795"/>
              <a:gd name="connsiteX6" fmla="*/ 683581 w 683581"/>
              <a:gd name="connsiteY6" fmla="*/ 287607 h 563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3581" h="563795">
                <a:moveTo>
                  <a:pt x="0" y="154442"/>
                </a:moveTo>
                <a:cubicBezTo>
                  <a:pt x="39210" y="67885"/>
                  <a:pt x="78420" y="-18672"/>
                  <a:pt x="115410" y="3522"/>
                </a:cubicBezTo>
                <a:cubicBezTo>
                  <a:pt x="152400" y="25716"/>
                  <a:pt x="193830" y="194392"/>
                  <a:pt x="221942" y="287607"/>
                </a:cubicBezTo>
                <a:cubicBezTo>
                  <a:pt x="250054" y="380822"/>
                  <a:pt x="248574" y="548019"/>
                  <a:pt x="284085" y="562815"/>
                </a:cubicBezTo>
                <a:cubicBezTo>
                  <a:pt x="319596" y="577611"/>
                  <a:pt x="381740" y="420772"/>
                  <a:pt x="435006" y="376384"/>
                </a:cubicBezTo>
                <a:cubicBezTo>
                  <a:pt x="488272" y="331996"/>
                  <a:pt x="562253" y="311281"/>
                  <a:pt x="603682" y="296485"/>
                </a:cubicBezTo>
                <a:cubicBezTo>
                  <a:pt x="645111" y="281689"/>
                  <a:pt x="664346" y="284648"/>
                  <a:pt x="683581" y="287607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74153C0-561E-446F-9E30-CB53F9B801C1}"/>
              </a:ext>
            </a:extLst>
          </p:cNvPr>
          <p:cNvGrpSpPr/>
          <p:nvPr/>
        </p:nvGrpSpPr>
        <p:grpSpPr>
          <a:xfrm>
            <a:off x="4472130" y="3266226"/>
            <a:ext cx="978763" cy="978763"/>
            <a:chOff x="603679" y="2405847"/>
            <a:chExt cx="978763" cy="978763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46ECCCB-24C3-4AB2-B7E4-8E20DB3C1B71}"/>
                </a:ext>
              </a:extLst>
            </p:cNvPr>
            <p:cNvCxnSpPr>
              <a:cxnSpLocks/>
            </p:cNvCxnSpPr>
            <p:nvPr/>
          </p:nvCxnSpPr>
          <p:spPr>
            <a:xfrm>
              <a:off x="639192" y="2405847"/>
              <a:ext cx="0" cy="978763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04E4A9-E8E7-4242-9F73-66527318814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93061" y="2889235"/>
              <a:ext cx="0" cy="978763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C32679D-5ABB-47B2-91F1-914ECF81549F}"/>
              </a:ext>
            </a:extLst>
          </p:cNvPr>
          <p:cNvSpPr txBox="1"/>
          <p:nvPr/>
        </p:nvSpPr>
        <p:spPr>
          <a:xfrm>
            <a:off x="4144765" y="4398930"/>
            <a:ext cx="1633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voltage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D141C86-1E18-4C5E-9AB2-E8BBB832678C}"/>
              </a:ext>
            </a:extLst>
          </p:cNvPr>
          <p:cNvGrpSpPr/>
          <p:nvPr/>
        </p:nvGrpSpPr>
        <p:grpSpPr>
          <a:xfrm>
            <a:off x="4472130" y="1166612"/>
            <a:ext cx="978763" cy="978763"/>
            <a:chOff x="603679" y="2405847"/>
            <a:chExt cx="978763" cy="97876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EF33E48-5ACB-4E8B-B778-7D4CFB7E1EDC}"/>
                </a:ext>
              </a:extLst>
            </p:cNvPr>
            <p:cNvCxnSpPr>
              <a:cxnSpLocks/>
            </p:cNvCxnSpPr>
            <p:nvPr/>
          </p:nvCxnSpPr>
          <p:spPr>
            <a:xfrm>
              <a:off x="639192" y="2405847"/>
              <a:ext cx="0" cy="978763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9AE2F4A-66E4-4DB6-A72B-83D96E051FD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93061" y="2889235"/>
              <a:ext cx="0" cy="978763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5D51769-D227-4C83-80A6-D6B7A3C8CB2D}"/>
              </a:ext>
            </a:extLst>
          </p:cNvPr>
          <p:cNvSpPr txBox="1"/>
          <p:nvPr/>
        </p:nvSpPr>
        <p:spPr>
          <a:xfrm>
            <a:off x="4144765" y="2299316"/>
            <a:ext cx="1633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ASC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C739055-4C98-48A2-9853-0B203B125638}"/>
              </a:ext>
            </a:extLst>
          </p:cNvPr>
          <p:cNvGrpSpPr/>
          <p:nvPr/>
        </p:nvGrpSpPr>
        <p:grpSpPr>
          <a:xfrm>
            <a:off x="8485393" y="2131621"/>
            <a:ext cx="978763" cy="978763"/>
            <a:chOff x="603679" y="2405847"/>
            <a:chExt cx="978763" cy="978763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F2A2912-909C-4E1E-9065-EC57BEFBA89A}"/>
                </a:ext>
              </a:extLst>
            </p:cNvPr>
            <p:cNvCxnSpPr>
              <a:cxnSpLocks/>
            </p:cNvCxnSpPr>
            <p:nvPr/>
          </p:nvCxnSpPr>
          <p:spPr>
            <a:xfrm>
              <a:off x="639192" y="2405847"/>
              <a:ext cx="0" cy="978763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A13D8B5-E5F8-4CBA-99F4-5AF1DA0CB4B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93061" y="2889235"/>
              <a:ext cx="0" cy="978763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54303A5E-FB27-45D8-AA4D-C92834A3C59D}"/>
              </a:ext>
            </a:extLst>
          </p:cNvPr>
          <p:cNvSpPr txBox="1"/>
          <p:nvPr/>
        </p:nvSpPr>
        <p:spPr>
          <a:xfrm>
            <a:off x="8158028" y="3264325"/>
            <a:ext cx="1633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firing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5A73851-E25B-456F-AA3D-139156DE996F}"/>
              </a:ext>
            </a:extLst>
          </p:cNvPr>
          <p:cNvSpPr/>
          <p:nvPr/>
        </p:nvSpPr>
        <p:spPr>
          <a:xfrm>
            <a:off x="8556420" y="2199986"/>
            <a:ext cx="907734" cy="662230"/>
          </a:xfrm>
          <a:custGeom>
            <a:avLst/>
            <a:gdLst>
              <a:gd name="connsiteX0" fmla="*/ 0 w 798991"/>
              <a:gd name="connsiteY0" fmla="*/ 635808 h 662230"/>
              <a:gd name="connsiteX1" fmla="*/ 159798 w 798991"/>
              <a:gd name="connsiteY1" fmla="*/ 502643 h 662230"/>
              <a:gd name="connsiteX2" fmla="*/ 275208 w 798991"/>
              <a:gd name="connsiteY2" fmla="*/ 58759 h 662230"/>
              <a:gd name="connsiteX3" fmla="*/ 381740 w 798991"/>
              <a:gd name="connsiteY3" fmla="*/ 644685 h 662230"/>
              <a:gd name="connsiteX4" fmla="*/ 594804 w 798991"/>
              <a:gd name="connsiteY4" fmla="*/ 467132 h 662230"/>
              <a:gd name="connsiteX5" fmla="*/ 674703 w 798991"/>
              <a:gd name="connsiteY5" fmla="*/ 41004 h 662230"/>
              <a:gd name="connsiteX6" fmla="*/ 798991 w 798991"/>
              <a:gd name="connsiteY6" fmla="*/ 41004 h 66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8991" h="662230">
                <a:moveTo>
                  <a:pt x="0" y="635808"/>
                </a:moveTo>
                <a:cubicBezTo>
                  <a:pt x="56965" y="617313"/>
                  <a:pt x="113930" y="598818"/>
                  <a:pt x="159798" y="502643"/>
                </a:cubicBezTo>
                <a:cubicBezTo>
                  <a:pt x="205666" y="406468"/>
                  <a:pt x="238218" y="35085"/>
                  <a:pt x="275208" y="58759"/>
                </a:cubicBezTo>
                <a:cubicBezTo>
                  <a:pt x="312198" y="82433"/>
                  <a:pt x="328474" y="576623"/>
                  <a:pt x="381740" y="644685"/>
                </a:cubicBezTo>
                <a:cubicBezTo>
                  <a:pt x="435006" y="712747"/>
                  <a:pt x="545977" y="567746"/>
                  <a:pt x="594804" y="467132"/>
                </a:cubicBezTo>
                <a:cubicBezTo>
                  <a:pt x="643631" y="366518"/>
                  <a:pt x="640672" y="112025"/>
                  <a:pt x="674703" y="41004"/>
                </a:cubicBezTo>
                <a:cubicBezTo>
                  <a:pt x="708734" y="-30017"/>
                  <a:pt x="753862" y="5493"/>
                  <a:pt x="798991" y="41004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Curved Up 52">
            <a:extLst>
              <a:ext uri="{FF2B5EF4-FFF2-40B4-BE49-F238E27FC236}">
                <a16:creationId xmlns:a16="http://schemas.microsoft.com/office/drawing/2014/main" id="{46840712-34AE-46FB-98E3-DF598423DBD0}"/>
              </a:ext>
            </a:extLst>
          </p:cNvPr>
          <p:cNvSpPr/>
          <p:nvPr/>
        </p:nvSpPr>
        <p:spPr>
          <a:xfrm rot="12600000">
            <a:off x="5244489" y="708145"/>
            <a:ext cx="943250" cy="76364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Arrow: Curved Up 53">
            <a:extLst>
              <a:ext uri="{FF2B5EF4-FFF2-40B4-BE49-F238E27FC236}">
                <a16:creationId xmlns:a16="http://schemas.microsoft.com/office/drawing/2014/main" id="{CF385283-0676-4DB9-AB21-ED36FF97C38F}"/>
              </a:ext>
            </a:extLst>
          </p:cNvPr>
          <p:cNvSpPr/>
          <p:nvPr/>
        </p:nvSpPr>
        <p:spPr>
          <a:xfrm rot="12168872">
            <a:off x="5782308" y="250713"/>
            <a:ext cx="3609597" cy="108265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Arrow: Curved Up 54">
            <a:extLst>
              <a:ext uri="{FF2B5EF4-FFF2-40B4-BE49-F238E27FC236}">
                <a16:creationId xmlns:a16="http://schemas.microsoft.com/office/drawing/2014/main" id="{60CEB400-FFAE-470F-A204-58C4E63ACB50}"/>
              </a:ext>
            </a:extLst>
          </p:cNvPr>
          <p:cNvSpPr/>
          <p:nvPr/>
        </p:nvSpPr>
        <p:spPr>
          <a:xfrm rot="5400000">
            <a:off x="2361642" y="2284070"/>
            <a:ext cx="2334473" cy="103459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Arrow: Curved Up 59">
            <a:extLst>
              <a:ext uri="{FF2B5EF4-FFF2-40B4-BE49-F238E27FC236}">
                <a16:creationId xmlns:a16="http://schemas.microsoft.com/office/drawing/2014/main" id="{695FDAF3-A61C-46F0-910D-D5D17229DFFA}"/>
              </a:ext>
            </a:extLst>
          </p:cNvPr>
          <p:cNvSpPr/>
          <p:nvPr/>
        </p:nvSpPr>
        <p:spPr>
          <a:xfrm rot="12600000">
            <a:off x="5245859" y="2813879"/>
            <a:ext cx="943250" cy="76364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Arrow: Curved Up 60">
            <a:extLst>
              <a:ext uri="{FF2B5EF4-FFF2-40B4-BE49-F238E27FC236}">
                <a16:creationId xmlns:a16="http://schemas.microsoft.com/office/drawing/2014/main" id="{EDC9E2FD-0278-4555-B77C-72A77BC16D20}"/>
              </a:ext>
            </a:extLst>
          </p:cNvPr>
          <p:cNvSpPr/>
          <p:nvPr/>
        </p:nvSpPr>
        <p:spPr>
          <a:xfrm rot="9431128" flipV="1">
            <a:off x="5814651" y="4389185"/>
            <a:ext cx="3609597" cy="108265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752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E12B740-3105-4F79-9910-9E316A274B63}"/>
              </a:ext>
            </a:extLst>
          </p:cNvPr>
          <p:cNvSpPr/>
          <p:nvPr/>
        </p:nvSpPr>
        <p:spPr>
          <a:xfrm>
            <a:off x="4507643" y="4910388"/>
            <a:ext cx="943249" cy="546780"/>
          </a:xfrm>
          <a:custGeom>
            <a:avLst/>
            <a:gdLst>
              <a:gd name="connsiteX0" fmla="*/ 0 w 974034"/>
              <a:gd name="connsiteY0" fmla="*/ 0 h 546780"/>
              <a:gd name="connsiteX1" fmla="*/ 258417 w 974034"/>
              <a:gd name="connsiteY1" fmla="*/ 397565 h 546780"/>
              <a:gd name="connsiteX2" fmla="*/ 516834 w 974034"/>
              <a:gd name="connsiteY2" fmla="*/ 546652 h 546780"/>
              <a:gd name="connsiteX3" fmla="*/ 765313 w 974034"/>
              <a:gd name="connsiteY3" fmla="*/ 377687 h 546780"/>
              <a:gd name="connsiteX4" fmla="*/ 974034 w 974034"/>
              <a:gd name="connsiteY4" fmla="*/ 308113 h 546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4034" h="546780">
                <a:moveTo>
                  <a:pt x="0" y="0"/>
                </a:moveTo>
                <a:cubicBezTo>
                  <a:pt x="86139" y="153228"/>
                  <a:pt x="172278" y="306456"/>
                  <a:pt x="258417" y="397565"/>
                </a:cubicBezTo>
                <a:cubicBezTo>
                  <a:pt x="344556" y="488674"/>
                  <a:pt x="432351" y="549965"/>
                  <a:pt x="516834" y="546652"/>
                </a:cubicBezTo>
                <a:cubicBezTo>
                  <a:pt x="601317" y="543339"/>
                  <a:pt x="689113" y="417443"/>
                  <a:pt x="765313" y="377687"/>
                </a:cubicBezTo>
                <a:cubicBezTo>
                  <a:pt x="841513" y="337931"/>
                  <a:pt x="907773" y="323022"/>
                  <a:pt x="974034" y="308113"/>
                </a:cubicBezTo>
              </a:path>
            </a:pathLst>
          </a:cu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E283E54-D706-429A-8E08-4A01C3AB4360}"/>
              </a:ext>
            </a:extLst>
          </p:cNvPr>
          <p:cNvSpPr/>
          <p:nvPr/>
        </p:nvSpPr>
        <p:spPr>
          <a:xfrm>
            <a:off x="618666" y="3254644"/>
            <a:ext cx="943251" cy="412150"/>
          </a:xfrm>
          <a:custGeom>
            <a:avLst/>
            <a:gdLst>
              <a:gd name="connsiteX0" fmla="*/ 0 w 914400"/>
              <a:gd name="connsiteY0" fmla="*/ 163575 h 412150"/>
              <a:gd name="connsiteX1" fmla="*/ 275208 w 914400"/>
              <a:gd name="connsiteY1" fmla="*/ 3777 h 412150"/>
              <a:gd name="connsiteX2" fmla="*/ 630315 w 914400"/>
              <a:gd name="connsiteY2" fmla="*/ 305618 h 412150"/>
              <a:gd name="connsiteX3" fmla="*/ 914400 w 914400"/>
              <a:gd name="connsiteY3" fmla="*/ 412150 h 412150"/>
              <a:gd name="connsiteX4" fmla="*/ 914400 w 914400"/>
              <a:gd name="connsiteY4" fmla="*/ 412150 h 412150"/>
              <a:gd name="connsiteX5" fmla="*/ 914400 w 914400"/>
              <a:gd name="connsiteY5" fmla="*/ 412150 h 41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412150">
                <a:moveTo>
                  <a:pt x="0" y="163575"/>
                </a:moveTo>
                <a:cubicBezTo>
                  <a:pt x="85078" y="71839"/>
                  <a:pt x="170156" y="-19897"/>
                  <a:pt x="275208" y="3777"/>
                </a:cubicBezTo>
                <a:cubicBezTo>
                  <a:pt x="380260" y="27451"/>
                  <a:pt x="523783" y="237556"/>
                  <a:pt x="630315" y="305618"/>
                </a:cubicBezTo>
                <a:cubicBezTo>
                  <a:pt x="736847" y="373680"/>
                  <a:pt x="914400" y="412150"/>
                  <a:pt x="914400" y="412150"/>
                </a:cubicBezTo>
                <a:lnTo>
                  <a:pt x="914400" y="412150"/>
                </a:lnTo>
                <a:lnTo>
                  <a:pt x="914400" y="412150"/>
                </a:lnTo>
              </a:path>
            </a:pathLst>
          </a:cu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D64C66-F587-47F2-9BDD-AF1CC9BA33BD}"/>
              </a:ext>
            </a:extLst>
          </p:cNvPr>
          <p:cNvGrpSpPr/>
          <p:nvPr/>
        </p:nvGrpSpPr>
        <p:grpSpPr>
          <a:xfrm>
            <a:off x="583153" y="2794561"/>
            <a:ext cx="978763" cy="978763"/>
            <a:chOff x="603679" y="2405847"/>
            <a:chExt cx="978763" cy="97876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F1323A9-180A-4AA6-8631-9DC0F00C60B1}"/>
                </a:ext>
              </a:extLst>
            </p:cNvPr>
            <p:cNvCxnSpPr>
              <a:cxnSpLocks/>
            </p:cNvCxnSpPr>
            <p:nvPr/>
          </p:nvCxnSpPr>
          <p:spPr>
            <a:xfrm>
              <a:off x="639192" y="2405847"/>
              <a:ext cx="0" cy="978763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9E06283-31FD-4CB6-8DD3-4F2D98DC8B1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93061" y="2889235"/>
              <a:ext cx="0" cy="978763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DE3D1AC-5581-416F-B127-3D6A75996585}"/>
              </a:ext>
            </a:extLst>
          </p:cNvPr>
          <p:cNvSpPr txBox="1"/>
          <p:nvPr/>
        </p:nvSpPr>
        <p:spPr>
          <a:xfrm>
            <a:off x="273544" y="3927264"/>
            <a:ext cx="1633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Input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4AB9C97-6430-4E48-BE1B-EBCE608AD7EA}"/>
              </a:ext>
            </a:extLst>
          </p:cNvPr>
          <p:cNvSpPr/>
          <p:nvPr/>
        </p:nvSpPr>
        <p:spPr>
          <a:xfrm>
            <a:off x="4507644" y="1807109"/>
            <a:ext cx="943250" cy="563795"/>
          </a:xfrm>
          <a:custGeom>
            <a:avLst/>
            <a:gdLst>
              <a:gd name="connsiteX0" fmla="*/ 0 w 683581"/>
              <a:gd name="connsiteY0" fmla="*/ 154442 h 563795"/>
              <a:gd name="connsiteX1" fmla="*/ 115410 w 683581"/>
              <a:gd name="connsiteY1" fmla="*/ 3522 h 563795"/>
              <a:gd name="connsiteX2" fmla="*/ 221942 w 683581"/>
              <a:gd name="connsiteY2" fmla="*/ 287607 h 563795"/>
              <a:gd name="connsiteX3" fmla="*/ 284085 w 683581"/>
              <a:gd name="connsiteY3" fmla="*/ 562815 h 563795"/>
              <a:gd name="connsiteX4" fmla="*/ 435006 w 683581"/>
              <a:gd name="connsiteY4" fmla="*/ 376384 h 563795"/>
              <a:gd name="connsiteX5" fmla="*/ 603682 w 683581"/>
              <a:gd name="connsiteY5" fmla="*/ 296485 h 563795"/>
              <a:gd name="connsiteX6" fmla="*/ 683581 w 683581"/>
              <a:gd name="connsiteY6" fmla="*/ 287607 h 563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3581" h="563795">
                <a:moveTo>
                  <a:pt x="0" y="154442"/>
                </a:moveTo>
                <a:cubicBezTo>
                  <a:pt x="39210" y="67885"/>
                  <a:pt x="78420" y="-18672"/>
                  <a:pt x="115410" y="3522"/>
                </a:cubicBezTo>
                <a:cubicBezTo>
                  <a:pt x="152400" y="25716"/>
                  <a:pt x="193830" y="194392"/>
                  <a:pt x="221942" y="287607"/>
                </a:cubicBezTo>
                <a:cubicBezTo>
                  <a:pt x="250054" y="380822"/>
                  <a:pt x="248574" y="548019"/>
                  <a:pt x="284085" y="562815"/>
                </a:cubicBezTo>
                <a:cubicBezTo>
                  <a:pt x="319596" y="577611"/>
                  <a:pt x="381740" y="420772"/>
                  <a:pt x="435006" y="376384"/>
                </a:cubicBezTo>
                <a:cubicBezTo>
                  <a:pt x="488272" y="331996"/>
                  <a:pt x="562253" y="311281"/>
                  <a:pt x="603682" y="296485"/>
                </a:cubicBezTo>
                <a:cubicBezTo>
                  <a:pt x="645111" y="281689"/>
                  <a:pt x="664346" y="284648"/>
                  <a:pt x="683581" y="287607"/>
                </a:cubicBezTo>
              </a:path>
            </a:pathLst>
          </a:cu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74153C0-561E-446F-9E30-CB53F9B801C1}"/>
              </a:ext>
            </a:extLst>
          </p:cNvPr>
          <p:cNvGrpSpPr/>
          <p:nvPr/>
        </p:nvGrpSpPr>
        <p:grpSpPr>
          <a:xfrm>
            <a:off x="4472130" y="4754790"/>
            <a:ext cx="978763" cy="978763"/>
            <a:chOff x="603679" y="2405847"/>
            <a:chExt cx="978763" cy="978763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46ECCCB-24C3-4AB2-B7E4-8E20DB3C1B71}"/>
                </a:ext>
              </a:extLst>
            </p:cNvPr>
            <p:cNvCxnSpPr>
              <a:cxnSpLocks/>
            </p:cNvCxnSpPr>
            <p:nvPr/>
          </p:nvCxnSpPr>
          <p:spPr>
            <a:xfrm>
              <a:off x="639192" y="2405847"/>
              <a:ext cx="0" cy="978763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04E4A9-E8E7-4242-9F73-66527318814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93061" y="2889235"/>
              <a:ext cx="0" cy="978763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C32679D-5ABB-47B2-91F1-914ECF81549F}"/>
              </a:ext>
            </a:extLst>
          </p:cNvPr>
          <p:cNvSpPr txBox="1"/>
          <p:nvPr/>
        </p:nvSpPr>
        <p:spPr>
          <a:xfrm>
            <a:off x="3962111" y="5889151"/>
            <a:ext cx="230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Voltage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D141C86-1E18-4C5E-9AB2-E8BBB832678C}"/>
              </a:ext>
            </a:extLst>
          </p:cNvPr>
          <p:cNvGrpSpPr/>
          <p:nvPr/>
        </p:nvGrpSpPr>
        <p:grpSpPr>
          <a:xfrm>
            <a:off x="4472130" y="1620335"/>
            <a:ext cx="978763" cy="978763"/>
            <a:chOff x="603679" y="2405847"/>
            <a:chExt cx="978763" cy="97876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EF33E48-5ACB-4E8B-B778-7D4CFB7E1EDC}"/>
                </a:ext>
              </a:extLst>
            </p:cNvPr>
            <p:cNvCxnSpPr>
              <a:cxnSpLocks/>
            </p:cNvCxnSpPr>
            <p:nvPr/>
          </p:nvCxnSpPr>
          <p:spPr>
            <a:xfrm>
              <a:off x="639192" y="2405847"/>
              <a:ext cx="0" cy="978763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9AE2F4A-66E4-4DB6-A72B-83D96E051FD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93061" y="2889235"/>
              <a:ext cx="0" cy="978763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5D51769-D227-4C83-80A6-D6B7A3C8CB2D}"/>
              </a:ext>
            </a:extLst>
          </p:cNvPr>
          <p:cNvSpPr txBox="1"/>
          <p:nvPr/>
        </p:nvSpPr>
        <p:spPr>
          <a:xfrm>
            <a:off x="4144765" y="2749191"/>
            <a:ext cx="1633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ASC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C739055-4C98-48A2-9853-0B203B125638}"/>
              </a:ext>
            </a:extLst>
          </p:cNvPr>
          <p:cNvGrpSpPr/>
          <p:nvPr/>
        </p:nvGrpSpPr>
        <p:grpSpPr>
          <a:xfrm>
            <a:off x="8485393" y="2794561"/>
            <a:ext cx="978763" cy="978763"/>
            <a:chOff x="603679" y="2405847"/>
            <a:chExt cx="978763" cy="978763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F2A2912-909C-4E1E-9065-EC57BEFBA89A}"/>
                </a:ext>
              </a:extLst>
            </p:cNvPr>
            <p:cNvCxnSpPr>
              <a:cxnSpLocks/>
            </p:cNvCxnSpPr>
            <p:nvPr/>
          </p:nvCxnSpPr>
          <p:spPr>
            <a:xfrm>
              <a:off x="639192" y="2405847"/>
              <a:ext cx="0" cy="978763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A13D8B5-E5F8-4CBA-99F4-5AF1DA0CB4B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93061" y="2889235"/>
              <a:ext cx="0" cy="978763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54303A5E-FB27-45D8-AA4D-C92834A3C59D}"/>
              </a:ext>
            </a:extLst>
          </p:cNvPr>
          <p:cNvSpPr txBox="1"/>
          <p:nvPr/>
        </p:nvSpPr>
        <p:spPr>
          <a:xfrm>
            <a:off x="8158028" y="3927265"/>
            <a:ext cx="1633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firing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5A73851-E25B-456F-AA3D-139156DE996F}"/>
              </a:ext>
            </a:extLst>
          </p:cNvPr>
          <p:cNvSpPr/>
          <p:nvPr/>
        </p:nvSpPr>
        <p:spPr>
          <a:xfrm>
            <a:off x="8556420" y="2862926"/>
            <a:ext cx="907734" cy="662230"/>
          </a:xfrm>
          <a:custGeom>
            <a:avLst/>
            <a:gdLst>
              <a:gd name="connsiteX0" fmla="*/ 0 w 798991"/>
              <a:gd name="connsiteY0" fmla="*/ 635808 h 662230"/>
              <a:gd name="connsiteX1" fmla="*/ 159798 w 798991"/>
              <a:gd name="connsiteY1" fmla="*/ 502643 h 662230"/>
              <a:gd name="connsiteX2" fmla="*/ 275208 w 798991"/>
              <a:gd name="connsiteY2" fmla="*/ 58759 h 662230"/>
              <a:gd name="connsiteX3" fmla="*/ 381740 w 798991"/>
              <a:gd name="connsiteY3" fmla="*/ 644685 h 662230"/>
              <a:gd name="connsiteX4" fmla="*/ 594804 w 798991"/>
              <a:gd name="connsiteY4" fmla="*/ 467132 h 662230"/>
              <a:gd name="connsiteX5" fmla="*/ 674703 w 798991"/>
              <a:gd name="connsiteY5" fmla="*/ 41004 h 662230"/>
              <a:gd name="connsiteX6" fmla="*/ 798991 w 798991"/>
              <a:gd name="connsiteY6" fmla="*/ 41004 h 66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8991" h="662230">
                <a:moveTo>
                  <a:pt x="0" y="635808"/>
                </a:moveTo>
                <a:cubicBezTo>
                  <a:pt x="56965" y="617313"/>
                  <a:pt x="113930" y="598818"/>
                  <a:pt x="159798" y="502643"/>
                </a:cubicBezTo>
                <a:cubicBezTo>
                  <a:pt x="205666" y="406468"/>
                  <a:pt x="238218" y="35085"/>
                  <a:pt x="275208" y="58759"/>
                </a:cubicBezTo>
                <a:cubicBezTo>
                  <a:pt x="312198" y="82433"/>
                  <a:pt x="328474" y="576623"/>
                  <a:pt x="381740" y="644685"/>
                </a:cubicBezTo>
                <a:cubicBezTo>
                  <a:pt x="435006" y="712747"/>
                  <a:pt x="545977" y="567746"/>
                  <a:pt x="594804" y="467132"/>
                </a:cubicBezTo>
                <a:cubicBezTo>
                  <a:pt x="643631" y="366518"/>
                  <a:pt x="640672" y="112025"/>
                  <a:pt x="674703" y="41004"/>
                </a:cubicBezTo>
                <a:cubicBezTo>
                  <a:pt x="708734" y="-30017"/>
                  <a:pt x="753862" y="5493"/>
                  <a:pt x="798991" y="41004"/>
                </a:cubicBezTo>
              </a:path>
            </a:pathLst>
          </a:cu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Curved Up 57">
            <a:extLst>
              <a:ext uri="{FF2B5EF4-FFF2-40B4-BE49-F238E27FC236}">
                <a16:creationId xmlns:a16="http://schemas.microsoft.com/office/drawing/2014/main" id="{9B27D9EF-63D9-4E71-80D2-E231F55B4CCD}"/>
              </a:ext>
            </a:extLst>
          </p:cNvPr>
          <p:cNvSpPr/>
          <p:nvPr/>
        </p:nvSpPr>
        <p:spPr>
          <a:xfrm rot="12600000">
            <a:off x="5244487" y="1161408"/>
            <a:ext cx="943250" cy="763649"/>
          </a:xfrm>
          <a:prstGeom prst="curvedUp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Arrow: Curved Up 58">
            <a:extLst>
              <a:ext uri="{FF2B5EF4-FFF2-40B4-BE49-F238E27FC236}">
                <a16:creationId xmlns:a16="http://schemas.microsoft.com/office/drawing/2014/main" id="{EED6DFB8-B74C-4FDE-A7C0-05BB4D3CDC42}"/>
              </a:ext>
            </a:extLst>
          </p:cNvPr>
          <p:cNvSpPr/>
          <p:nvPr/>
        </p:nvSpPr>
        <p:spPr>
          <a:xfrm rot="12600000">
            <a:off x="5245859" y="4302443"/>
            <a:ext cx="943250" cy="763649"/>
          </a:xfrm>
          <a:prstGeom prst="curvedUp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DA93172-E580-4664-8980-148D65C11A93}"/>
              </a:ext>
            </a:extLst>
          </p:cNvPr>
          <p:cNvSpPr txBox="1"/>
          <p:nvPr/>
        </p:nvSpPr>
        <p:spPr>
          <a:xfrm>
            <a:off x="5116762" y="586006"/>
            <a:ext cx="1633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decay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CBD1A7-8A3A-4B67-BB3D-1286B4FE77E5}"/>
              </a:ext>
            </a:extLst>
          </p:cNvPr>
          <p:cNvSpPr txBox="1"/>
          <p:nvPr/>
        </p:nvSpPr>
        <p:spPr>
          <a:xfrm>
            <a:off x="5959873" y="1569460"/>
            <a:ext cx="1633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update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293B605-CE3B-4713-AB2B-BF97AC486640}"/>
              </a:ext>
            </a:extLst>
          </p:cNvPr>
          <p:cNvSpPr txBox="1"/>
          <p:nvPr/>
        </p:nvSpPr>
        <p:spPr>
          <a:xfrm>
            <a:off x="5118132" y="3607411"/>
            <a:ext cx="1633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decay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86DFD51-6CE8-4F4F-9CF4-8B92BA84C046}"/>
              </a:ext>
            </a:extLst>
          </p:cNvPr>
          <p:cNvSpPr txBox="1"/>
          <p:nvPr/>
        </p:nvSpPr>
        <p:spPr>
          <a:xfrm>
            <a:off x="5959873" y="4417032"/>
            <a:ext cx="1633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reset</a:t>
            </a:r>
          </a:p>
        </p:txBody>
      </p: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AE672476-C5E6-4934-AB5E-DA08446C0A12}"/>
              </a:ext>
            </a:extLst>
          </p:cNvPr>
          <p:cNvCxnSpPr>
            <a:cxnSpLocks/>
            <a:endCxn id="63" idx="2"/>
          </p:cNvCxnSpPr>
          <p:nvPr/>
        </p:nvCxnSpPr>
        <p:spPr>
          <a:xfrm rot="10800000">
            <a:off x="6776621" y="2154235"/>
            <a:ext cx="1441917" cy="950946"/>
          </a:xfrm>
          <a:prstGeom prst="curvedConnector2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E80FBDA7-9198-48A0-81EB-AE4F59589A0C}"/>
              </a:ext>
            </a:extLst>
          </p:cNvPr>
          <p:cNvCxnSpPr>
            <a:cxnSpLocks/>
            <a:endCxn id="65" idx="0"/>
          </p:cNvCxnSpPr>
          <p:nvPr/>
        </p:nvCxnSpPr>
        <p:spPr>
          <a:xfrm rot="10800000" flipV="1">
            <a:off x="6776620" y="3328042"/>
            <a:ext cx="1441918" cy="1088990"/>
          </a:xfrm>
          <a:prstGeom prst="curvedConnector2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7EAE424A-CC2A-40FB-98B3-620862658326}"/>
              </a:ext>
            </a:extLst>
          </p:cNvPr>
          <p:cNvSpPr/>
          <p:nvPr/>
        </p:nvSpPr>
        <p:spPr>
          <a:xfrm>
            <a:off x="2659984" y="2980013"/>
            <a:ext cx="943251" cy="686781"/>
          </a:xfrm>
          <a:custGeom>
            <a:avLst/>
            <a:gdLst>
              <a:gd name="connsiteX0" fmla="*/ 0 w 914400"/>
              <a:gd name="connsiteY0" fmla="*/ 163575 h 412150"/>
              <a:gd name="connsiteX1" fmla="*/ 275208 w 914400"/>
              <a:gd name="connsiteY1" fmla="*/ 3777 h 412150"/>
              <a:gd name="connsiteX2" fmla="*/ 630315 w 914400"/>
              <a:gd name="connsiteY2" fmla="*/ 305618 h 412150"/>
              <a:gd name="connsiteX3" fmla="*/ 914400 w 914400"/>
              <a:gd name="connsiteY3" fmla="*/ 412150 h 412150"/>
              <a:gd name="connsiteX4" fmla="*/ 914400 w 914400"/>
              <a:gd name="connsiteY4" fmla="*/ 412150 h 412150"/>
              <a:gd name="connsiteX5" fmla="*/ 914400 w 914400"/>
              <a:gd name="connsiteY5" fmla="*/ 412150 h 41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412150">
                <a:moveTo>
                  <a:pt x="0" y="163575"/>
                </a:moveTo>
                <a:cubicBezTo>
                  <a:pt x="85078" y="71839"/>
                  <a:pt x="170156" y="-19897"/>
                  <a:pt x="275208" y="3777"/>
                </a:cubicBezTo>
                <a:cubicBezTo>
                  <a:pt x="380260" y="27451"/>
                  <a:pt x="523783" y="237556"/>
                  <a:pt x="630315" y="305618"/>
                </a:cubicBezTo>
                <a:cubicBezTo>
                  <a:pt x="736847" y="373680"/>
                  <a:pt x="914400" y="412150"/>
                  <a:pt x="914400" y="412150"/>
                </a:cubicBezTo>
                <a:lnTo>
                  <a:pt x="914400" y="412150"/>
                </a:lnTo>
                <a:lnTo>
                  <a:pt x="914400" y="412150"/>
                </a:lnTo>
              </a:path>
            </a:pathLst>
          </a:cu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313D3E8-37D9-4B02-A078-133DC2E0322D}"/>
              </a:ext>
            </a:extLst>
          </p:cNvPr>
          <p:cNvGrpSpPr/>
          <p:nvPr/>
        </p:nvGrpSpPr>
        <p:grpSpPr>
          <a:xfrm>
            <a:off x="2624471" y="2794561"/>
            <a:ext cx="978763" cy="978763"/>
            <a:chOff x="603679" y="2405847"/>
            <a:chExt cx="978763" cy="978763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B78463-A578-4AC5-AF30-BB8AD20ABFEE}"/>
                </a:ext>
              </a:extLst>
            </p:cNvPr>
            <p:cNvCxnSpPr>
              <a:cxnSpLocks/>
            </p:cNvCxnSpPr>
            <p:nvPr/>
          </p:nvCxnSpPr>
          <p:spPr>
            <a:xfrm>
              <a:off x="639192" y="2405847"/>
              <a:ext cx="0" cy="978763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64B1E4F-7CB4-4251-861C-20BB88ED782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93061" y="2889235"/>
              <a:ext cx="0" cy="978763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E335B251-C596-4F77-9BCE-602678F356F9}"/>
              </a:ext>
            </a:extLst>
          </p:cNvPr>
          <p:cNvSpPr txBox="1"/>
          <p:nvPr/>
        </p:nvSpPr>
        <p:spPr>
          <a:xfrm>
            <a:off x="2314862" y="3927264"/>
            <a:ext cx="1633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SYN</a:t>
            </a:r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C6AD89A1-8A42-43C8-9B2A-C436B6ECA708}"/>
              </a:ext>
            </a:extLst>
          </p:cNvPr>
          <p:cNvSpPr/>
          <p:nvPr/>
        </p:nvSpPr>
        <p:spPr>
          <a:xfrm>
            <a:off x="1636520" y="3130932"/>
            <a:ext cx="795878" cy="3942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row: Curved Up 75">
            <a:extLst>
              <a:ext uri="{FF2B5EF4-FFF2-40B4-BE49-F238E27FC236}">
                <a16:creationId xmlns:a16="http://schemas.microsoft.com/office/drawing/2014/main" id="{2DDD2C9F-43F2-4901-9579-F4BFFC879E5E}"/>
              </a:ext>
            </a:extLst>
          </p:cNvPr>
          <p:cNvSpPr/>
          <p:nvPr/>
        </p:nvSpPr>
        <p:spPr>
          <a:xfrm rot="2700000">
            <a:off x="2682878" y="4869702"/>
            <a:ext cx="1593587" cy="763649"/>
          </a:xfrm>
          <a:prstGeom prst="curvedUp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Arrow: Curved Up 76">
            <a:extLst>
              <a:ext uri="{FF2B5EF4-FFF2-40B4-BE49-F238E27FC236}">
                <a16:creationId xmlns:a16="http://schemas.microsoft.com/office/drawing/2014/main" id="{5CAE74EE-66FF-46B0-8B5F-174A8D1EBBD6}"/>
              </a:ext>
            </a:extLst>
          </p:cNvPr>
          <p:cNvSpPr/>
          <p:nvPr/>
        </p:nvSpPr>
        <p:spPr>
          <a:xfrm rot="9414337" flipH="1" flipV="1">
            <a:off x="5853078" y="5273779"/>
            <a:ext cx="3696833" cy="1136791"/>
          </a:xfrm>
          <a:prstGeom prst="curvedUp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CDD9A39-BE11-49DC-98C8-4ED6D4387B3D}"/>
              </a:ext>
            </a:extLst>
          </p:cNvPr>
          <p:cNvSpPr txBox="1"/>
          <p:nvPr/>
        </p:nvSpPr>
        <p:spPr>
          <a:xfrm>
            <a:off x="8318601" y="5842174"/>
            <a:ext cx="1633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4"/>
                </a:solidFill>
              </a:rPr>
              <a:t>update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4965B70-F2CF-4DC3-B683-374A9C0C90D1}"/>
              </a:ext>
            </a:extLst>
          </p:cNvPr>
          <p:cNvSpPr txBox="1"/>
          <p:nvPr/>
        </p:nvSpPr>
        <p:spPr>
          <a:xfrm>
            <a:off x="1573879" y="5142784"/>
            <a:ext cx="1633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4"/>
                </a:solidFill>
              </a:rPr>
              <a:t>update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55F14AD-EDBF-46BF-97FF-D29D833E2B36}"/>
              </a:ext>
            </a:extLst>
          </p:cNvPr>
          <p:cNvSpPr txBox="1"/>
          <p:nvPr/>
        </p:nvSpPr>
        <p:spPr>
          <a:xfrm>
            <a:off x="1204420" y="2306710"/>
            <a:ext cx="1633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W</a:t>
            </a:r>
          </a:p>
        </p:txBody>
      </p:sp>
      <p:sp>
        <p:nvSpPr>
          <p:cNvPr id="84" name="Arrow: Curved Up 83">
            <a:extLst>
              <a:ext uri="{FF2B5EF4-FFF2-40B4-BE49-F238E27FC236}">
                <a16:creationId xmlns:a16="http://schemas.microsoft.com/office/drawing/2014/main" id="{34D6702D-8C57-45B6-874C-EEA85B5FBD24}"/>
              </a:ext>
            </a:extLst>
          </p:cNvPr>
          <p:cNvSpPr/>
          <p:nvPr/>
        </p:nvSpPr>
        <p:spPr>
          <a:xfrm flipH="1" flipV="1">
            <a:off x="2464663" y="290201"/>
            <a:ext cx="6679336" cy="1994410"/>
          </a:xfrm>
          <a:prstGeom prst="curvedUpArrow">
            <a:avLst>
              <a:gd name="adj1" fmla="val 18230"/>
              <a:gd name="adj2" fmla="val 38446"/>
              <a:gd name="adj3" fmla="val 25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C49FD48-4E1F-4384-B54D-49320F845BB8}"/>
              </a:ext>
            </a:extLst>
          </p:cNvPr>
          <p:cNvSpPr txBox="1"/>
          <p:nvPr/>
        </p:nvSpPr>
        <p:spPr>
          <a:xfrm>
            <a:off x="1509545" y="947570"/>
            <a:ext cx="1633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W</a:t>
            </a:r>
            <a:r>
              <a:rPr lang="en-US" sz="3200" b="1" baseline="-25000" dirty="0" err="1"/>
              <a:t>lat</a:t>
            </a:r>
            <a:endParaRPr lang="en-US" sz="32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8B88581-AD40-42A8-8764-F428BCAC8185}"/>
              </a:ext>
            </a:extLst>
          </p:cNvPr>
          <p:cNvSpPr txBox="1"/>
          <p:nvPr/>
        </p:nvSpPr>
        <p:spPr>
          <a:xfrm>
            <a:off x="5813468" y="1041277"/>
            <a:ext cx="1633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a</a:t>
            </a:r>
            <a:r>
              <a:rPr lang="en-US" sz="3200" b="1" baseline="-25000" dirty="0" err="1"/>
              <a:t>j</a:t>
            </a:r>
            <a:r>
              <a:rPr lang="en-US" sz="3200" b="1" dirty="0" err="1"/>
              <a:t>,r</a:t>
            </a:r>
            <a:r>
              <a:rPr lang="en-US" sz="3200" b="1" baseline="-25000" dirty="0" err="1"/>
              <a:t>j</a:t>
            </a:r>
            <a:r>
              <a:rPr lang="en-US" sz="3200" b="1" dirty="0" err="1"/>
              <a:t>,k</a:t>
            </a:r>
            <a:r>
              <a:rPr lang="en-US" sz="3200" b="1" baseline="-25000" dirty="0" err="1"/>
              <a:t>j</a:t>
            </a:r>
            <a:endParaRPr lang="en-US" sz="32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B7BF5EE-2ED8-4671-A20F-FD7CAE6F15CE}"/>
              </a:ext>
            </a:extLst>
          </p:cNvPr>
          <p:cNvSpPr txBox="1"/>
          <p:nvPr/>
        </p:nvSpPr>
        <p:spPr>
          <a:xfrm>
            <a:off x="5648289" y="4843894"/>
            <a:ext cx="2185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R</a:t>
            </a:r>
            <a:r>
              <a:rPr lang="en-US" sz="3200" b="1" baseline="-25000" dirty="0" err="1"/>
              <a:t>m</a:t>
            </a:r>
            <a:r>
              <a:rPr lang="en-US" sz="3200" b="1" dirty="0" err="1"/>
              <a:t>,V</a:t>
            </a:r>
            <a:r>
              <a:rPr lang="en-US" sz="3200" b="1" baseline="-25000" dirty="0" err="1"/>
              <a:t>reset</a:t>
            </a:r>
            <a:endParaRPr lang="en-US" sz="3200" b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7146AAC-37CB-42D6-B9FC-EACAE9EB23EE}"/>
              </a:ext>
            </a:extLst>
          </p:cNvPr>
          <p:cNvSpPr txBox="1"/>
          <p:nvPr/>
        </p:nvSpPr>
        <p:spPr>
          <a:xfrm>
            <a:off x="8412175" y="5142783"/>
            <a:ext cx="2185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V</a:t>
            </a:r>
            <a:r>
              <a:rPr lang="en-US" sz="3200" b="1" baseline="-25000" dirty="0"/>
              <a:t>th</a:t>
            </a:r>
            <a:endParaRPr lang="en-US" sz="32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33E09FD-2D0E-478F-93F5-9CF9D633F55B}"/>
              </a:ext>
            </a:extLst>
          </p:cNvPr>
          <p:cNvSpPr txBox="1"/>
          <p:nvPr/>
        </p:nvSpPr>
        <p:spPr>
          <a:xfrm>
            <a:off x="1581908" y="5678849"/>
            <a:ext cx="2185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k</a:t>
            </a:r>
            <a:r>
              <a:rPr lang="en-US" sz="3200" b="1" baseline="-25000"/>
              <a:t>m</a:t>
            </a:r>
            <a:r>
              <a:rPr lang="en-US" sz="3200" b="1" dirty="0" err="1"/>
              <a:t>,R</a:t>
            </a:r>
            <a:r>
              <a:rPr lang="en-US" sz="3200" b="1" baseline="-25000" dirty="0" err="1"/>
              <a:t>m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50625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29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Chloe N. Winston</dc:creator>
  <cp:lastModifiedBy>Chloe N. Winston</cp:lastModifiedBy>
  <cp:revision>52</cp:revision>
  <cp:lastPrinted>2021-08-21T06:20:07Z</cp:lastPrinted>
  <dcterms:created xsi:type="dcterms:W3CDTF">2021-08-21T05:25:00Z</dcterms:created>
  <dcterms:modified xsi:type="dcterms:W3CDTF">2021-08-21T06:31:48Z</dcterms:modified>
</cp:coreProperties>
</file>