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60B2-D400-46A7-95D1-06720794C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A4E8-BCA3-4E46-B12A-40615CAD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2CBF-0C45-496D-806B-88DAB320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3F17-8971-4692-8666-E615C240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14A4-D69F-41DB-9932-4B9818F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AEF2-1025-4DB5-882F-4746DF1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19FC-C489-4FEF-9242-0247168E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6A7C-26C4-4496-BBD4-7D27B417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3589-B4FF-4659-BAEF-E78B931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B370-F77A-4664-A37D-4ECB35B3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8843-5DA6-43C1-9C91-34A349F0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D75-4FD3-4506-9619-7BFD84AC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EC82-8657-4520-8288-33C84D7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CCCE-67C1-4420-895A-ED6CC10D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5C14-9465-4655-8AA3-BAE9085E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DE3B-6224-4872-80B8-BDD1D3F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91E7-F5CF-43AF-988E-58757156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AB20-2ABC-4F21-9184-98637E0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E187-3A22-40EC-A473-07E7EB5D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0DCD-C287-4F74-81B4-7C554D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1CC6-59DA-4ED2-A447-A64F3576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F20E-16B3-4D83-970F-DF809F84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BE6B-2E24-41C7-BD9A-556DF72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2C10-A6E7-4426-B832-C6A35607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59BF-C18C-4652-8092-932805C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34BA-6743-40B3-BD5C-0329008F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DDA6-219C-48D6-B469-5BE5BC82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C182-CDE7-4894-9D47-A7C9C635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5BE6-C810-4D79-B966-00450BE6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A82A-FB36-4FEF-A41A-8652EE5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79AB6-013C-4095-9CA5-F303DEB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9E89-CDB9-4FF6-9410-4DAC2CBA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D949-2882-4402-8266-9D9C659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EB8D-36DA-488F-A0F9-0DAFB8F3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3580-46C0-4566-A8F1-BCAC56D21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C72C8-8810-451C-B148-55C27CA8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58CA-73B8-4F15-9031-FA19287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AC14D-8531-43A8-96B7-483348E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0373C-8F2D-4A8E-BEC8-6E279D8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882E-5DB7-4F93-B409-E948F46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86F0-5008-4466-86C0-6DE9D1B3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C3F2-8DD1-4B17-9B08-8AFC60A0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13BF-932B-4024-BABF-6BB27EDE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46D64-A6D1-4503-9C74-67B96513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9FF95-84FF-40CA-8622-5B5EA6FF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36356-EA8A-4786-A3ED-94329C5B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70ED-3B49-4E46-9BFC-029A9553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529B-3C16-4818-9D5D-5518FD0D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CFF6-4C71-493D-B123-1BE5ADA2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8EF65-A277-4ED5-8E71-29CB73E4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0680-3CB1-4C81-BBD2-926C41F9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97AA-A461-4649-B4D1-15D687A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71E0-E2F8-4A65-BD33-FFE6A51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E018E-1E6D-4841-87DC-11C558D0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DC86-38FC-4AE2-ACBB-BAFAE765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7182-FC6C-4939-97BF-CC6F527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640A-BB88-4EA3-863D-3863A90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204-67BC-490C-BB17-7E56478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E2BA6-B5F8-4AFE-9C88-A6C83F1A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35B20-DB19-47B2-B948-84C770C0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244C-09E0-458A-B15A-4E7865171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F257-0878-4EBB-8A3B-E0624691A7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897B-9DB5-4A30-8EFB-153B9930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ED3E-FAC6-40DB-A761-57F5E621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12B740-3105-4F79-9910-9E316A274B63}"/>
              </a:ext>
            </a:extLst>
          </p:cNvPr>
          <p:cNvSpPr/>
          <p:nvPr/>
        </p:nvSpPr>
        <p:spPr>
          <a:xfrm>
            <a:off x="4507643" y="3421824"/>
            <a:ext cx="943249" cy="546780"/>
          </a:xfrm>
          <a:custGeom>
            <a:avLst/>
            <a:gdLst>
              <a:gd name="connsiteX0" fmla="*/ 0 w 974034"/>
              <a:gd name="connsiteY0" fmla="*/ 0 h 546780"/>
              <a:gd name="connsiteX1" fmla="*/ 258417 w 974034"/>
              <a:gd name="connsiteY1" fmla="*/ 397565 h 546780"/>
              <a:gd name="connsiteX2" fmla="*/ 516834 w 974034"/>
              <a:gd name="connsiteY2" fmla="*/ 546652 h 546780"/>
              <a:gd name="connsiteX3" fmla="*/ 765313 w 974034"/>
              <a:gd name="connsiteY3" fmla="*/ 377687 h 546780"/>
              <a:gd name="connsiteX4" fmla="*/ 974034 w 974034"/>
              <a:gd name="connsiteY4" fmla="*/ 308113 h 54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34" h="546780">
                <a:moveTo>
                  <a:pt x="0" y="0"/>
                </a:moveTo>
                <a:cubicBezTo>
                  <a:pt x="86139" y="153228"/>
                  <a:pt x="172278" y="306456"/>
                  <a:pt x="258417" y="397565"/>
                </a:cubicBezTo>
                <a:cubicBezTo>
                  <a:pt x="344556" y="488674"/>
                  <a:pt x="432351" y="549965"/>
                  <a:pt x="516834" y="546652"/>
                </a:cubicBezTo>
                <a:cubicBezTo>
                  <a:pt x="601317" y="543339"/>
                  <a:pt x="689113" y="417443"/>
                  <a:pt x="765313" y="377687"/>
                </a:cubicBezTo>
                <a:cubicBezTo>
                  <a:pt x="841513" y="337931"/>
                  <a:pt x="907773" y="323022"/>
                  <a:pt x="974034" y="30811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83E54-D706-429A-8E08-4A01C3AB4360}"/>
              </a:ext>
            </a:extLst>
          </p:cNvPr>
          <p:cNvSpPr/>
          <p:nvPr/>
        </p:nvSpPr>
        <p:spPr>
          <a:xfrm>
            <a:off x="1080305" y="2591704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64C66-F587-47F2-9BDD-AF1CC9BA33BD}"/>
              </a:ext>
            </a:extLst>
          </p:cNvPr>
          <p:cNvGrpSpPr/>
          <p:nvPr/>
        </p:nvGrpSpPr>
        <p:grpSpPr>
          <a:xfrm>
            <a:off x="1044792" y="2131621"/>
            <a:ext cx="978763" cy="978763"/>
            <a:chOff x="603679" y="2405847"/>
            <a:chExt cx="978763" cy="9787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323A9-180A-4AA6-8631-9DC0F00C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E06283-31FD-4CB6-8DD3-4F2D98DC8B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E3D1AC-5581-416F-B127-3D6A75996585}"/>
              </a:ext>
            </a:extLst>
          </p:cNvPr>
          <p:cNvSpPr txBox="1"/>
          <p:nvPr/>
        </p:nvSpPr>
        <p:spPr>
          <a:xfrm>
            <a:off x="717427" y="326432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AB9C97-6430-4E48-BE1B-EBCE608AD7EA}"/>
              </a:ext>
            </a:extLst>
          </p:cNvPr>
          <p:cNvSpPr/>
          <p:nvPr/>
        </p:nvSpPr>
        <p:spPr>
          <a:xfrm>
            <a:off x="4507644" y="1353386"/>
            <a:ext cx="943250" cy="563795"/>
          </a:xfrm>
          <a:custGeom>
            <a:avLst/>
            <a:gdLst>
              <a:gd name="connsiteX0" fmla="*/ 0 w 683581"/>
              <a:gd name="connsiteY0" fmla="*/ 154442 h 563795"/>
              <a:gd name="connsiteX1" fmla="*/ 115410 w 683581"/>
              <a:gd name="connsiteY1" fmla="*/ 3522 h 563795"/>
              <a:gd name="connsiteX2" fmla="*/ 221942 w 683581"/>
              <a:gd name="connsiteY2" fmla="*/ 287607 h 563795"/>
              <a:gd name="connsiteX3" fmla="*/ 284085 w 683581"/>
              <a:gd name="connsiteY3" fmla="*/ 562815 h 563795"/>
              <a:gd name="connsiteX4" fmla="*/ 435006 w 683581"/>
              <a:gd name="connsiteY4" fmla="*/ 376384 h 563795"/>
              <a:gd name="connsiteX5" fmla="*/ 603682 w 683581"/>
              <a:gd name="connsiteY5" fmla="*/ 296485 h 563795"/>
              <a:gd name="connsiteX6" fmla="*/ 683581 w 683581"/>
              <a:gd name="connsiteY6" fmla="*/ 287607 h 5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81" h="563795">
                <a:moveTo>
                  <a:pt x="0" y="154442"/>
                </a:moveTo>
                <a:cubicBezTo>
                  <a:pt x="39210" y="67885"/>
                  <a:pt x="78420" y="-18672"/>
                  <a:pt x="115410" y="3522"/>
                </a:cubicBezTo>
                <a:cubicBezTo>
                  <a:pt x="152400" y="25716"/>
                  <a:pt x="193830" y="194392"/>
                  <a:pt x="221942" y="287607"/>
                </a:cubicBezTo>
                <a:cubicBezTo>
                  <a:pt x="250054" y="380822"/>
                  <a:pt x="248574" y="548019"/>
                  <a:pt x="284085" y="562815"/>
                </a:cubicBezTo>
                <a:cubicBezTo>
                  <a:pt x="319596" y="577611"/>
                  <a:pt x="381740" y="420772"/>
                  <a:pt x="435006" y="376384"/>
                </a:cubicBezTo>
                <a:cubicBezTo>
                  <a:pt x="488272" y="331996"/>
                  <a:pt x="562253" y="311281"/>
                  <a:pt x="603682" y="296485"/>
                </a:cubicBezTo>
                <a:cubicBezTo>
                  <a:pt x="645111" y="281689"/>
                  <a:pt x="664346" y="284648"/>
                  <a:pt x="683581" y="28760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153C0-561E-446F-9E30-CB53F9B801C1}"/>
              </a:ext>
            </a:extLst>
          </p:cNvPr>
          <p:cNvGrpSpPr/>
          <p:nvPr/>
        </p:nvGrpSpPr>
        <p:grpSpPr>
          <a:xfrm>
            <a:off x="4472130" y="3266226"/>
            <a:ext cx="978763" cy="978763"/>
            <a:chOff x="603679" y="2405847"/>
            <a:chExt cx="978763" cy="9787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6ECCCB-24C3-4AB2-B7E4-8E20DB3C1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4E4A9-E8E7-4242-9F73-665273188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679D-5ABB-47B2-91F1-914ECF81549F}"/>
              </a:ext>
            </a:extLst>
          </p:cNvPr>
          <p:cNvSpPr txBox="1"/>
          <p:nvPr/>
        </p:nvSpPr>
        <p:spPr>
          <a:xfrm>
            <a:off x="4144765" y="439893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41C86-1E18-4C5E-9AB2-E8BBB832678C}"/>
              </a:ext>
            </a:extLst>
          </p:cNvPr>
          <p:cNvGrpSpPr/>
          <p:nvPr/>
        </p:nvGrpSpPr>
        <p:grpSpPr>
          <a:xfrm>
            <a:off x="4472130" y="1166612"/>
            <a:ext cx="978763" cy="978763"/>
            <a:chOff x="603679" y="2405847"/>
            <a:chExt cx="978763" cy="978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33E48-5ACB-4E8B-B778-7D4CFB7E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E2F4A-66E4-4DB6-A72B-83D96E051F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D51769-D227-4C83-80A6-D6B7A3C8CB2D}"/>
              </a:ext>
            </a:extLst>
          </p:cNvPr>
          <p:cNvSpPr txBox="1"/>
          <p:nvPr/>
        </p:nvSpPr>
        <p:spPr>
          <a:xfrm>
            <a:off x="4144765" y="2299316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39055-4C98-48A2-9853-0B203B125638}"/>
              </a:ext>
            </a:extLst>
          </p:cNvPr>
          <p:cNvGrpSpPr/>
          <p:nvPr/>
        </p:nvGrpSpPr>
        <p:grpSpPr>
          <a:xfrm>
            <a:off x="8485393" y="2131621"/>
            <a:ext cx="978763" cy="978763"/>
            <a:chOff x="603679" y="2405847"/>
            <a:chExt cx="978763" cy="978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2A2912-909C-4E1E-9065-EC57BEFBA8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3D8B5-E5F8-4CBA-99F4-5AF1DA0CB4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03A5E-FB27-45D8-AA4D-C92834A3C59D}"/>
              </a:ext>
            </a:extLst>
          </p:cNvPr>
          <p:cNvSpPr txBox="1"/>
          <p:nvPr/>
        </p:nvSpPr>
        <p:spPr>
          <a:xfrm>
            <a:off x="8158028" y="326432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73851-E25B-456F-AA3D-139156DE996F}"/>
              </a:ext>
            </a:extLst>
          </p:cNvPr>
          <p:cNvSpPr/>
          <p:nvPr/>
        </p:nvSpPr>
        <p:spPr>
          <a:xfrm>
            <a:off x="8556420" y="2199986"/>
            <a:ext cx="907734" cy="662230"/>
          </a:xfrm>
          <a:custGeom>
            <a:avLst/>
            <a:gdLst>
              <a:gd name="connsiteX0" fmla="*/ 0 w 798991"/>
              <a:gd name="connsiteY0" fmla="*/ 635808 h 662230"/>
              <a:gd name="connsiteX1" fmla="*/ 159798 w 798991"/>
              <a:gd name="connsiteY1" fmla="*/ 502643 h 662230"/>
              <a:gd name="connsiteX2" fmla="*/ 275208 w 798991"/>
              <a:gd name="connsiteY2" fmla="*/ 58759 h 662230"/>
              <a:gd name="connsiteX3" fmla="*/ 381740 w 798991"/>
              <a:gd name="connsiteY3" fmla="*/ 644685 h 662230"/>
              <a:gd name="connsiteX4" fmla="*/ 594804 w 798991"/>
              <a:gd name="connsiteY4" fmla="*/ 467132 h 662230"/>
              <a:gd name="connsiteX5" fmla="*/ 674703 w 798991"/>
              <a:gd name="connsiteY5" fmla="*/ 41004 h 662230"/>
              <a:gd name="connsiteX6" fmla="*/ 798991 w 798991"/>
              <a:gd name="connsiteY6" fmla="*/ 41004 h 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991" h="662230">
                <a:moveTo>
                  <a:pt x="0" y="635808"/>
                </a:moveTo>
                <a:cubicBezTo>
                  <a:pt x="56965" y="617313"/>
                  <a:pt x="113930" y="598818"/>
                  <a:pt x="159798" y="502643"/>
                </a:cubicBezTo>
                <a:cubicBezTo>
                  <a:pt x="205666" y="406468"/>
                  <a:pt x="238218" y="35085"/>
                  <a:pt x="275208" y="58759"/>
                </a:cubicBezTo>
                <a:cubicBezTo>
                  <a:pt x="312198" y="82433"/>
                  <a:pt x="328474" y="576623"/>
                  <a:pt x="381740" y="644685"/>
                </a:cubicBezTo>
                <a:cubicBezTo>
                  <a:pt x="435006" y="712747"/>
                  <a:pt x="545977" y="567746"/>
                  <a:pt x="594804" y="467132"/>
                </a:cubicBezTo>
                <a:cubicBezTo>
                  <a:pt x="643631" y="366518"/>
                  <a:pt x="640672" y="112025"/>
                  <a:pt x="674703" y="41004"/>
                </a:cubicBezTo>
                <a:cubicBezTo>
                  <a:pt x="708734" y="-30017"/>
                  <a:pt x="753862" y="5493"/>
                  <a:pt x="798991" y="41004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46840712-34AE-46FB-98E3-DF598423DBD0}"/>
              </a:ext>
            </a:extLst>
          </p:cNvPr>
          <p:cNvSpPr/>
          <p:nvPr/>
        </p:nvSpPr>
        <p:spPr>
          <a:xfrm rot="12600000">
            <a:off x="5244489" y="708145"/>
            <a:ext cx="943250" cy="763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CF385283-0676-4DB9-AB21-ED36FF97C38F}"/>
              </a:ext>
            </a:extLst>
          </p:cNvPr>
          <p:cNvSpPr/>
          <p:nvPr/>
        </p:nvSpPr>
        <p:spPr>
          <a:xfrm rot="12168872">
            <a:off x="5782308" y="250713"/>
            <a:ext cx="3609597" cy="1082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60CEB400-FFAE-470F-A204-58C4E63ACB50}"/>
              </a:ext>
            </a:extLst>
          </p:cNvPr>
          <p:cNvSpPr/>
          <p:nvPr/>
        </p:nvSpPr>
        <p:spPr>
          <a:xfrm rot="5400000">
            <a:off x="2361642" y="2284070"/>
            <a:ext cx="2334473" cy="1034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695FDAF3-A61C-46F0-910D-D5D17229DFFA}"/>
              </a:ext>
            </a:extLst>
          </p:cNvPr>
          <p:cNvSpPr/>
          <p:nvPr/>
        </p:nvSpPr>
        <p:spPr>
          <a:xfrm rot="12600000">
            <a:off x="5245859" y="2813879"/>
            <a:ext cx="943250" cy="763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EDC9E2FD-0278-4555-B77C-72A77BC16D20}"/>
              </a:ext>
            </a:extLst>
          </p:cNvPr>
          <p:cNvSpPr/>
          <p:nvPr/>
        </p:nvSpPr>
        <p:spPr>
          <a:xfrm rot="9431128" flipV="1">
            <a:off x="5814651" y="4389185"/>
            <a:ext cx="3609597" cy="1082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12B740-3105-4F79-9910-9E316A274B63}"/>
              </a:ext>
            </a:extLst>
          </p:cNvPr>
          <p:cNvSpPr/>
          <p:nvPr/>
        </p:nvSpPr>
        <p:spPr>
          <a:xfrm>
            <a:off x="4507643" y="4878405"/>
            <a:ext cx="943249" cy="546780"/>
          </a:xfrm>
          <a:custGeom>
            <a:avLst/>
            <a:gdLst>
              <a:gd name="connsiteX0" fmla="*/ 0 w 974034"/>
              <a:gd name="connsiteY0" fmla="*/ 0 h 546780"/>
              <a:gd name="connsiteX1" fmla="*/ 258417 w 974034"/>
              <a:gd name="connsiteY1" fmla="*/ 397565 h 546780"/>
              <a:gd name="connsiteX2" fmla="*/ 516834 w 974034"/>
              <a:gd name="connsiteY2" fmla="*/ 546652 h 546780"/>
              <a:gd name="connsiteX3" fmla="*/ 765313 w 974034"/>
              <a:gd name="connsiteY3" fmla="*/ 377687 h 546780"/>
              <a:gd name="connsiteX4" fmla="*/ 974034 w 974034"/>
              <a:gd name="connsiteY4" fmla="*/ 308113 h 54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34" h="546780">
                <a:moveTo>
                  <a:pt x="0" y="0"/>
                </a:moveTo>
                <a:cubicBezTo>
                  <a:pt x="86139" y="153228"/>
                  <a:pt x="172278" y="306456"/>
                  <a:pt x="258417" y="397565"/>
                </a:cubicBezTo>
                <a:cubicBezTo>
                  <a:pt x="344556" y="488674"/>
                  <a:pt x="432351" y="549965"/>
                  <a:pt x="516834" y="546652"/>
                </a:cubicBezTo>
                <a:cubicBezTo>
                  <a:pt x="601317" y="543339"/>
                  <a:pt x="689113" y="417443"/>
                  <a:pt x="765313" y="377687"/>
                </a:cubicBezTo>
                <a:cubicBezTo>
                  <a:pt x="841513" y="337931"/>
                  <a:pt x="907773" y="323022"/>
                  <a:pt x="974034" y="308113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83E54-D706-429A-8E08-4A01C3AB4360}"/>
              </a:ext>
            </a:extLst>
          </p:cNvPr>
          <p:cNvSpPr/>
          <p:nvPr/>
        </p:nvSpPr>
        <p:spPr>
          <a:xfrm>
            <a:off x="618666" y="3254644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64C66-F587-47F2-9BDD-AF1CC9BA33BD}"/>
              </a:ext>
            </a:extLst>
          </p:cNvPr>
          <p:cNvGrpSpPr/>
          <p:nvPr/>
        </p:nvGrpSpPr>
        <p:grpSpPr>
          <a:xfrm>
            <a:off x="583153" y="2794561"/>
            <a:ext cx="978763" cy="978763"/>
            <a:chOff x="603679" y="2405847"/>
            <a:chExt cx="978763" cy="9787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323A9-180A-4AA6-8631-9DC0F00C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E06283-31FD-4CB6-8DD3-4F2D98DC8B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E3D1AC-5581-416F-B127-3D6A75996585}"/>
              </a:ext>
            </a:extLst>
          </p:cNvPr>
          <p:cNvSpPr txBox="1"/>
          <p:nvPr/>
        </p:nvSpPr>
        <p:spPr>
          <a:xfrm>
            <a:off x="273544" y="392726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AB9C97-6430-4E48-BE1B-EBCE608AD7EA}"/>
              </a:ext>
            </a:extLst>
          </p:cNvPr>
          <p:cNvSpPr/>
          <p:nvPr/>
        </p:nvSpPr>
        <p:spPr>
          <a:xfrm>
            <a:off x="4507644" y="1803314"/>
            <a:ext cx="943250" cy="563795"/>
          </a:xfrm>
          <a:custGeom>
            <a:avLst/>
            <a:gdLst>
              <a:gd name="connsiteX0" fmla="*/ 0 w 683581"/>
              <a:gd name="connsiteY0" fmla="*/ 154442 h 563795"/>
              <a:gd name="connsiteX1" fmla="*/ 115410 w 683581"/>
              <a:gd name="connsiteY1" fmla="*/ 3522 h 563795"/>
              <a:gd name="connsiteX2" fmla="*/ 221942 w 683581"/>
              <a:gd name="connsiteY2" fmla="*/ 287607 h 563795"/>
              <a:gd name="connsiteX3" fmla="*/ 284085 w 683581"/>
              <a:gd name="connsiteY3" fmla="*/ 562815 h 563795"/>
              <a:gd name="connsiteX4" fmla="*/ 435006 w 683581"/>
              <a:gd name="connsiteY4" fmla="*/ 376384 h 563795"/>
              <a:gd name="connsiteX5" fmla="*/ 603682 w 683581"/>
              <a:gd name="connsiteY5" fmla="*/ 296485 h 563795"/>
              <a:gd name="connsiteX6" fmla="*/ 683581 w 683581"/>
              <a:gd name="connsiteY6" fmla="*/ 287607 h 5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81" h="563795">
                <a:moveTo>
                  <a:pt x="0" y="154442"/>
                </a:moveTo>
                <a:cubicBezTo>
                  <a:pt x="39210" y="67885"/>
                  <a:pt x="78420" y="-18672"/>
                  <a:pt x="115410" y="3522"/>
                </a:cubicBezTo>
                <a:cubicBezTo>
                  <a:pt x="152400" y="25716"/>
                  <a:pt x="193830" y="194392"/>
                  <a:pt x="221942" y="287607"/>
                </a:cubicBezTo>
                <a:cubicBezTo>
                  <a:pt x="250054" y="380822"/>
                  <a:pt x="248574" y="548019"/>
                  <a:pt x="284085" y="562815"/>
                </a:cubicBezTo>
                <a:cubicBezTo>
                  <a:pt x="319596" y="577611"/>
                  <a:pt x="381740" y="420772"/>
                  <a:pt x="435006" y="376384"/>
                </a:cubicBezTo>
                <a:cubicBezTo>
                  <a:pt x="488272" y="331996"/>
                  <a:pt x="562253" y="311281"/>
                  <a:pt x="603682" y="296485"/>
                </a:cubicBezTo>
                <a:cubicBezTo>
                  <a:pt x="645111" y="281689"/>
                  <a:pt x="664346" y="284648"/>
                  <a:pt x="683581" y="287607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153C0-561E-446F-9E30-CB53F9B801C1}"/>
              </a:ext>
            </a:extLst>
          </p:cNvPr>
          <p:cNvGrpSpPr/>
          <p:nvPr/>
        </p:nvGrpSpPr>
        <p:grpSpPr>
          <a:xfrm>
            <a:off x="4472130" y="4722807"/>
            <a:ext cx="978763" cy="978763"/>
            <a:chOff x="603679" y="2405847"/>
            <a:chExt cx="978763" cy="9787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6ECCCB-24C3-4AB2-B7E4-8E20DB3C1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4E4A9-E8E7-4242-9F73-665273188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679D-5ABB-47B2-91F1-914ECF81549F}"/>
              </a:ext>
            </a:extLst>
          </p:cNvPr>
          <p:cNvSpPr txBox="1"/>
          <p:nvPr/>
        </p:nvSpPr>
        <p:spPr>
          <a:xfrm>
            <a:off x="3962111" y="5857168"/>
            <a:ext cx="230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41C86-1E18-4C5E-9AB2-E8BBB832678C}"/>
              </a:ext>
            </a:extLst>
          </p:cNvPr>
          <p:cNvGrpSpPr/>
          <p:nvPr/>
        </p:nvGrpSpPr>
        <p:grpSpPr>
          <a:xfrm>
            <a:off x="4472130" y="1588352"/>
            <a:ext cx="978763" cy="978763"/>
            <a:chOff x="603679" y="2405847"/>
            <a:chExt cx="978763" cy="978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33E48-5ACB-4E8B-B778-7D4CFB7E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E2F4A-66E4-4DB6-A72B-83D96E051F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D51769-D227-4C83-80A6-D6B7A3C8CB2D}"/>
              </a:ext>
            </a:extLst>
          </p:cNvPr>
          <p:cNvSpPr txBox="1"/>
          <p:nvPr/>
        </p:nvSpPr>
        <p:spPr>
          <a:xfrm>
            <a:off x="4144765" y="2717208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39055-4C98-48A2-9853-0B203B125638}"/>
              </a:ext>
            </a:extLst>
          </p:cNvPr>
          <p:cNvGrpSpPr/>
          <p:nvPr/>
        </p:nvGrpSpPr>
        <p:grpSpPr>
          <a:xfrm>
            <a:off x="8485393" y="2762578"/>
            <a:ext cx="978763" cy="978763"/>
            <a:chOff x="603679" y="2405847"/>
            <a:chExt cx="978763" cy="978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2A2912-909C-4E1E-9065-EC57BEFBA8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3D8B5-E5F8-4CBA-99F4-5AF1DA0CB4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03A5E-FB27-45D8-AA4D-C92834A3C59D}"/>
              </a:ext>
            </a:extLst>
          </p:cNvPr>
          <p:cNvSpPr txBox="1"/>
          <p:nvPr/>
        </p:nvSpPr>
        <p:spPr>
          <a:xfrm>
            <a:off x="8158028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73851-E25B-456F-AA3D-139156DE996F}"/>
              </a:ext>
            </a:extLst>
          </p:cNvPr>
          <p:cNvSpPr/>
          <p:nvPr/>
        </p:nvSpPr>
        <p:spPr>
          <a:xfrm>
            <a:off x="8556420" y="2830943"/>
            <a:ext cx="907734" cy="662230"/>
          </a:xfrm>
          <a:custGeom>
            <a:avLst/>
            <a:gdLst>
              <a:gd name="connsiteX0" fmla="*/ 0 w 798991"/>
              <a:gd name="connsiteY0" fmla="*/ 635808 h 662230"/>
              <a:gd name="connsiteX1" fmla="*/ 159798 w 798991"/>
              <a:gd name="connsiteY1" fmla="*/ 502643 h 662230"/>
              <a:gd name="connsiteX2" fmla="*/ 275208 w 798991"/>
              <a:gd name="connsiteY2" fmla="*/ 58759 h 662230"/>
              <a:gd name="connsiteX3" fmla="*/ 381740 w 798991"/>
              <a:gd name="connsiteY3" fmla="*/ 644685 h 662230"/>
              <a:gd name="connsiteX4" fmla="*/ 594804 w 798991"/>
              <a:gd name="connsiteY4" fmla="*/ 467132 h 662230"/>
              <a:gd name="connsiteX5" fmla="*/ 674703 w 798991"/>
              <a:gd name="connsiteY5" fmla="*/ 41004 h 662230"/>
              <a:gd name="connsiteX6" fmla="*/ 798991 w 798991"/>
              <a:gd name="connsiteY6" fmla="*/ 41004 h 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991" h="662230">
                <a:moveTo>
                  <a:pt x="0" y="635808"/>
                </a:moveTo>
                <a:cubicBezTo>
                  <a:pt x="56965" y="617313"/>
                  <a:pt x="113930" y="598818"/>
                  <a:pt x="159798" y="502643"/>
                </a:cubicBezTo>
                <a:cubicBezTo>
                  <a:pt x="205666" y="406468"/>
                  <a:pt x="238218" y="35085"/>
                  <a:pt x="275208" y="58759"/>
                </a:cubicBezTo>
                <a:cubicBezTo>
                  <a:pt x="312198" y="82433"/>
                  <a:pt x="328474" y="576623"/>
                  <a:pt x="381740" y="644685"/>
                </a:cubicBezTo>
                <a:cubicBezTo>
                  <a:pt x="435006" y="712747"/>
                  <a:pt x="545977" y="567746"/>
                  <a:pt x="594804" y="467132"/>
                </a:cubicBezTo>
                <a:cubicBezTo>
                  <a:pt x="643631" y="366518"/>
                  <a:pt x="640672" y="112025"/>
                  <a:pt x="674703" y="41004"/>
                </a:cubicBezTo>
                <a:cubicBezTo>
                  <a:pt x="708734" y="-30017"/>
                  <a:pt x="753862" y="5493"/>
                  <a:pt x="798991" y="4100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9B27D9EF-63D9-4E71-80D2-E231F55B4CCD}"/>
              </a:ext>
            </a:extLst>
          </p:cNvPr>
          <p:cNvSpPr/>
          <p:nvPr/>
        </p:nvSpPr>
        <p:spPr>
          <a:xfrm rot="12600000">
            <a:off x="5244487" y="1161408"/>
            <a:ext cx="943250" cy="763649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EED6DFB8-B74C-4FDE-A7C0-05BB4D3CDC42}"/>
              </a:ext>
            </a:extLst>
          </p:cNvPr>
          <p:cNvSpPr/>
          <p:nvPr/>
        </p:nvSpPr>
        <p:spPr>
          <a:xfrm rot="12600000">
            <a:off x="5245859" y="4302443"/>
            <a:ext cx="943250" cy="763649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A93172-E580-4664-8980-148D65C11A93}"/>
              </a:ext>
            </a:extLst>
          </p:cNvPr>
          <p:cNvSpPr txBox="1"/>
          <p:nvPr/>
        </p:nvSpPr>
        <p:spPr>
          <a:xfrm>
            <a:off x="5116762" y="586006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decay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CBD1A7-8A3A-4B67-BB3D-1286B4FE77E5}"/>
              </a:ext>
            </a:extLst>
          </p:cNvPr>
          <p:cNvSpPr txBox="1"/>
          <p:nvPr/>
        </p:nvSpPr>
        <p:spPr>
          <a:xfrm>
            <a:off x="5959873" y="156946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update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93B605-CE3B-4713-AB2B-BF97AC486640}"/>
              </a:ext>
            </a:extLst>
          </p:cNvPr>
          <p:cNvSpPr txBox="1"/>
          <p:nvPr/>
        </p:nvSpPr>
        <p:spPr>
          <a:xfrm>
            <a:off x="5118132" y="3607411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decay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DFD51-6CE8-4F4F-9CF4-8B92BA84C046}"/>
              </a:ext>
            </a:extLst>
          </p:cNvPr>
          <p:cNvSpPr txBox="1"/>
          <p:nvPr/>
        </p:nvSpPr>
        <p:spPr>
          <a:xfrm>
            <a:off x="5959873" y="4417032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reset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E672476-C5E6-4934-AB5E-DA08446C0A12}"/>
              </a:ext>
            </a:extLst>
          </p:cNvPr>
          <p:cNvCxnSpPr>
            <a:cxnSpLocks/>
            <a:endCxn id="63" idx="2"/>
          </p:cNvCxnSpPr>
          <p:nvPr/>
        </p:nvCxnSpPr>
        <p:spPr>
          <a:xfrm rot="10800000">
            <a:off x="6776621" y="2154235"/>
            <a:ext cx="1441917" cy="950946"/>
          </a:xfrm>
          <a:prstGeom prst="curvedConnector2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E80FBDA7-9198-48A0-81EB-AE4F59589A0C}"/>
              </a:ext>
            </a:extLst>
          </p:cNvPr>
          <p:cNvCxnSpPr>
            <a:cxnSpLocks/>
            <a:endCxn id="65" idx="0"/>
          </p:cNvCxnSpPr>
          <p:nvPr/>
        </p:nvCxnSpPr>
        <p:spPr>
          <a:xfrm rot="10800000" flipV="1">
            <a:off x="6776620" y="3328042"/>
            <a:ext cx="1441918" cy="1088990"/>
          </a:xfrm>
          <a:prstGeom prst="curvedConnector2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EAE424A-CC2A-40FB-98B3-620862658326}"/>
              </a:ext>
            </a:extLst>
          </p:cNvPr>
          <p:cNvSpPr/>
          <p:nvPr/>
        </p:nvSpPr>
        <p:spPr>
          <a:xfrm>
            <a:off x="2659984" y="2980013"/>
            <a:ext cx="943251" cy="686781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13D3E8-37D9-4B02-A078-133DC2E0322D}"/>
              </a:ext>
            </a:extLst>
          </p:cNvPr>
          <p:cNvGrpSpPr/>
          <p:nvPr/>
        </p:nvGrpSpPr>
        <p:grpSpPr>
          <a:xfrm>
            <a:off x="2624471" y="2794561"/>
            <a:ext cx="978763" cy="978763"/>
            <a:chOff x="603679" y="2405847"/>
            <a:chExt cx="978763" cy="97876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B78463-A578-4AC5-AF30-BB8AD20ABFEE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4B1E4F-7CB4-4251-861C-20BB88ED78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335B251-C596-4F77-9BCE-602678F356F9}"/>
              </a:ext>
            </a:extLst>
          </p:cNvPr>
          <p:cNvSpPr txBox="1"/>
          <p:nvPr/>
        </p:nvSpPr>
        <p:spPr>
          <a:xfrm>
            <a:off x="2314862" y="392726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SYN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6AD89A1-8A42-43C8-9B2A-C436B6ECA708}"/>
              </a:ext>
            </a:extLst>
          </p:cNvPr>
          <p:cNvSpPr/>
          <p:nvPr/>
        </p:nvSpPr>
        <p:spPr>
          <a:xfrm>
            <a:off x="1636520" y="3130932"/>
            <a:ext cx="795878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Curved Up 75">
            <a:extLst>
              <a:ext uri="{FF2B5EF4-FFF2-40B4-BE49-F238E27FC236}">
                <a16:creationId xmlns:a16="http://schemas.microsoft.com/office/drawing/2014/main" id="{2DDD2C9F-43F2-4901-9579-F4BFFC879E5E}"/>
              </a:ext>
            </a:extLst>
          </p:cNvPr>
          <p:cNvSpPr/>
          <p:nvPr/>
        </p:nvSpPr>
        <p:spPr>
          <a:xfrm rot="2700000">
            <a:off x="2682878" y="4869702"/>
            <a:ext cx="1593587" cy="763649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urved Up 76">
            <a:extLst>
              <a:ext uri="{FF2B5EF4-FFF2-40B4-BE49-F238E27FC236}">
                <a16:creationId xmlns:a16="http://schemas.microsoft.com/office/drawing/2014/main" id="{5CAE74EE-66FF-46B0-8B5F-174A8D1EBBD6}"/>
              </a:ext>
            </a:extLst>
          </p:cNvPr>
          <p:cNvSpPr/>
          <p:nvPr/>
        </p:nvSpPr>
        <p:spPr>
          <a:xfrm rot="9414337" flipH="1" flipV="1">
            <a:off x="5853078" y="5273779"/>
            <a:ext cx="3696833" cy="1136791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DD9A39-BE11-49DC-98C8-4ED6D4387B3D}"/>
              </a:ext>
            </a:extLst>
          </p:cNvPr>
          <p:cNvSpPr txBox="1"/>
          <p:nvPr/>
        </p:nvSpPr>
        <p:spPr>
          <a:xfrm>
            <a:off x="8318601" y="584217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65B70-F2CF-4DC3-B683-374A9C0C90D1}"/>
              </a:ext>
            </a:extLst>
          </p:cNvPr>
          <p:cNvSpPr txBox="1"/>
          <p:nvPr/>
        </p:nvSpPr>
        <p:spPr>
          <a:xfrm>
            <a:off x="1573879" y="514278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update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5F14AD-EDBF-46BF-97FF-D29D833E2B36}"/>
              </a:ext>
            </a:extLst>
          </p:cNvPr>
          <p:cNvSpPr txBox="1"/>
          <p:nvPr/>
        </p:nvSpPr>
        <p:spPr>
          <a:xfrm>
            <a:off x="1204420" y="230671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</a:t>
            </a:r>
          </a:p>
        </p:txBody>
      </p:sp>
      <p:sp>
        <p:nvSpPr>
          <p:cNvPr id="84" name="Arrow: Curved Up 83">
            <a:extLst>
              <a:ext uri="{FF2B5EF4-FFF2-40B4-BE49-F238E27FC236}">
                <a16:creationId xmlns:a16="http://schemas.microsoft.com/office/drawing/2014/main" id="{34D6702D-8C57-45B6-874C-EEA85B5FBD24}"/>
              </a:ext>
            </a:extLst>
          </p:cNvPr>
          <p:cNvSpPr/>
          <p:nvPr/>
        </p:nvSpPr>
        <p:spPr>
          <a:xfrm flipH="1" flipV="1">
            <a:off x="2464663" y="290201"/>
            <a:ext cx="6679336" cy="1994410"/>
          </a:xfrm>
          <a:prstGeom prst="curvedUpArrow">
            <a:avLst>
              <a:gd name="adj1" fmla="val 18230"/>
              <a:gd name="adj2" fmla="val 38446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49FD48-4E1F-4384-B54D-49320F845BB8}"/>
              </a:ext>
            </a:extLst>
          </p:cNvPr>
          <p:cNvSpPr txBox="1"/>
          <p:nvPr/>
        </p:nvSpPr>
        <p:spPr>
          <a:xfrm>
            <a:off x="1509545" y="9475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</a:t>
            </a:r>
            <a:r>
              <a:rPr lang="en-US" sz="3200" b="1" baseline="-25000" dirty="0" err="1"/>
              <a:t>lat</a:t>
            </a:r>
            <a:endParaRPr lang="en-US" sz="3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B88581-AD40-42A8-8764-F428BCAC8185}"/>
              </a:ext>
            </a:extLst>
          </p:cNvPr>
          <p:cNvSpPr txBox="1"/>
          <p:nvPr/>
        </p:nvSpPr>
        <p:spPr>
          <a:xfrm>
            <a:off x="5813468" y="1041277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,k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7BF5EE-2ED8-4671-A20F-FD7CAE6F15CE}"/>
              </a:ext>
            </a:extLst>
          </p:cNvPr>
          <p:cNvSpPr txBox="1"/>
          <p:nvPr/>
        </p:nvSpPr>
        <p:spPr>
          <a:xfrm>
            <a:off x="5648289" y="4840410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R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,V</a:t>
            </a:r>
            <a:r>
              <a:rPr lang="en-US" sz="3200" b="1" baseline="-25000" dirty="0" err="1"/>
              <a:t>reset</a:t>
            </a:r>
            <a:endParaRPr lang="en-US" sz="3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146AAC-37CB-42D6-B9FC-EACAE9EB23EE}"/>
              </a:ext>
            </a:extLst>
          </p:cNvPr>
          <p:cNvSpPr txBox="1"/>
          <p:nvPr/>
        </p:nvSpPr>
        <p:spPr>
          <a:xfrm>
            <a:off x="8424451" y="5142784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</a:t>
            </a:r>
            <a:r>
              <a:rPr lang="en-US" sz="3200" b="1" baseline="-25000" dirty="0"/>
              <a:t>th</a:t>
            </a:r>
            <a:endParaRPr lang="en-US" sz="3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3E09FD-2D0E-478F-93F5-9CF9D633F55B}"/>
              </a:ext>
            </a:extLst>
          </p:cNvPr>
          <p:cNvSpPr txBox="1"/>
          <p:nvPr/>
        </p:nvSpPr>
        <p:spPr>
          <a:xfrm>
            <a:off x="1581908" y="5678849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06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825417" y="1863265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3061503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9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894959" y="1925407"/>
            <a:ext cx="1519746" cy="809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stCxn id="7" idx="0"/>
            <a:endCxn id="5" idx="3"/>
          </p:cNvCxnSpPr>
          <p:nvPr/>
        </p:nvCxnSpPr>
        <p:spPr>
          <a:xfrm rot="16200000" flipV="1">
            <a:off x="7860069" y="1884810"/>
            <a:ext cx="1182857" cy="20735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39197" y="1995435"/>
            <a:ext cx="12700" cy="3034172"/>
          </a:xfrm>
          <a:prstGeom prst="bentConnector4">
            <a:avLst>
              <a:gd name="adj1" fmla="val 3834780"/>
              <a:gd name="adj2" fmla="val 999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BC149-6F77-491C-B329-16C4DE299E1C}"/>
              </a:ext>
            </a:extLst>
          </p:cNvPr>
          <p:cNvSpPr/>
          <p:nvPr/>
        </p:nvSpPr>
        <p:spPr>
          <a:xfrm>
            <a:off x="6989609" y="267279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voltage reset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3917795"/>
            <a:ext cx="682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81249" y="3917796"/>
            <a:ext cx="1281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2954" y="2330172"/>
            <a:ext cx="12700" cy="1587623"/>
          </a:xfrm>
          <a:prstGeom prst="bentConnector3">
            <a:avLst>
              <a:gd name="adj1" fmla="val 44790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378508" y="3917795"/>
            <a:ext cx="682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8483" y="679573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108084-7BFB-4C66-816A-ED6F7D46A254}"/>
              </a:ext>
            </a:extLst>
          </p:cNvPr>
          <p:cNvSpPr/>
          <p:nvPr/>
        </p:nvSpPr>
        <p:spPr>
          <a:xfrm>
            <a:off x="5114310" y="114762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lateral feedback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flipH="1">
            <a:off x="6654832" y="3917796"/>
            <a:ext cx="759873" cy="404766"/>
          </a:xfrm>
          <a:prstGeom prst="bentConnector4">
            <a:avLst>
              <a:gd name="adj1" fmla="val -23074"/>
              <a:gd name="adj2" fmla="val 1477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2386" y="1747855"/>
            <a:ext cx="404766" cy="759873"/>
          </a:xfrm>
          <a:prstGeom prst="bentConnector4">
            <a:avLst>
              <a:gd name="adj1" fmla="val -56477"/>
              <a:gd name="adj2" fmla="val 1300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777BF-7FF6-4DD2-AD08-82CA95AB318F}"/>
              </a:ext>
            </a:extLst>
          </p:cNvPr>
          <p:cNvSpPr/>
          <p:nvPr/>
        </p:nvSpPr>
        <p:spPr>
          <a:xfrm>
            <a:off x="7661699" y="1640007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exponential decay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6585290" y="4484236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exponential decay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414705" y="3917796"/>
            <a:ext cx="1313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8BB2604-0E7A-4500-A77F-46503C94A739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 flipV="1">
            <a:off x="5825417" y="2268030"/>
            <a:ext cx="69542" cy="1649765"/>
          </a:xfrm>
          <a:prstGeom prst="bentConnector3">
            <a:avLst>
              <a:gd name="adj1" fmla="val -7546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2E9E874-0830-4227-9566-249AF7006C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6544" y="1682013"/>
            <a:ext cx="466908" cy="829415"/>
          </a:xfrm>
          <a:prstGeom prst="bentConnector4">
            <a:avLst>
              <a:gd name="adj1" fmla="val -48960"/>
              <a:gd name="adj2" fmla="val 1275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825417" y="1863265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3061503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9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894959" y="1925407"/>
            <a:ext cx="1519746" cy="809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0071" y="1884812"/>
            <a:ext cx="1182857" cy="2073583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39199" y="1995437"/>
            <a:ext cx="12700" cy="3034172"/>
          </a:xfrm>
          <a:prstGeom prst="bentConnector4">
            <a:avLst>
              <a:gd name="adj1" fmla="val 3834780"/>
              <a:gd name="adj2" fmla="val 9992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3917795"/>
            <a:ext cx="68299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</p:cNvCxnSpPr>
          <p:nvPr/>
        </p:nvCxnSpPr>
        <p:spPr>
          <a:xfrm>
            <a:off x="4581250" y="3917797"/>
            <a:ext cx="128170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2955" y="2330173"/>
            <a:ext cx="12700" cy="1587623"/>
          </a:xfrm>
          <a:prstGeom prst="bentConnector3">
            <a:avLst>
              <a:gd name="adj1" fmla="val 447907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378509" y="3917796"/>
            <a:ext cx="68299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8484" y="679574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</p:cNvCxnSpPr>
          <p:nvPr/>
        </p:nvCxnSpPr>
        <p:spPr>
          <a:xfrm flipH="1">
            <a:off x="6654833" y="3917797"/>
            <a:ext cx="759873" cy="404766"/>
          </a:xfrm>
          <a:prstGeom prst="bentConnector4">
            <a:avLst>
              <a:gd name="adj1" fmla="val -23074"/>
              <a:gd name="adj2" fmla="val 14770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2388" y="1747857"/>
            <a:ext cx="404766" cy="759873"/>
          </a:xfrm>
          <a:prstGeom prst="bentConnector4">
            <a:avLst>
              <a:gd name="adj1" fmla="val -56477"/>
              <a:gd name="adj2" fmla="val 13008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</p:cNvCxnSpPr>
          <p:nvPr/>
        </p:nvCxnSpPr>
        <p:spPr>
          <a:xfrm>
            <a:off x="7414706" y="3917797"/>
            <a:ext cx="131371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86522-C86F-4B28-BE2B-739F15007FB9}"/>
              </a:ext>
            </a:extLst>
          </p:cNvPr>
          <p:cNvSpPr/>
          <p:nvPr/>
        </p:nvSpPr>
        <p:spPr>
          <a:xfrm>
            <a:off x="1564869" y="3429000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132BDD-52AB-4756-B9E2-2933481A9483}"/>
              </a:ext>
            </a:extLst>
          </p:cNvPr>
          <p:cNvSpPr/>
          <p:nvPr/>
        </p:nvSpPr>
        <p:spPr>
          <a:xfrm>
            <a:off x="5714696" y="1049519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lat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12BD2D-9BFE-4C8E-B737-180B1FB10874}"/>
              </a:ext>
            </a:extLst>
          </p:cNvPr>
          <p:cNvSpPr/>
          <p:nvPr/>
        </p:nvSpPr>
        <p:spPr>
          <a:xfrm>
            <a:off x="7336072" y="1928562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,r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F21456-87F4-4A0A-999B-1A9B914CD4BE}"/>
              </a:ext>
            </a:extLst>
          </p:cNvPr>
          <p:cNvSpPr/>
          <p:nvPr/>
        </p:nvSpPr>
        <p:spPr>
          <a:xfrm>
            <a:off x="6725026" y="1744733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8DA8E5-86D9-42E2-BFC7-56AF7BA90295}"/>
              </a:ext>
            </a:extLst>
          </p:cNvPr>
          <p:cNvSpPr/>
          <p:nvPr/>
        </p:nvSpPr>
        <p:spPr>
          <a:xfrm>
            <a:off x="3865142" y="3485250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,k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66B876-CEA6-4939-87CC-61A1E0B904D7}"/>
              </a:ext>
            </a:extLst>
          </p:cNvPr>
          <p:cNvSpPr/>
          <p:nvPr/>
        </p:nvSpPr>
        <p:spPr>
          <a:xfrm>
            <a:off x="6096000" y="448428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E2D543-56D4-4070-9D0F-B82D4A925384}"/>
              </a:ext>
            </a:extLst>
          </p:cNvPr>
          <p:cNvSpPr/>
          <p:nvPr/>
        </p:nvSpPr>
        <p:spPr>
          <a:xfrm>
            <a:off x="6801804" y="2625084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reset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C02E0B-EBCC-4D8E-AEEA-0DC360C790A5}"/>
              </a:ext>
            </a:extLst>
          </p:cNvPr>
          <p:cNvSpPr/>
          <p:nvPr/>
        </p:nvSpPr>
        <p:spPr>
          <a:xfrm>
            <a:off x="6918631" y="3514025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AA0C94-1DBF-4FCF-9C4E-AA9DBE028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188" t="6147" r="4160"/>
          <a:stretch/>
        </p:blipFill>
        <p:spPr>
          <a:xfrm>
            <a:off x="9570152" y="2448685"/>
            <a:ext cx="2598163" cy="765484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214B9FC-6050-44CA-AEC3-3B21DB6C5421}"/>
              </a:ext>
            </a:extLst>
          </p:cNvPr>
          <p:cNvCxnSpPr/>
          <p:nvPr/>
        </p:nvCxnSpPr>
        <p:spPr>
          <a:xfrm rot="16200000" flipV="1">
            <a:off x="2898786" y="3262770"/>
            <a:ext cx="496697" cy="399496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F004F64-5BE0-4A69-821F-9E0CDA85D057}"/>
              </a:ext>
            </a:extLst>
          </p:cNvPr>
          <p:cNvCxnSpPr>
            <a:cxnSpLocks/>
          </p:cNvCxnSpPr>
          <p:nvPr/>
        </p:nvCxnSpPr>
        <p:spPr>
          <a:xfrm rot="5400000">
            <a:off x="5919641" y="4207824"/>
            <a:ext cx="688974" cy="584580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1C3B803-FC37-480A-A4BE-CB7ED79990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141" y="1212229"/>
            <a:ext cx="1288813" cy="534562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3A4CFF5-F068-48F3-BE71-E6E74E099E7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801441" y="3214169"/>
            <a:ext cx="1067793" cy="684682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DD52B2A-E497-4BAE-8B35-E963D7DC6A8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 flipV="1">
            <a:off x="5825417" y="2268030"/>
            <a:ext cx="69542" cy="1649765"/>
          </a:xfrm>
          <a:prstGeom prst="bentConnector3">
            <a:avLst>
              <a:gd name="adj1" fmla="val -763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2543D20-873D-4D24-8B6D-490B422853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6545" y="1682012"/>
            <a:ext cx="466908" cy="829415"/>
          </a:xfrm>
          <a:prstGeom prst="bentConnector4">
            <a:avLst>
              <a:gd name="adj1" fmla="val -48960"/>
              <a:gd name="adj2" fmla="val 13377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FAF86-C881-485B-AE80-C567B7B0F39C}"/>
              </a:ext>
            </a:extLst>
          </p:cNvPr>
          <p:cNvGrpSpPr/>
          <p:nvPr/>
        </p:nvGrpSpPr>
        <p:grpSpPr>
          <a:xfrm>
            <a:off x="548483" y="1871645"/>
            <a:ext cx="3157939" cy="1300430"/>
            <a:chOff x="304540" y="917816"/>
            <a:chExt cx="3157939" cy="13004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674EB4B-7008-47A1-9D91-CA30D079C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r="41366"/>
            <a:stretch/>
          </p:blipFill>
          <p:spPr>
            <a:xfrm>
              <a:off x="304540" y="917816"/>
              <a:ext cx="2960410" cy="67636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5169CD5-34E9-4E5D-B393-3A3FDF559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56563"/>
            <a:stretch/>
          </p:blipFill>
          <p:spPr>
            <a:xfrm>
              <a:off x="1269332" y="1541877"/>
              <a:ext cx="2193147" cy="67636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E59F5C-DE98-4D7A-A14F-96FDC5A26156}"/>
              </a:ext>
            </a:extLst>
          </p:cNvPr>
          <p:cNvGrpSpPr/>
          <p:nvPr/>
        </p:nvGrpSpPr>
        <p:grpSpPr>
          <a:xfrm>
            <a:off x="1211347" y="4848778"/>
            <a:ext cx="10220310" cy="842529"/>
            <a:chOff x="1211347" y="5132112"/>
            <a:chExt cx="10220310" cy="84252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82107AF-1FFA-43F1-8634-5F3AA17FD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t="493" r="8962" b="53700"/>
            <a:stretch/>
          </p:blipFill>
          <p:spPr>
            <a:xfrm>
              <a:off x="1211347" y="5132112"/>
              <a:ext cx="5307589" cy="67636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655FFBB-9612-4D7D-BF24-F02ADCD17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14184" t="45878"/>
            <a:stretch/>
          </p:blipFill>
          <p:spPr>
            <a:xfrm>
              <a:off x="6428463" y="5175485"/>
              <a:ext cx="5003194" cy="799156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DDDA4ECC-CD73-4945-9C53-656F4710C2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1503" y="85335"/>
            <a:ext cx="658269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A picture containing chart&#10;&#10;Description automatically generated">
            <a:extLst>
              <a:ext uri="{FF2B5EF4-FFF2-40B4-BE49-F238E27FC236}">
                <a16:creationId xmlns:a16="http://schemas.microsoft.com/office/drawing/2014/main" id="{B83C17B0-960E-4FA4-B6EA-6066DF5E3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t="6306" r="8681" b="78950"/>
          <a:stretch/>
        </p:blipFill>
        <p:spPr>
          <a:xfrm>
            <a:off x="3276997" y="4061435"/>
            <a:ext cx="1242509" cy="7243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825417" y="1863264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3061501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synaptic current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7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voltage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894957" y="1925406"/>
            <a:ext cx="1519746" cy="13840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after-spike current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firing rate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8003707" y="2028447"/>
            <a:ext cx="895578" cy="207358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6654831" y="3513029"/>
            <a:ext cx="2807805" cy="5842"/>
          </a:xfrm>
          <a:prstGeom prst="bentConnector4">
            <a:avLst>
              <a:gd name="adj1" fmla="val -801"/>
              <a:gd name="adj2" fmla="val 2273913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BC149-6F77-491C-B329-16C4DE299E1C}"/>
              </a:ext>
            </a:extLst>
          </p:cNvPr>
          <p:cNvSpPr/>
          <p:nvPr/>
        </p:nvSpPr>
        <p:spPr>
          <a:xfrm>
            <a:off x="7187889" y="3012192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voltage reset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4213800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581247" y="4205074"/>
            <a:ext cx="131371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V="1">
            <a:off x="5894957" y="2617450"/>
            <a:ext cx="12700" cy="1587623"/>
          </a:xfrm>
          <a:prstGeom prst="bentConnector3">
            <a:avLst>
              <a:gd name="adj1" fmla="val 612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378508" y="4213800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8483" y="679573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108084-7BFB-4C66-816A-ED6F7D46A254}"/>
              </a:ext>
            </a:extLst>
          </p:cNvPr>
          <p:cNvSpPr/>
          <p:nvPr/>
        </p:nvSpPr>
        <p:spPr>
          <a:xfrm>
            <a:off x="5114310" y="1072718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recurrent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connection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flipH="1">
            <a:off x="6654830" y="4205074"/>
            <a:ext cx="759873" cy="692044"/>
          </a:xfrm>
          <a:prstGeom prst="bentConnector4">
            <a:avLst>
              <a:gd name="adj1" fmla="val -30084"/>
              <a:gd name="adj2" fmla="val 133033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6688743" y="1891492"/>
            <a:ext cx="692045" cy="759873"/>
          </a:xfrm>
          <a:prstGeom prst="bentConnector4">
            <a:avLst>
              <a:gd name="adj1" fmla="val -33033"/>
              <a:gd name="adj2" fmla="val 130084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777BF-7FF6-4DD2-AD08-82CA95AB318F}"/>
              </a:ext>
            </a:extLst>
          </p:cNvPr>
          <p:cNvSpPr/>
          <p:nvPr/>
        </p:nvSpPr>
        <p:spPr>
          <a:xfrm>
            <a:off x="7661699" y="1640007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</a:t>
            </a: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decay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6654829" y="5110713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membrane decay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414703" y="4205074"/>
            <a:ext cx="131371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chart&#10;&#10;Description automatically generated">
            <a:extLst>
              <a:ext uri="{FF2B5EF4-FFF2-40B4-BE49-F238E27FC236}">
                <a16:creationId xmlns:a16="http://schemas.microsoft.com/office/drawing/2014/main" id="{4D03F30A-1F45-43D5-97B6-EE57A7699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t="75541" r="8365" b="9389"/>
          <a:stretch/>
        </p:blipFill>
        <p:spPr>
          <a:xfrm>
            <a:off x="8873067" y="4061435"/>
            <a:ext cx="1244284" cy="740404"/>
          </a:xfrm>
          <a:prstGeom prst="rect">
            <a:avLst/>
          </a:prstGeom>
        </p:spPr>
      </p:pic>
      <p:pic>
        <p:nvPicPr>
          <p:cNvPr id="61" name="Picture 60" descr="A picture containing chart&#10;&#10;Description automatically generated">
            <a:extLst>
              <a:ext uri="{FF2B5EF4-FFF2-40B4-BE49-F238E27FC236}">
                <a16:creationId xmlns:a16="http://schemas.microsoft.com/office/drawing/2014/main" id="{800B7F8F-0FF6-4E62-B8CB-42A2F03C6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57927" r="8961" b="27095"/>
          <a:stretch/>
        </p:blipFill>
        <p:spPr>
          <a:xfrm>
            <a:off x="6031451" y="4049930"/>
            <a:ext cx="1238600" cy="735894"/>
          </a:xfrm>
          <a:prstGeom prst="rect">
            <a:avLst/>
          </a:prstGeom>
        </p:spPr>
      </p:pic>
      <p:pic>
        <p:nvPicPr>
          <p:cNvPr id="62" name="Picture 61" descr="A picture containing chart&#10;&#10;Description automatically generated">
            <a:extLst>
              <a:ext uri="{FF2B5EF4-FFF2-40B4-BE49-F238E27FC236}">
                <a16:creationId xmlns:a16="http://schemas.microsoft.com/office/drawing/2014/main" id="{0C99BDC1-6429-4195-8008-92B30DD6B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41139" r="8829" b="44390"/>
          <a:stretch/>
        </p:blipFill>
        <p:spPr>
          <a:xfrm>
            <a:off x="6031451" y="2536397"/>
            <a:ext cx="1243162" cy="710956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78780EF8-96B4-4067-8CB7-E8371353EEE7}"/>
              </a:ext>
            </a:extLst>
          </p:cNvPr>
          <p:cNvSpPr/>
          <p:nvPr/>
        </p:nvSpPr>
        <p:spPr>
          <a:xfrm>
            <a:off x="4714565" y="4179208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 integration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32363-6EB3-4EF5-A018-C897E30CE974}"/>
              </a:ext>
            </a:extLst>
          </p:cNvPr>
          <p:cNvSpPr/>
          <p:nvPr/>
        </p:nvSpPr>
        <p:spPr>
          <a:xfrm>
            <a:off x="1590524" y="3819358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1680A-9263-40A0-B882-CE09492D3DD1}"/>
              </a:ext>
            </a:extLst>
          </p:cNvPr>
          <p:cNvSpPr/>
          <p:nvPr/>
        </p:nvSpPr>
        <p:spPr>
          <a:xfrm>
            <a:off x="9512266" y="3815384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C928FFD-2CCA-4DA0-B09A-8368D907965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 flipV="1">
            <a:off x="5825417" y="2555309"/>
            <a:ext cx="69540" cy="1658492"/>
          </a:xfrm>
          <a:prstGeom prst="bentConnector4">
            <a:avLst>
              <a:gd name="adj1" fmla="val -1013975"/>
              <a:gd name="adj2" fmla="val 9881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5532600-70B5-45FB-9FD0-66DFE10628F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H="1">
            <a:off x="6622902" y="1825651"/>
            <a:ext cx="754187" cy="829413"/>
          </a:xfrm>
          <a:prstGeom prst="bentConnector4">
            <a:avLst>
              <a:gd name="adj1" fmla="val -30311"/>
              <a:gd name="adj2" fmla="val 13532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A192B0-DD3C-4EB9-B08E-712B5303862D}"/>
              </a:ext>
            </a:extLst>
          </p:cNvPr>
          <p:cNvSpPr/>
          <p:nvPr/>
        </p:nvSpPr>
        <p:spPr>
          <a:xfrm>
            <a:off x="9494638" y="3801811"/>
            <a:ext cx="2230853" cy="369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9" y="3513030"/>
            <a:ext cx="1519746" cy="1380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hidden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30"/>
            <a:ext cx="1519746" cy="1380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4200226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5185208" y="4200226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8071560" y="2096302"/>
            <a:ext cx="12700" cy="2833456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7255755" y="2716198"/>
            <a:ext cx="1644310" cy="5912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recurrent connection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414705" y="4203402"/>
            <a:ext cx="131371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0E212-C815-4934-9693-6E199CD0E5AE}"/>
              </a:ext>
            </a:extLst>
          </p:cNvPr>
          <p:cNvSpPr/>
          <p:nvPr/>
        </p:nvSpPr>
        <p:spPr>
          <a:xfrm>
            <a:off x="7414705" y="3741179"/>
            <a:ext cx="1644310" cy="5912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nonlinearity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AC8FC-75F0-4C73-810E-878D4F83940D}"/>
              </a:ext>
            </a:extLst>
          </p:cNvPr>
          <p:cNvSpPr/>
          <p:nvPr/>
        </p:nvSpPr>
        <p:spPr>
          <a:xfrm>
            <a:off x="4326281" y="3814511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</a:p>
        </p:txBody>
      </p: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19CBBC-DF60-4A9A-B3AD-708BA421071E}"/>
              </a:ext>
            </a:extLst>
          </p:cNvPr>
          <p:cNvPicPr>
            <a:picLocks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66674" r="8824" b="10334"/>
          <a:stretch/>
        </p:blipFill>
        <p:spPr>
          <a:xfrm>
            <a:off x="8866496" y="4060264"/>
            <a:ext cx="1243584" cy="74066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5408FA-12B8-4B56-868B-CAFA5C810668}"/>
              </a:ext>
            </a:extLst>
          </p:cNvPr>
          <p:cNvPicPr>
            <a:picLocks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t="35583" r="8642" b="39634"/>
          <a:stretch/>
        </p:blipFill>
        <p:spPr>
          <a:xfrm>
            <a:off x="6033040" y="4053913"/>
            <a:ext cx="1243584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7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5C48A0-DC4D-4452-A2EC-14A6B3334B80}"/>
              </a:ext>
            </a:extLst>
          </p:cNvPr>
          <p:cNvGrpSpPr/>
          <p:nvPr/>
        </p:nvGrpSpPr>
        <p:grpSpPr>
          <a:xfrm>
            <a:off x="622625" y="2790767"/>
            <a:ext cx="978764" cy="978763"/>
            <a:chOff x="622625" y="2790767"/>
            <a:chExt cx="978764" cy="97876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7B2860-F799-4A7A-B89D-D3CEF2B867CC}"/>
                </a:ext>
              </a:extLst>
            </p:cNvPr>
            <p:cNvSpPr/>
            <p:nvPr/>
          </p:nvSpPr>
          <p:spPr>
            <a:xfrm>
              <a:off x="658138" y="3250850"/>
              <a:ext cx="943251" cy="412150"/>
            </a:xfrm>
            <a:custGeom>
              <a:avLst/>
              <a:gdLst>
                <a:gd name="connsiteX0" fmla="*/ 0 w 914400"/>
                <a:gd name="connsiteY0" fmla="*/ 163575 h 412150"/>
                <a:gd name="connsiteX1" fmla="*/ 275208 w 914400"/>
                <a:gd name="connsiteY1" fmla="*/ 3777 h 412150"/>
                <a:gd name="connsiteX2" fmla="*/ 630315 w 914400"/>
                <a:gd name="connsiteY2" fmla="*/ 305618 h 412150"/>
                <a:gd name="connsiteX3" fmla="*/ 914400 w 914400"/>
                <a:gd name="connsiteY3" fmla="*/ 412150 h 412150"/>
                <a:gd name="connsiteX4" fmla="*/ 914400 w 914400"/>
                <a:gd name="connsiteY4" fmla="*/ 412150 h 412150"/>
                <a:gd name="connsiteX5" fmla="*/ 914400 w 914400"/>
                <a:gd name="connsiteY5" fmla="*/ 412150 h 4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412150">
                  <a:moveTo>
                    <a:pt x="0" y="163575"/>
                  </a:moveTo>
                  <a:cubicBezTo>
                    <a:pt x="85078" y="71839"/>
                    <a:pt x="170156" y="-19897"/>
                    <a:pt x="275208" y="3777"/>
                  </a:cubicBezTo>
                  <a:cubicBezTo>
                    <a:pt x="380260" y="27451"/>
                    <a:pt x="523783" y="237556"/>
                    <a:pt x="630315" y="305618"/>
                  </a:cubicBezTo>
                  <a:cubicBezTo>
                    <a:pt x="736847" y="373680"/>
                    <a:pt x="914400" y="412150"/>
                    <a:pt x="914400" y="412150"/>
                  </a:cubicBezTo>
                  <a:lnTo>
                    <a:pt x="914400" y="412150"/>
                  </a:lnTo>
                  <a:lnTo>
                    <a:pt x="914400" y="412150"/>
                  </a:lnTo>
                </a:path>
              </a:pathLst>
            </a:cu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1DAB804-A677-4512-AE6F-E81CB9268828}"/>
                </a:ext>
              </a:extLst>
            </p:cNvPr>
            <p:cNvGrpSpPr/>
            <p:nvPr/>
          </p:nvGrpSpPr>
          <p:grpSpPr>
            <a:xfrm>
              <a:off x="622625" y="2790767"/>
              <a:ext cx="978763" cy="978763"/>
              <a:chOff x="603679" y="2405847"/>
              <a:chExt cx="978763" cy="978763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1D0A667-7EE6-4030-AEC5-72545668E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6B3FE01-6AEB-410D-9227-901C882F749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51E621D-B4E0-4BBA-998C-B3719A5C03A5}"/>
              </a:ext>
            </a:extLst>
          </p:cNvPr>
          <p:cNvSpPr txBox="1"/>
          <p:nvPr/>
        </p:nvSpPr>
        <p:spPr>
          <a:xfrm>
            <a:off x="313016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4DD5F6-0214-4C45-9A55-5100EE255E76}"/>
              </a:ext>
            </a:extLst>
          </p:cNvPr>
          <p:cNvSpPr/>
          <p:nvPr/>
        </p:nvSpPr>
        <p:spPr>
          <a:xfrm>
            <a:off x="2466847" y="2976219"/>
            <a:ext cx="943251" cy="686781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F0038C-C730-4C8E-8293-49DF991A2B32}"/>
              </a:ext>
            </a:extLst>
          </p:cNvPr>
          <p:cNvGrpSpPr/>
          <p:nvPr/>
        </p:nvGrpSpPr>
        <p:grpSpPr>
          <a:xfrm>
            <a:off x="2455187" y="2790767"/>
            <a:ext cx="978763" cy="978763"/>
            <a:chOff x="603679" y="2405847"/>
            <a:chExt cx="978763" cy="97876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A7B1689-29FA-46FB-9972-0002A355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95EF1F-92FA-456F-A324-D0B5243612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489D852-A152-421A-AFAC-8DAE06EDC31A}"/>
              </a:ext>
            </a:extLst>
          </p:cNvPr>
          <p:cNvSpPr txBox="1"/>
          <p:nvPr/>
        </p:nvSpPr>
        <p:spPr>
          <a:xfrm>
            <a:off x="2145578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2B74F08-EB62-4CEE-B4B6-C7B2EF2892FB}"/>
              </a:ext>
            </a:extLst>
          </p:cNvPr>
          <p:cNvSpPr/>
          <p:nvPr/>
        </p:nvSpPr>
        <p:spPr>
          <a:xfrm>
            <a:off x="1636520" y="3130932"/>
            <a:ext cx="630281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0B81C-D3DF-41B8-ABE2-ADE95D7F9AD3}"/>
              </a:ext>
            </a:extLst>
          </p:cNvPr>
          <p:cNvSpPr txBox="1"/>
          <p:nvPr/>
        </p:nvSpPr>
        <p:spPr>
          <a:xfrm>
            <a:off x="1054232" y="2644761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F2CBD1-CA39-4867-85DB-95D4FE850727}"/>
              </a:ext>
            </a:extLst>
          </p:cNvPr>
          <p:cNvGrpSpPr/>
          <p:nvPr/>
        </p:nvGrpSpPr>
        <p:grpSpPr>
          <a:xfrm>
            <a:off x="4279822" y="2794561"/>
            <a:ext cx="978763" cy="978763"/>
            <a:chOff x="4472130" y="4722807"/>
            <a:chExt cx="978763" cy="97876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38CCE1A-BE94-46CB-9539-E9E878FFEC95}"/>
                </a:ext>
              </a:extLst>
            </p:cNvPr>
            <p:cNvSpPr/>
            <p:nvPr/>
          </p:nvSpPr>
          <p:spPr>
            <a:xfrm>
              <a:off x="4507643" y="4878405"/>
              <a:ext cx="943249" cy="546780"/>
            </a:xfrm>
            <a:custGeom>
              <a:avLst/>
              <a:gdLst>
                <a:gd name="connsiteX0" fmla="*/ 0 w 974034"/>
                <a:gd name="connsiteY0" fmla="*/ 0 h 546780"/>
                <a:gd name="connsiteX1" fmla="*/ 258417 w 974034"/>
                <a:gd name="connsiteY1" fmla="*/ 397565 h 546780"/>
                <a:gd name="connsiteX2" fmla="*/ 516834 w 974034"/>
                <a:gd name="connsiteY2" fmla="*/ 546652 h 546780"/>
                <a:gd name="connsiteX3" fmla="*/ 765313 w 974034"/>
                <a:gd name="connsiteY3" fmla="*/ 377687 h 546780"/>
                <a:gd name="connsiteX4" fmla="*/ 974034 w 974034"/>
                <a:gd name="connsiteY4" fmla="*/ 308113 h 54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034" h="546780">
                  <a:moveTo>
                    <a:pt x="0" y="0"/>
                  </a:moveTo>
                  <a:cubicBezTo>
                    <a:pt x="86139" y="153228"/>
                    <a:pt x="172278" y="306456"/>
                    <a:pt x="258417" y="397565"/>
                  </a:cubicBezTo>
                  <a:cubicBezTo>
                    <a:pt x="344556" y="488674"/>
                    <a:pt x="432351" y="549965"/>
                    <a:pt x="516834" y="546652"/>
                  </a:cubicBezTo>
                  <a:cubicBezTo>
                    <a:pt x="601317" y="543339"/>
                    <a:pt x="689113" y="417443"/>
                    <a:pt x="765313" y="377687"/>
                  </a:cubicBezTo>
                  <a:cubicBezTo>
                    <a:pt x="841513" y="337931"/>
                    <a:pt x="907773" y="323022"/>
                    <a:pt x="974034" y="308113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EDC53A5-A38D-499F-88D1-353EE8C7A39A}"/>
                </a:ext>
              </a:extLst>
            </p:cNvPr>
            <p:cNvGrpSpPr/>
            <p:nvPr/>
          </p:nvGrpSpPr>
          <p:grpSpPr>
            <a:xfrm>
              <a:off x="4472130" y="4722807"/>
              <a:ext cx="978763" cy="978763"/>
              <a:chOff x="603679" y="2405847"/>
              <a:chExt cx="978763" cy="978763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2935CAD-9A4B-479F-BCC0-EEC96CD1C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13D6B43-877B-49E4-A6E3-31102784FB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FE2B0E1-2374-404E-B607-4CB3663B59D7}"/>
              </a:ext>
            </a:extLst>
          </p:cNvPr>
          <p:cNvSpPr txBox="1"/>
          <p:nvPr/>
        </p:nvSpPr>
        <p:spPr>
          <a:xfrm>
            <a:off x="3769627" y="3928922"/>
            <a:ext cx="230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0A5AA0-97CA-4819-BEBD-4E3C16B60BA5}"/>
              </a:ext>
            </a:extLst>
          </p:cNvPr>
          <p:cNvGrpSpPr/>
          <p:nvPr/>
        </p:nvGrpSpPr>
        <p:grpSpPr>
          <a:xfrm>
            <a:off x="6108561" y="2794614"/>
            <a:ext cx="978764" cy="978763"/>
            <a:chOff x="8228534" y="25898"/>
            <a:chExt cx="978764" cy="97876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FB60BAB-6F00-4F26-9DE1-36BA50C79C80}"/>
                </a:ext>
              </a:extLst>
            </p:cNvPr>
            <p:cNvSpPr/>
            <p:nvPr/>
          </p:nvSpPr>
          <p:spPr>
            <a:xfrm>
              <a:off x="8264048" y="240860"/>
              <a:ext cx="943250" cy="563795"/>
            </a:xfrm>
            <a:custGeom>
              <a:avLst/>
              <a:gdLst>
                <a:gd name="connsiteX0" fmla="*/ 0 w 683581"/>
                <a:gd name="connsiteY0" fmla="*/ 154442 h 563795"/>
                <a:gd name="connsiteX1" fmla="*/ 115410 w 683581"/>
                <a:gd name="connsiteY1" fmla="*/ 3522 h 563795"/>
                <a:gd name="connsiteX2" fmla="*/ 221942 w 683581"/>
                <a:gd name="connsiteY2" fmla="*/ 287607 h 563795"/>
                <a:gd name="connsiteX3" fmla="*/ 284085 w 683581"/>
                <a:gd name="connsiteY3" fmla="*/ 562815 h 563795"/>
                <a:gd name="connsiteX4" fmla="*/ 435006 w 683581"/>
                <a:gd name="connsiteY4" fmla="*/ 376384 h 563795"/>
                <a:gd name="connsiteX5" fmla="*/ 603682 w 683581"/>
                <a:gd name="connsiteY5" fmla="*/ 296485 h 563795"/>
                <a:gd name="connsiteX6" fmla="*/ 683581 w 683581"/>
                <a:gd name="connsiteY6" fmla="*/ 287607 h 56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581" h="563795">
                  <a:moveTo>
                    <a:pt x="0" y="154442"/>
                  </a:moveTo>
                  <a:cubicBezTo>
                    <a:pt x="39210" y="67885"/>
                    <a:pt x="78420" y="-18672"/>
                    <a:pt x="115410" y="3522"/>
                  </a:cubicBezTo>
                  <a:cubicBezTo>
                    <a:pt x="152400" y="25716"/>
                    <a:pt x="193830" y="194392"/>
                    <a:pt x="221942" y="287607"/>
                  </a:cubicBezTo>
                  <a:cubicBezTo>
                    <a:pt x="250054" y="380822"/>
                    <a:pt x="248574" y="548019"/>
                    <a:pt x="284085" y="562815"/>
                  </a:cubicBezTo>
                  <a:cubicBezTo>
                    <a:pt x="319596" y="577611"/>
                    <a:pt x="381740" y="420772"/>
                    <a:pt x="435006" y="376384"/>
                  </a:cubicBezTo>
                  <a:cubicBezTo>
                    <a:pt x="488272" y="331996"/>
                    <a:pt x="562253" y="311281"/>
                    <a:pt x="603682" y="296485"/>
                  </a:cubicBezTo>
                  <a:cubicBezTo>
                    <a:pt x="645111" y="281689"/>
                    <a:pt x="664346" y="284648"/>
                    <a:pt x="683581" y="28760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76AA23D-3F01-46D0-8204-DB2F67EBAD81}"/>
                </a:ext>
              </a:extLst>
            </p:cNvPr>
            <p:cNvGrpSpPr/>
            <p:nvPr/>
          </p:nvGrpSpPr>
          <p:grpSpPr>
            <a:xfrm>
              <a:off x="8228534" y="25898"/>
              <a:ext cx="978763" cy="978763"/>
              <a:chOff x="603679" y="2405847"/>
              <a:chExt cx="978763" cy="978763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F968C33-88CD-4C8D-AA41-53BFEF5A1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9578C44-769C-4B54-B662-EAB874A32B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39C46CB-7CA1-4B9E-A66C-361EB8D85A91}"/>
              </a:ext>
            </a:extLst>
          </p:cNvPr>
          <p:cNvSpPr txBox="1"/>
          <p:nvPr/>
        </p:nvSpPr>
        <p:spPr>
          <a:xfrm>
            <a:off x="5781196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419018-C623-4231-BF06-97A99F95CD48}"/>
              </a:ext>
            </a:extLst>
          </p:cNvPr>
          <p:cNvSpPr txBox="1"/>
          <p:nvPr/>
        </p:nvSpPr>
        <p:spPr>
          <a:xfrm>
            <a:off x="7609934" y="3947179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75048A-6FA1-4704-AA3C-7B47AD86A4D5}"/>
              </a:ext>
            </a:extLst>
          </p:cNvPr>
          <p:cNvGrpSpPr/>
          <p:nvPr/>
        </p:nvGrpSpPr>
        <p:grpSpPr>
          <a:xfrm>
            <a:off x="7937299" y="2786287"/>
            <a:ext cx="978763" cy="978763"/>
            <a:chOff x="8485393" y="2762578"/>
            <a:chExt cx="978763" cy="97876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233C0F2-607F-4CA0-81C3-464EDF13A22C}"/>
                </a:ext>
              </a:extLst>
            </p:cNvPr>
            <p:cNvGrpSpPr/>
            <p:nvPr/>
          </p:nvGrpSpPr>
          <p:grpSpPr>
            <a:xfrm>
              <a:off x="8485393" y="2762578"/>
              <a:ext cx="978763" cy="978763"/>
              <a:chOff x="603679" y="2405847"/>
              <a:chExt cx="978763" cy="978763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10660B0-4EC7-4957-8B64-F2E84EB86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DC77E30-10EF-4F74-B60A-88199F2A02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5EC929-A467-4007-ACBF-59ECDBA5351D}"/>
                </a:ext>
              </a:extLst>
            </p:cNvPr>
            <p:cNvSpPr/>
            <p:nvPr/>
          </p:nvSpPr>
          <p:spPr>
            <a:xfrm>
              <a:off x="8556420" y="2830943"/>
              <a:ext cx="907734" cy="662230"/>
            </a:xfrm>
            <a:custGeom>
              <a:avLst/>
              <a:gdLst>
                <a:gd name="connsiteX0" fmla="*/ 0 w 798991"/>
                <a:gd name="connsiteY0" fmla="*/ 635808 h 662230"/>
                <a:gd name="connsiteX1" fmla="*/ 159798 w 798991"/>
                <a:gd name="connsiteY1" fmla="*/ 502643 h 662230"/>
                <a:gd name="connsiteX2" fmla="*/ 275208 w 798991"/>
                <a:gd name="connsiteY2" fmla="*/ 58759 h 662230"/>
                <a:gd name="connsiteX3" fmla="*/ 381740 w 798991"/>
                <a:gd name="connsiteY3" fmla="*/ 644685 h 662230"/>
                <a:gd name="connsiteX4" fmla="*/ 594804 w 798991"/>
                <a:gd name="connsiteY4" fmla="*/ 467132 h 662230"/>
                <a:gd name="connsiteX5" fmla="*/ 674703 w 798991"/>
                <a:gd name="connsiteY5" fmla="*/ 41004 h 662230"/>
                <a:gd name="connsiteX6" fmla="*/ 798991 w 798991"/>
                <a:gd name="connsiteY6" fmla="*/ 41004 h 66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991" h="662230">
                  <a:moveTo>
                    <a:pt x="0" y="635808"/>
                  </a:moveTo>
                  <a:cubicBezTo>
                    <a:pt x="56965" y="617313"/>
                    <a:pt x="113930" y="598818"/>
                    <a:pt x="159798" y="502643"/>
                  </a:cubicBezTo>
                  <a:cubicBezTo>
                    <a:pt x="205666" y="406468"/>
                    <a:pt x="238218" y="35085"/>
                    <a:pt x="275208" y="58759"/>
                  </a:cubicBezTo>
                  <a:cubicBezTo>
                    <a:pt x="312198" y="82433"/>
                    <a:pt x="328474" y="576623"/>
                    <a:pt x="381740" y="644685"/>
                  </a:cubicBezTo>
                  <a:cubicBezTo>
                    <a:pt x="435006" y="712747"/>
                    <a:pt x="545977" y="567746"/>
                    <a:pt x="594804" y="467132"/>
                  </a:cubicBezTo>
                  <a:cubicBezTo>
                    <a:pt x="643631" y="366518"/>
                    <a:pt x="640672" y="112025"/>
                    <a:pt x="674703" y="41004"/>
                  </a:cubicBezTo>
                  <a:cubicBezTo>
                    <a:pt x="708734" y="-30017"/>
                    <a:pt x="753862" y="5493"/>
                    <a:pt x="798991" y="4100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361334FA-D8BB-4524-A4C5-E6EA3FC06D7D}"/>
              </a:ext>
            </a:extLst>
          </p:cNvPr>
          <p:cNvSpPr/>
          <p:nvPr/>
        </p:nvSpPr>
        <p:spPr>
          <a:xfrm>
            <a:off x="3468427" y="3130932"/>
            <a:ext cx="630281" cy="3942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1CE5F0-1FE8-4542-9544-CE1BCB21EFC7}"/>
              </a:ext>
            </a:extLst>
          </p:cNvPr>
          <p:cNvSpPr txBox="1"/>
          <p:nvPr/>
        </p:nvSpPr>
        <p:spPr>
          <a:xfrm>
            <a:off x="2678860" y="2642142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,R</a:t>
            </a:r>
            <a:endParaRPr lang="en-US" sz="3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A42C11-7C07-4A7D-9DF3-95883BD77A8B}"/>
              </a:ext>
            </a:extLst>
          </p:cNvPr>
          <p:cNvSpPr txBox="1"/>
          <p:nvPr/>
        </p:nvSpPr>
        <p:spPr>
          <a:xfrm>
            <a:off x="6341099" y="2650422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</a:t>
            </a:r>
            <a:r>
              <a:rPr lang="en-US" sz="3200" b="1" baseline="-25000" dirty="0"/>
              <a:t>th</a:t>
            </a:r>
            <a:endParaRPr lang="en-US" sz="3200" b="1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241EBDF9-3F71-4F88-8CB7-49DD91FCD4CB}"/>
              </a:ext>
            </a:extLst>
          </p:cNvPr>
          <p:cNvSpPr/>
          <p:nvPr/>
        </p:nvSpPr>
        <p:spPr>
          <a:xfrm>
            <a:off x="7210887" y="3130932"/>
            <a:ext cx="630281" cy="3942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01E14-D7BC-47E3-920A-8306322F0267}"/>
              </a:ext>
            </a:extLst>
          </p:cNvPr>
          <p:cNvSpPr/>
          <p:nvPr/>
        </p:nvSpPr>
        <p:spPr>
          <a:xfrm rot="5400000">
            <a:off x="4271289" y="4479275"/>
            <a:ext cx="318443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884E42E-FAEA-4245-A919-66F07C822C22}"/>
              </a:ext>
            </a:extLst>
          </p:cNvPr>
          <p:cNvSpPr/>
          <p:nvPr/>
        </p:nvSpPr>
        <p:spPr>
          <a:xfrm>
            <a:off x="4334681" y="4720202"/>
            <a:ext cx="1113845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8C97580D-54EC-4C3C-B3D5-9D41A5D2E0FA}"/>
              </a:ext>
            </a:extLst>
          </p:cNvPr>
          <p:cNvSpPr/>
          <p:nvPr/>
        </p:nvSpPr>
        <p:spPr>
          <a:xfrm rot="16200000">
            <a:off x="5170194" y="4397614"/>
            <a:ext cx="357689" cy="394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3C5B48-2BA4-4D46-BC79-FADF2CD3CA42}"/>
              </a:ext>
            </a:extLst>
          </p:cNvPr>
          <p:cNvSpPr txBox="1"/>
          <p:nvPr/>
        </p:nvSpPr>
        <p:spPr>
          <a:xfrm>
            <a:off x="4868214" y="1295895"/>
            <a:ext cx="978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b="1" baseline="-25000" dirty="0"/>
              <a:t>m</a:t>
            </a:r>
            <a:r>
              <a:rPr lang="en-US" sz="3200" b="1" dirty="0"/>
              <a:t>,</a:t>
            </a:r>
          </a:p>
          <a:p>
            <a:r>
              <a:rPr lang="en-US" sz="3200" b="1" dirty="0" err="1"/>
              <a:t>V</a:t>
            </a:r>
            <a:r>
              <a:rPr lang="en-US" sz="3200" b="1" baseline="-25000" dirty="0" err="1"/>
              <a:t>reset</a:t>
            </a:r>
            <a:endParaRPr lang="en-US" sz="32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F58503A-B6C0-4CD3-B988-9EA2D06F2517}"/>
              </a:ext>
            </a:extLst>
          </p:cNvPr>
          <p:cNvSpPr txBox="1"/>
          <p:nvPr/>
        </p:nvSpPr>
        <p:spPr>
          <a:xfrm>
            <a:off x="3831457" y="4904744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</a:t>
            </a:r>
            <a:r>
              <a:rPr lang="en-US" sz="3200" b="1" baseline="-25000" dirty="0"/>
              <a:t>m</a:t>
            </a:r>
            <a:endParaRPr lang="en-US" sz="3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263167-5B12-4120-AA34-B5337764D4AC}"/>
              </a:ext>
            </a:extLst>
          </p:cNvPr>
          <p:cNvSpPr/>
          <p:nvPr/>
        </p:nvSpPr>
        <p:spPr>
          <a:xfrm rot="5400000">
            <a:off x="7604209" y="1718415"/>
            <a:ext cx="1588663" cy="191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754903-79F7-42CB-9277-7DA87C259BE3}"/>
              </a:ext>
            </a:extLst>
          </p:cNvPr>
          <p:cNvSpPr/>
          <p:nvPr/>
        </p:nvSpPr>
        <p:spPr>
          <a:xfrm>
            <a:off x="2941163" y="1017161"/>
            <a:ext cx="5553207" cy="191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1FAABA74-050F-4BE9-8BA7-626300F91552}"/>
              </a:ext>
            </a:extLst>
          </p:cNvPr>
          <p:cNvSpPr/>
          <p:nvPr/>
        </p:nvSpPr>
        <p:spPr>
          <a:xfrm rot="5400000">
            <a:off x="2318793" y="1690354"/>
            <a:ext cx="1442222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538D08-DC7A-4A59-85B6-7BDEAC94AF25}"/>
              </a:ext>
            </a:extLst>
          </p:cNvPr>
          <p:cNvSpPr txBox="1"/>
          <p:nvPr/>
        </p:nvSpPr>
        <p:spPr>
          <a:xfrm>
            <a:off x="2701186" y="1295092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</a:t>
            </a:r>
            <a:r>
              <a:rPr lang="en-US" sz="3200" b="1" baseline="-25000" dirty="0" err="1"/>
              <a:t>lat</a:t>
            </a:r>
            <a:endParaRPr lang="en-US" sz="3200" b="1" dirty="0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C115389F-E927-4AA2-BDE1-9746DE82775B}"/>
              </a:ext>
            </a:extLst>
          </p:cNvPr>
          <p:cNvSpPr/>
          <p:nvPr/>
        </p:nvSpPr>
        <p:spPr>
          <a:xfrm rot="5400000">
            <a:off x="4071152" y="1688841"/>
            <a:ext cx="1442222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622CBDCD-E4F6-4E9A-9730-66DEA056A4E7}"/>
              </a:ext>
            </a:extLst>
          </p:cNvPr>
          <p:cNvSpPr/>
          <p:nvPr/>
        </p:nvSpPr>
        <p:spPr>
          <a:xfrm rot="5400000">
            <a:off x="5876832" y="1688841"/>
            <a:ext cx="1442222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1B485E-8D1D-4740-962D-450F917D92AA}"/>
              </a:ext>
            </a:extLst>
          </p:cNvPr>
          <p:cNvSpPr txBox="1"/>
          <p:nvPr/>
        </p:nvSpPr>
        <p:spPr>
          <a:xfrm>
            <a:off x="6255422" y="1290287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143FFE-D99E-42A3-B81F-66749B2C8E79}"/>
              </a:ext>
            </a:extLst>
          </p:cNvPr>
          <p:cNvSpPr/>
          <p:nvPr/>
        </p:nvSpPr>
        <p:spPr>
          <a:xfrm rot="5400000">
            <a:off x="6033650" y="4476194"/>
            <a:ext cx="318443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CDBB176-485E-4343-9452-7749ABB44D05}"/>
              </a:ext>
            </a:extLst>
          </p:cNvPr>
          <p:cNvSpPr/>
          <p:nvPr/>
        </p:nvSpPr>
        <p:spPr>
          <a:xfrm>
            <a:off x="6097042" y="4717120"/>
            <a:ext cx="1113845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B8FAD1AA-A5F5-4CA4-B501-B18A6784A4F5}"/>
              </a:ext>
            </a:extLst>
          </p:cNvPr>
          <p:cNvSpPr/>
          <p:nvPr/>
        </p:nvSpPr>
        <p:spPr>
          <a:xfrm rot="16200000">
            <a:off x="6932555" y="4394532"/>
            <a:ext cx="357689" cy="394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BC945A-8421-462E-AC92-4639536311CF}"/>
              </a:ext>
            </a:extLst>
          </p:cNvPr>
          <p:cNvSpPr txBox="1"/>
          <p:nvPr/>
        </p:nvSpPr>
        <p:spPr>
          <a:xfrm>
            <a:off x="5561143" y="4900395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750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151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N. Winston</dc:creator>
  <cp:lastModifiedBy>Chloe N. Winston</cp:lastModifiedBy>
  <cp:revision>109</cp:revision>
  <cp:lastPrinted>2021-11-29T18:46:51Z</cp:lastPrinted>
  <dcterms:created xsi:type="dcterms:W3CDTF">2021-08-21T05:25:00Z</dcterms:created>
  <dcterms:modified xsi:type="dcterms:W3CDTF">2021-12-12T00:35:21Z</dcterms:modified>
</cp:coreProperties>
</file>