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AAA04-A364-C946-8638-47A95F5F82EA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44A4-8D85-AC4C-B1FE-275DF5DD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44A4-8D85-AC4C-B1FE-275DF5DDB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44A4-8D85-AC4C-B1FE-275DF5DDB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44A4-8D85-AC4C-B1FE-275DF5DDB2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B61D-A577-C74D-9A62-2DE0A61D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CF8A-D80E-6148-8FF6-2FDD336C5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1587-D7FE-CA44-A3E4-8503F401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2494-D6C1-9849-93DF-8E08121F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F9D9-FAFC-7449-92A8-17A89364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BF65-EF3F-8F42-BF08-17E179C8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D3262-4D56-E149-BBAC-E9F95712B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E0C1-11DC-074D-B648-5DEC0563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27BA-D36B-9E4C-BCD0-D5DA74D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136A-155D-EB42-8122-D2DEEF70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FFB8-335A-D646-B95F-95A151F34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A11AD-17B7-5643-9B45-B828767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2D8A-1B02-9F4C-A109-E1A2006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6744-F92C-8F4C-B83F-5A3A7845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2258-4B8D-EE40-A6D4-E30BD735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F091-9A77-E244-AAB3-4B4109C6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9020-C45B-2149-9281-014368B9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3C27-8E50-1146-B358-EC7ECC4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9E92-DF86-1348-A56D-3CAC43FC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AC1D-14EF-DD45-BABA-22574F3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9A7F-614E-5546-BBB2-A552EAFA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495F-17E3-7B47-923B-AFB53050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E4D7-0BD1-2849-B5BA-DEA15D8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A94-EC97-5D40-8C43-95D88A0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98B0-19CB-354F-8D9A-2177198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7638-21A1-0D47-B7F7-64A3F31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6A47-4FF4-EA4C-9C66-C7673E9C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5EFF-A79A-814D-99E6-656F6D33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1483-92C6-7744-A038-A1556A7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CDCC-0D4D-E146-9B98-0807C17D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EF3D-DAC9-1D42-8444-5FF30506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9F46-50E8-CE4D-9629-080F6D71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A0F8-1E1D-0B44-BA40-84AE9C43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B8E6-02AA-FC4B-9225-C4462E1C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E47BF-BA80-E049-B5D0-E0E3DA10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B7DC-8500-054C-B6A3-DFF133C5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D009-7863-1A43-8D94-A2CD92F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B6D1-3BF1-5747-89A0-33488F9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00A83-7AE9-0A46-98F4-51D41D2E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E39E-CC83-F542-8CFE-9E94893F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9AE99-1AA6-4243-872E-E837CF69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1904-59BB-C141-BC99-FE369B9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3BEF-9B70-934E-BF44-470D255E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4FEB4-5820-F748-88DF-850EA5C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3E83F-D999-D74E-891A-E5E38D33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4E8B-6D66-C841-A475-0B84A08F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5507-4862-F44F-926B-4B76F8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A4C-EB0D-FD45-87C6-915550F3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1573D-7387-9041-80A4-944095FC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93ECA-3E67-A64D-8BFF-E316B1E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9430-9B99-4341-9BC4-81109DE0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A0FB-969B-EA48-9FD5-261724A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BA36-0844-2E4F-94A2-4F0684CD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805B1-4005-2A49-9751-955F98D03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DC6-8913-3C49-871B-A4C8FF3D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BDB6-0506-924D-B09A-CEC6DD4D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E902-A543-F545-B019-23BD03F5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EB1A-C962-E542-811E-6873670D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A97F8-7BC5-C549-BA38-8679FE63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674F-A13C-1944-A061-5DEA4A9D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763D-211E-0342-B0AC-5CD02DA3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BC12-09AA-4B49-812E-3A34401B7AE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4A55-4F90-8E4D-BC6A-6908DB0E6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C9E2-F06B-BD4B-87F3-8D2E51CF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1185-5F40-4748-B488-3BF0AA29D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format(s) to save from behaviors with Bonsai?</a:t>
            </a:r>
            <a:br>
              <a:rPr lang="en-US" dirty="0"/>
            </a:br>
            <a:r>
              <a:rPr lang="en-US" sz="2700" dirty="0"/>
              <a:t>08/30/2021</a:t>
            </a:r>
          </a:p>
        </p:txBody>
      </p:sp>
    </p:spTree>
    <p:extLst>
      <p:ext uri="{BB962C8B-B14F-4D97-AF65-F5344CB8AC3E}">
        <p14:creationId xmlns:p14="http://schemas.microsoft.com/office/powerpoint/2010/main" val="39786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5395-89C0-5844-8BEB-AD018A8F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796"/>
          </a:xfrm>
        </p:spPr>
        <p:txBody>
          <a:bodyPr/>
          <a:lstStyle/>
          <a:p>
            <a:r>
              <a:rPr lang="en-US" dirty="0"/>
              <a:t>It is critical that Bonsai data outputs can interface with our existing analysis pipelines. </a:t>
            </a:r>
          </a:p>
          <a:p>
            <a:r>
              <a:rPr lang="en-US" dirty="0"/>
              <a:t>There are a lot of drawbacks to our current system (saving all behavior data + metadata in a pickle file), and switching to Bonsai presents an opportunity to rethink our approach.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4A87-712B-784D-A968-16CC35172E10}"/>
              </a:ext>
            </a:extLst>
          </p:cNvPr>
          <p:cNvSpPr txBox="1"/>
          <p:nvPr/>
        </p:nvSpPr>
        <p:spPr>
          <a:xfrm>
            <a:off x="3971700" y="367862"/>
            <a:ext cx="424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5101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CCE-71E9-E24F-A760-8E4BAFCB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3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Bonsai, it is incredibly easy to do two things:</a:t>
            </a:r>
          </a:p>
          <a:p>
            <a:pPr lvl="1"/>
            <a:r>
              <a:rPr lang="en-US" dirty="0"/>
              <a:t>Trigger a digital output on a software event and sending that event to a dedicated sync line.</a:t>
            </a:r>
          </a:p>
          <a:p>
            <a:pPr lvl="1"/>
            <a:r>
              <a:rPr lang="en-US" dirty="0"/>
              <a:t>Write timestamped data to a CSV file</a:t>
            </a:r>
          </a:p>
          <a:p>
            <a:r>
              <a:rPr lang="en-US" dirty="0"/>
              <a:t>Proposal:</a:t>
            </a:r>
          </a:p>
          <a:p>
            <a:pPr lvl="1"/>
            <a:r>
              <a:rPr lang="en-US" dirty="0"/>
              <a:t>Any events relevant to the task or stimulus are associated with both a digital on/off transition recorded by the sync computer</a:t>
            </a:r>
          </a:p>
          <a:p>
            <a:pPr lvl="1"/>
            <a:r>
              <a:rPr lang="en-US" dirty="0"/>
              <a:t>Additional metadata stored in a CSV file. </a:t>
            </a:r>
          </a:p>
          <a:p>
            <a:pPr lvl="1"/>
            <a:r>
              <a:rPr lang="en-US" dirty="0"/>
              <a:t>At the end of the experiment, package all of this into a single file (pickle or otherwise), assuming a minimal amount of bookkeeping to keep track of which sync lines are associated with which type of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EBF-35CE-864C-A324-5F37111E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1" y="6572"/>
            <a:ext cx="10515600" cy="1325563"/>
          </a:xfrm>
        </p:spPr>
        <p:txBody>
          <a:bodyPr/>
          <a:lstStyle/>
          <a:p>
            <a:r>
              <a:rPr lang="en-US" dirty="0"/>
              <a:t>Dealing with behavioral clusters?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C850A-DFAD-724F-93D6-9908D24E8C42}"/>
              </a:ext>
            </a:extLst>
          </p:cNvPr>
          <p:cNvSpPr/>
          <p:nvPr/>
        </p:nvSpPr>
        <p:spPr>
          <a:xfrm>
            <a:off x="641132" y="1199647"/>
            <a:ext cx="2270234" cy="225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BONSAI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BD8ED7C-1E48-854B-960A-3403413CEC28}"/>
              </a:ext>
            </a:extLst>
          </p:cNvPr>
          <p:cNvSpPr/>
          <p:nvPr/>
        </p:nvSpPr>
        <p:spPr>
          <a:xfrm>
            <a:off x="3247697" y="2220628"/>
            <a:ext cx="1240221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62898-8946-E646-B79B-602916912DAF}"/>
              </a:ext>
            </a:extLst>
          </p:cNvPr>
          <p:cNvSpPr txBox="1"/>
          <p:nvPr/>
        </p:nvSpPr>
        <p:spPr>
          <a:xfrm>
            <a:off x="3560511" y="1851296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A89359E-CF1B-E747-880A-F83C0259330B}"/>
              </a:ext>
            </a:extLst>
          </p:cNvPr>
          <p:cNvSpPr/>
          <p:nvPr/>
        </p:nvSpPr>
        <p:spPr>
          <a:xfrm rot="5400000">
            <a:off x="1156138" y="4019156"/>
            <a:ext cx="1240221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FAC71-2C47-6846-81BE-7D9A033F02B6}"/>
              </a:ext>
            </a:extLst>
          </p:cNvPr>
          <p:cNvSpPr txBox="1"/>
          <p:nvPr/>
        </p:nvSpPr>
        <p:spPr>
          <a:xfrm>
            <a:off x="1912883" y="3885048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digital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F1E0-A474-C740-A2A7-6CC3B7B51C22}"/>
              </a:ext>
            </a:extLst>
          </p:cNvPr>
          <p:cNvSpPr txBox="1"/>
          <p:nvPr/>
        </p:nvSpPr>
        <p:spPr>
          <a:xfrm>
            <a:off x="1322245" y="4873756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Sync.h5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A55A-944E-D641-B47A-DEDBA40FD07E}"/>
              </a:ext>
            </a:extLst>
          </p:cNvPr>
          <p:cNvSpPr txBox="1"/>
          <p:nvPr/>
        </p:nvSpPr>
        <p:spPr>
          <a:xfrm>
            <a:off x="4614042" y="1918878"/>
            <a:ext cx="464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Meta.csv</a:t>
            </a:r>
            <a:r>
              <a:rPr lang="en-US" dirty="0"/>
              <a:t> : One CSV with meta-data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5FBA8-0ACB-3F45-9404-EEA5FC12AAF2}"/>
              </a:ext>
            </a:extLst>
          </p:cNvPr>
          <p:cNvSpPr txBox="1"/>
          <p:nvPr/>
        </p:nvSpPr>
        <p:spPr>
          <a:xfrm>
            <a:off x="4632566" y="2357262"/>
            <a:ext cx="598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Sync.csv</a:t>
            </a:r>
            <a:r>
              <a:rPr lang="en-US" dirty="0"/>
              <a:t> : One CSV with sync lines events with slow resolution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3046B6F-B267-DB4C-8DC5-52B06A486CBF}"/>
              </a:ext>
            </a:extLst>
          </p:cNvPr>
          <p:cNvSpPr/>
          <p:nvPr/>
        </p:nvSpPr>
        <p:spPr>
          <a:xfrm>
            <a:off x="2732690" y="4917056"/>
            <a:ext cx="17552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FE03B-7365-2248-90D4-42C57DA7B6FA}"/>
              </a:ext>
            </a:extLst>
          </p:cNvPr>
          <p:cNvSpPr txBox="1"/>
          <p:nvPr/>
        </p:nvSpPr>
        <p:spPr>
          <a:xfrm>
            <a:off x="2584067" y="4504424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Physio rig, upload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1460B2D-29DC-E848-8552-BA5CF6794CCF}"/>
              </a:ext>
            </a:extLst>
          </p:cNvPr>
          <p:cNvSpPr/>
          <p:nvPr/>
        </p:nvSpPr>
        <p:spPr>
          <a:xfrm>
            <a:off x="2732690" y="5697034"/>
            <a:ext cx="17552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70266-E287-B842-B2B7-074F01ACEA79}"/>
              </a:ext>
            </a:extLst>
          </p:cNvPr>
          <p:cNvSpPr txBox="1"/>
          <p:nvPr/>
        </p:nvSpPr>
        <p:spPr>
          <a:xfrm>
            <a:off x="2732690" y="534073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Physio rig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E8CAEFC-D949-D544-9CEB-DE887ED4E9D8}"/>
              </a:ext>
            </a:extLst>
          </p:cNvPr>
          <p:cNvSpPr/>
          <p:nvPr/>
        </p:nvSpPr>
        <p:spPr>
          <a:xfrm rot="18892124">
            <a:off x="3178066" y="5519399"/>
            <a:ext cx="746234" cy="831481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16FE-9641-E14A-B982-E8CD1CD17948}"/>
              </a:ext>
            </a:extLst>
          </p:cNvPr>
          <p:cNvSpPr txBox="1"/>
          <p:nvPr/>
        </p:nvSpPr>
        <p:spPr>
          <a:xfrm>
            <a:off x="4740168" y="5707553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Sync.csv</a:t>
            </a:r>
            <a:r>
              <a:rPr lang="en-US" dirty="0"/>
              <a:t> to Slow-Sync.h5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EB729-8191-B243-9EF7-05C52B1C8ACB}"/>
              </a:ext>
            </a:extLst>
          </p:cNvPr>
          <p:cNvSpPr txBox="1"/>
          <p:nvPr/>
        </p:nvSpPr>
        <p:spPr>
          <a:xfrm>
            <a:off x="4752735" y="4873756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Fast-Sync.h5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3B563-88E1-AF46-8865-7C7C9BB47D53}"/>
              </a:ext>
            </a:extLst>
          </p:cNvPr>
          <p:cNvSpPr txBox="1"/>
          <p:nvPr/>
        </p:nvSpPr>
        <p:spPr>
          <a:xfrm>
            <a:off x="8165462" y="5069456"/>
            <a:ext cx="380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Downstream analysis </a:t>
            </a:r>
            <a:r>
              <a:rPr lang="en-US" dirty="0"/>
              <a:t>exclusively use</a:t>
            </a:r>
          </a:p>
          <a:p>
            <a:r>
              <a:rPr lang="en-US" dirty="0" err="1"/>
              <a:t>Meta.csv</a:t>
            </a:r>
            <a:r>
              <a:rPr lang="en-US" dirty="0"/>
              <a:t> and either Fast/Slow-Sync.h5</a:t>
            </a:r>
          </a:p>
        </p:txBody>
      </p:sp>
    </p:spTree>
    <p:extLst>
      <p:ext uri="{BB962C8B-B14F-4D97-AF65-F5344CB8AC3E}">
        <p14:creationId xmlns:p14="http://schemas.microsoft.com/office/powerpoint/2010/main" val="371825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D9A5C-0289-F346-AD66-D433C3BE4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36749"/>
              </p:ext>
            </p:extLst>
          </p:nvPr>
        </p:nvGraphicFramePr>
        <p:xfrm>
          <a:off x="136635" y="183933"/>
          <a:ext cx="11918730" cy="633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910">
                  <a:extLst>
                    <a:ext uri="{9D8B030D-6E8A-4147-A177-3AD203B41FA5}">
                      <a16:colId xmlns:a16="http://schemas.microsoft.com/office/drawing/2014/main" val="2842718970"/>
                    </a:ext>
                  </a:extLst>
                </a:gridCol>
                <a:gridCol w="3972910">
                  <a:extLst>
                    <a:ext uri="{9D8B030D-6E8A-4147-A177-3AD203B41FA5}">
                      <a16:colId xmlns:a16="http://schemas.microsoft.com/office/drawing/2014/main" val="492676838"/>
                    </a:ext>
                  </a:extLst>
                </a:gridCol>
                <a:gridCol w="3972910">
                  <a:extLst>
                    <a:ext uri="{9D8B030D-6E8A-4147-A177-3AD203B41FA5}">
                      <a16:colId xmlns:a16="http://schemas.microsoft.com/office/drawing/2014/main" val="1658336961"/>
                    </a:ext>
                  </a:extLst>
                </a:gridCol>
              </a:tblGrid>
              <a:tr h="315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4112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More "lightweight" and language-agnostic than what is used by </a:t>
                      </a:r>
                      <a:r>
                        <a:rPr lang="en-US" sz="1000" dirty="0" err="1"/>
                        <a:t>Camstim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Work to define consistent conventions that can be used across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4049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Our pipeline sync hardware and wiring boxes have 6 available sync lines with another 10 (for a total of 16) that could be made available with changes to the sync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No sync boxes on behavior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Alternative saving strategy for behavioral boxes?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27666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concept was tested during the piloting efforts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Need to be defined + development efforts.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71682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The sync system is fundamentally our reference temporal system and has the highest temporal precision and reliability.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82072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Sync files are efficient and lightweight: They only store state transitions in an hdf5 file, thereby minimizing data storage required.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22947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We already are experienced handling and using h5 sync files throughout the whole data collection and analysis pipeline.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Existing codebases accessing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for behavioral and physiology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Continue support our legacy </a:t>
                      </a:r>
                      <a:r>
                        <a:rPr lang="en-US" sz="1000" dirty="0" err="1"/>
                        <a:t>Camstim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dirty="0" err="1"/>
                        <a:t>pkl</a:t>
                      </a:r>
                      <a:r>
                        <a:rPr lang="en-US" sz="1000" dirty="0"/>
                        <a:t> system 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078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NWB files stores stimulus information in a stimulus </a:t>
                      </a:r>
                      <a:r>
                        <a:rPr lang="en-US" sz="1000" b="1" dirty="0"/>
                        <a:t>trial</a:t>
                      </a:r>
                      <a:r>
                        <a:rPr lang="en-US" sz="1000" dirty="0"/>
                        <a:t> table which uses the same storage scheme: Individual events have a name, a start and end timestamps associated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95218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This simple storage scheme provides a great deal of flexibility on how behavioral events are recorded. Each scientific team can leverage available sync lines within Bonsai in a way that fits their scientific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2567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Data transfer from the experimental rigs to internal file storage registered by LIMS. </a:t>
                      </a:r>
                      <a:r>
                        <a:rPr lang="en-US" sz="1000" dirty="0"/>
                        <a:t>Those systems are maintained by MPE and can already handle various data formats produced by the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Break backward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Backward compatibility was already somehow broken with </a:t>
                      </a:r>
                      <a:r>
                        <a:rPr lang="en-US" sz="1000" dirty="0" err="1"/>
                        <a:t>pkl</a:t>
                      </a:r>
                      <a:r>
                        <a:rPr lang="en-US" sz="1000" dirty="0"/>
                        <a:t>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0032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Data conversion from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to LIMS database and the associated interaction with </a:t>
                      </a:r>
                      <a:r>
                        <a:rPr lang="en-US" sz="1000" b="0" dirty="0" err="1"/>
                        <a:t>mTRAIN</a:t>
                      </a:r>
                      <a:r>
                        <a:rPr lang="en-US" sz="1000" b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 strategy to do that needs to be agreed upon. Will happen in phase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65248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Mouse-seeks access to behavior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information. Mouse-seeks provide immediate analysis to behavioral data from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to monitor basic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Will happen in phase 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73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4D4-913C-5642-9206-C2FCA01B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Path forward?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beta set of output files for detection of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Formalize file format in a standardized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Circulate among stakeholders (MPE, TECH, NWB, SCIENTISTS)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Approval or iterate.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second behavior (?) with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3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630</Words>
  <Application>Microsoft Macintosh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File format(s) to save from behaviors with Bonsai? 08/30/2021</vt:lpstr>
      <vt:lpstr>PowerPoint Presentation</vt:lpstr>
      <vt:lpstr>PowerPoint Presentation</vt:lpstr>
      <vt:lpstr>Dealing with behavioral clusters?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Lecoq</dc:creator>
  <cp:lastModifiedBy>Jerome Lecoq</cp:lastModifiedBy>
  <cp:revision>4</cp:revision>
  <dcterms:created xsi:type="dcterms:W3CDTF">2021-08-30T17:59:47Z</dcterms:created>
  <dcterms:modified xsi:type="dcterms:W3CDTF">2021-09-08T19:53:19Z</dcterms:modified>
</cp:coreProperties>
</file>