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6"/>
  </p:normalViewPr>
  <p:slideViewPr>
    <p:cSldViewPr snapToGrid="0" snapToObjects="1">
      <p:cViewPr>
        <p:scale>
          <a:sx n="94" d="100"/>
          <a:sy n="94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F69E-8C9A-5946-BA87-3B8C41801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F50D2-CFF8-584D-815B-300E5245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D346-E80F-8D4C-8CE4-ED0B142F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D065-A6AA-5D42-8BE6-2828EC08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9A74-8507-BF49-9A19-A90F5149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8CAD-51D1-4D48-A1AA-191E47C1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3CA10-13E9-254C-829E-4328EDEF7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04A5-3C0D-5B49-B9A9-C93C08B0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376E-B0BC-134C-AC19-BC721EE2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EEB4-0CC2-A54F-AAD8-C0D4A225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04E8E-2C0F-0C40-85DB-7C9417C27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4D8F-DC5E-C748-86C0-0E072895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05FB-F3FB-B647-BCD9-6276B80B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CE09A-27B9-2A44-BE45-70FD2433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7E55-EF6D-624A-B9A7-D1F794EE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BB6B-1A31-D049-BD33-7C1D3272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25AE-BEEC-BE47-8B84-D842B94F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ACDB-AC8C-8442-9E6A-8BC7CB8C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A472-E96C-9841-941F-A7AC27C8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AE43-DD2D-9049-BE7E-A7CA9C3E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EC20-41BD-FA46-936E-F7492550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82B41-29CC-C94F-89BD-9514CFA3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5CC-0C87-7B4F-BB1E-EABA755B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4079F-EE94-D342-80D6-3456FDE6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1B66-ED2F-CF45-AA2E-3EACC373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48CD-6197-5847-A5DE-5A9A9E8B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7F1D-2C19-AA49-8235-BFAD9A74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2895E-2F31-A740-B280-8B2A494A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1FCC6-728F-D24D-83EA-1BD9E0CA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42EDB-E33F-8642-8A54-50EDCFE6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B4C6A-CD55-7547-BEAC-71E064DE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D639-9AFF-0340-8619-1756ECCA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2C97-14CE-D245-9D43-4605CA8E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2102B-69B9-0648-B0AA-0B19706E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F30F1-DA70-9344-9B46-0B8B3A7B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5546F-D21C-854D-9AF6-CB02D67F1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64679-5782-0345-851A-2AD89826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B794A-C92D-E545-A136-C6B679FF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42442-8585-3A41-BE97-A13FA6A1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8868-5575-594D-B742-7B1576B2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C8324-9B61-9147-A0C7-46BA0E3C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A36EA-D3D6-5F4F-8E42-D7C13652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50ADD-4B4B-4E49-B47E-846E03C2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BA8AF-1C84-DE45-B631-CD106DB2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916E0-C2C1-8143-B17B-7421BBFE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6813E-D5B1-AC4C-AB63-D3B98EA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F49C-49A5-DC45-8103-411C0F87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97B8-6724-B34F-932F-563AA9C7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C73E-0611-9E49-A82C-CFD496B2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707F0-D8CB-CA4F-B86D-E6FD0AAA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7B330-0B3A-C947-BC29-108B54BC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C5830-3D6F-EA42-BAA6-BD26EDEE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6577-4451-DE40-AC76-77932257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66667-35D9-B14B-B612-4CAD4B94E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43CF-0470-544A-91EB-9E1AE49DA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A9BCE-63BB-1C43-8F4D-6352A5AD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4E920-9E72-5143-8186-FBC376B9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A1D8F-3994-D548-A642-347714FB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F6BA1-EC25-A74F-85BC-C3E3C46F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36F9-F73B-4A40-AE4F-0BB057A5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91E2-2302-5049-82CF-9877B6871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5FFF-F2D0-A348-A3FC-321E4FEAC02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B1E6-ADB9-0C48-9845-85993F9F9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D5685-4F80-4F44-8556-AD41FBF74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37D8-1C8D-B541-B373-CCCF67023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CD362-E058-B544-BE41-B66E132A3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"/>
          <a:stretch/>
        </p:blipFill>
        <p:spPr>
          <a:xfrm>
            <a:off x="354842" y="216477"/>
            <a:ext cx="7468358" cy="6425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5FCE4-DD78-2247-AF50-CC3F6CC32F69}"/>
              </a:ext>
            </a:extLst>
          </p:cNvPr>
          <p:cNvSpPr txBox="1"/>
          <p:nvPr/>
        </p:nvSpPr>
        <p:spPr>
          <a:xfrm>
            <a:off x="7506269" y="313899"/>
            <a:ext cx="27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Declare visual hardware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BABB9-F2C5-1C49-ADBD-CC178CB89730}"/>
              </a:ext>
            </a:extLst>
          </p:cNvPr>
          <p:cNvSpPr txBox="1"/>
          <p:nvPr/>
        </p:nvSpPr>
        <p:spPr>
          <a:xfrm>
            <a:off x="7506269" y="1094096"/>
            <a:ext cx="272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Declare visual geometry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C63D4-F211-4146-B734-415D2B908518}"/>
              </a:ext>
            </a:extLst>
          </p:cNvPr>
          <p:cNvSpPr txBox="1"/>
          <p:nvPr/>
        </p:nvSpPr>
        <p:spPr>
          <a:xfrm>
            <a:off x="7660567" y="381489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Declare photodiode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68409-3FE7-9B4A-9D62-6FAF235A57AB}"/>
              </a:ext>
            </a:extLst>
          </p:cNvPr>
          <p:cNvSpPr txBox="1"/>
          <p:nvPr/>
        </p:nvSpPr>
        <p:spPr>
          <a:xfrm>
            <a:off x="7660567" y="2296286"/>
            <a:ext cx="24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Read and convert lick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1AB61-3EB2-0B4E-AFB8-320017C485A6}"/>
              </a:ext>
            </a:extLst>
          </p:cNvPr>
          <p:cNvSpPr txBox="1"/>
          <p:nvPr/>
        </p:nvSpPr>
        <p:spPr>
          <a:xfrm>
            <a:off x="7660567" y="5917248"/>
            <a:ext cx="22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Saving wheel speed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1AE0B-4D68-8144-9E0D-C1786BD9DD0E}"/>
              </a:ext>
            </a:extLst>
          </p:cNvPr>
          <p:cNvSpPr txBox="1"/>
          <p:nvPr/>
        </p:nvSpPr>
        <p:spPr>
          <a:xfrm>
            <a:off x="7641139" y="5148840"/>
            <a:ext cx="264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Stimulus rendering sync</a:t>
            </a:r>
          </a:p>
        </p:txBody>
      </p:sp>
    </p:spTree>
    <p:extLst>
      <p:ext uri="{BB962C8B-B14F-4D97-AF65-F5344CB8AC3E}">
        <p14:creationId xmlns:p14="http://schemas.microsoft.com/office/powerpoint/2010/main" val="188223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Lecoq</dc:creator>
  <cp:lastModifiedBy>Jerome Lecoq</cp:lastModifiedBy>
  <cp:revision>2</cp:revision>
  <dcterms:created xsi:type="dcterms:W3CDTF">2021-05-20T17:32:18Z</dcterms:created>
  <dcterms:modified xsi:type="dcterms:W3CDTF">2021-05-20T17:37:56Z</dcterms:modified>
</cp:coreProperties>
</file>