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5214E-9957-4D0F-8820-4A1BC7358EF9}" v="1861" dt="2020-03-06T19:46:2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dynbra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010" y="1122363"/>
            <a:ext cx="11015049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Using the Dynamic Brain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879E-7B66-4FDF-A861-B4A3AF7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2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9C33-29FA-4EC0-943A-B1D802C9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5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Go to: </a:t>
            </a:r>
            <a:r>
              <a:rPr lang="en-US" dirty="0">
                <a:ea typeface="+mn-lt"/>
                <a:cs typeface="+mn-lt"/>
                <a:hlinkClick r:id="rId2"/>
              </a:rPr>
              <a:t>https://dev.dynbrain.org/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You will be greeted with a page that has the following: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Follow the instructions to proceed.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708B2-3792-4899-9CB5-CF4B1523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12" y="2849321"/>
            <a:ext cx="6447018" cy="31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486-BF60-4F4C-980A-D01FD9E9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Signing in with 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2EE-22A0-41B9-9E73-BA2740EA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772"/>
            <a:ext cx="4769371" cy="3814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will be asked to sign in with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credentials.</a:t>
            </a:r>
          </a:p>
          <a:p>
            <a:r>
              <a:rPr lang="en-US" dirty="0">
                <a:cs typeface="Calibri"/>
              </a:rPr>
              <a:t>If you don't have a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account, please create one!</a:t>
            </a:r>
          </a:p>
          <a:p>
            <a:pPr lvl="1"/>
            <a:r>
              <a:rPr lang="en-US" dirty="0">
                <a:cs typeface="Calibri"/>
              </a:rPr>
              <a:t>You can do so via:</a:t>
            </a:r>
            <a:r>
              <a:rPr lang="en-US" dirty="0">
                <a:ea typeface="+mn-lt"/>
                <a:cs typeface="+mn-lt"/>
              </a:rPr>
              <a:t> https://github.com/join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CE989B-A956-487C-8601-CDB4F802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2" y="2777588"/>
            <a:ext cx="1881266" cy="174901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065F01-6556-4DEF-A17C-B540CBEC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17" y="1808812"/>
            <a:ext cx="2104853" cy="3771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DDB77-B544-4CB9-BCEF-EDA194BD9DE7}"/>
              </a:ext>
            </a:extLst>
          </p:cNvPr>
          <p:cNvSpPr/>
          <p:nvPr/>
        </p:nvSpPr>
        <p:spPr>
          <a:xfrm>
            <a:off x="8192599" y="3317848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DED2-52FD-48A4-9298-BAFC0E73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Obtaining notebook creation permission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24D-31F3-4107-9FDB-5F689F69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015"/>
            <a:ext cx="5747147" cy="427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you first log in you will be unable to create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instances.</a:t>
            </a:r>
          </a:p>
          <a:p>
            <a:r>
              <a:rPr lang="en-US" dirty="0">
                <a:cs typeface="Calibri"/>
              </a:rPr>
              <a:t>To gain permissions, you will need to input a "Token", which the instructor will provide.</a:t>
            </a:r>
          </a:p>
          <a:p>
            <a:r>
              <a:rPr lang="en-US" dirty="0">
                <a:cs typeface="Calibri"/>
              </a:rPr>
              <a:t>Tokens have an expiration date. Once they expire you will no longer be able to access or create notebooks!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F25573-82E6-4E2C-815A-15EAF8F3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47" y="1544393"/>
            <a:ext cx="2174823" cy="1361030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14BB281-49A8-49D1-A1D6-67E94703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13" y="3429089"/>
            <a:ext cx="2168578" cy="146136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45CCAF-4741-4903-8EC1-92B13F9F6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612" y="5414587"/>
            <a:ext cx="2168578" cy="133159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D311FFE-AB32-4581-B899-57FE28D54696}"/>
              </a:ext>
            </a:extLst>
          </p:cNvPr>
          <p:cNvSpPr/>
          <p:nvPr/>
        </p:nvSpPr>
        <p:spPr>
          <a:xfrm>
            <a:off x="9463815" y="4857288"/>
            <a:ext cx="318541" cy="5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E8E002-ED69-44B8-AC4F-B8ABCC0882D8}"/>
              </a:ext>
            </a:extLst>
          </p:cNvPr>
          <p:cNvSpPr/>
          <p:nvPr/>
        </p:nvSpPr>
        <p:spPr>
          <a:xfrm>
            <a:off x="9463814" y="2908566"/>
            <a:ext cx="318541" cy="5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17B6-4378-482B-80DD-42D91591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Creating a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7D99-8C7B-47C5-A559-7A5DB398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69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you have notebook creation permissions you should see a new options page.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Detailed information on the possible instance types can be found: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https://aws.amazon.com/ec2/instance-types/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Creating a notebook can take a while (10-15 minutes) so please be patient!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BFCEF1-7EA8-4B10-85F0-A694D841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74" y="1515718"/>
            <a:ext cx="2743200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C499-2785-45AB-9D3C-758E36D8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Accessing your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8563-B591-463E-A69B-9ACDA0DE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67" y="2281576"/>
            <a:ext cx="3908608" cy="4309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created, you can access your notebook by clicking on the "Notebook URL".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5CEDAA-781D-4096-9088-BB297BE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0" y="2064787"/>
            <a:ext cx="5547609" cy="35403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BCCDEB-F0A8-4015-BBDB-51946C9D863C}"/>
              </a:ext>
            </a:extLst>
          </p:cNvPr>
          <p:cNvCxnSpPr/>
          <p:nvPr/>
        </p:nvCxnSpPr>
        <p:spPr>
          <a:xfrm flipV="1">
            <a:off x="4089817" y="2674496"/>
            <a:ext cx="3350301" cy="996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8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EA9B-E578-4E56-B1A2-CBF5006C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Important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64A2-0B36-44F7-9119-3C1123AC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6" y="1825625"/>
            <a:ext cx="5306517" cy="47573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 not actively using a notebook for more than a few hours, please make sure to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Stop</a:t>
            </a:r>
            <a:r>
              <a:rPr lang="en-US" dirty="0">
                <a:cs typeface="Calibri"/>
              </a:rPr>
              <a:t> it. This helps ensure costs stay low.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Try to avoid leaving a notebook instance running overnight if your analysis does not require it.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Stopped</a:t>
            </a:r>
            <a:r>
              <a:rPr lang="en-US" dirty="0">
                <a:cs typeface="Calibri"/>
              </a:rPr>
              <a:t> notebook can be restarted.</a:t>
            </a: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D7B99-26AD-443C-B058-C9982BC6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09" y="1009230"/>
            <a:ext cx="5547609" cy="35403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618AF5-DB12-461C-91F2-CCE2C0BFDF87}"/>
              </a:ext>
            </a:extLst>
          </p:cNvPr>
          <p:cNvCxnSpPr/>
          <p:nvPr/>
        </p:nvCxnSpPr>
        <p:spPr>
          <a:xfrm>
            <a:off x="5613816" y="2896849"/>
            <a:ext cx="801974" cy="1051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54E3BF-D017-4F40-8E4B-B0B035CA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15" y="5326504"/>
            <a:ext cx="2743200" cy="13266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3AF89-642C-42BD-844B-FB56C6ADB94B}"/>
              </a:ext>
            </a:extLst>
          </p:cNvPr>
          <p:cNvCxnSpPr>
            <a:cxnSpLocks/>
          </p:cNvCxnSpPr>
          <p:nvPr/>
        </p:nvCxnSpPr>
        <p:spPr>
          <a:xfrm>
            <a:off x="5226569" y="5894879"/>
            <a:ext cx="1114268" cy="352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D38C0-4EDB-4421-84D8-0BB123117E44}"/>
              </a:ext>
            </a:extLst>
          </p:cNvPr>
          <p:cNvSpPr/>
          <p:nvPr/>
        </p:nvSpPr>
        <p:spPr>
          <a:xfrm>
            <a:off x="6519471" y="3427750"/>
            <a:ext cx="2192310" cy="61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0D1FB-4D16-4336-979C-91120D230BAE}"/>
              </a:ext>
            </a:extLst>
          </p:cNvPr>
          <p:cNvSpPr/>
          <p:nvPr/>
        </p:nvSpPr>
        <p:spPr>
          <a:xfrm>
            <a:off x="6550700" y="5376471"/>
            <a:ext cx="2442146" cy="61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E65-74C2-4247-B746-A1B4FBB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Cleaning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AC7B-9179-4260-8104-EA813F94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11" cy="4501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sure to download/save all code you want to keep before the course ends!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When the course ends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please make sure to delete stopped notebooks!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584727-53DB-4A01-990A-57C6CDEF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08" y="2413829"/>
            <a:ext cx="4517036" cy="2255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CC4FD-80BA-410B-A0CC-A54DE7B1EA85}"/>
              </a:ext>
            </a:extLst>
          </p:cNvPr>
          <p:cNvCxnSpPr>
            <a:cxnSpLocks/>
          </p:cNvCxnSpPr>
          <p:nvPr/>
        </p:nvCxnSpPr>
        <p:spPr>
          <a:xfrm>
            <a:off x="6407044" y="4077322"/>
            <a:ext cx="914400" cy="283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F77FFA-ADE1-432F-BF63-3AADBAC31EEF}"/>
              </a:ext>
            </a:extLst>
          </p:cNvPr>
          <p:cNvSpPr/>
          <p:nvPr/>
        </p:nvSpPr>
        <p:spPr>
          <a:xfrm>
            <a:off x="7462602" y="3683831"/>
            <a:ext cx="1811310" cy="58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294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the Dynamic Brain portal</vt:lpstr>
      <vt:lpstr>Getting started</vt:lpstr>
      <vt:lpstr>Signing in with github</vt:lpstr>
      <vt:lpstr>Obtaining notebook creation permission</vt:lpstr>
      <vt:lpstr>Creating a notebook</vt:lpstr>
      <vt:lpstr>Accessing your notebook</vt:lpstr>
      <vt:lpstr>Important notes</vt:lpstr>
      <vt:lpstr>Cleaning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Saskia de Vries</cp:lastModifiedBy>
  <cp:revision>282</cp:revision>
  <dcterms:created xsi:type="dcterms:W3CDTF">2020-03-06T19:07:10Z</dcterms:created>
  <dcterms:modified xsi:type="dcterms:W3CDTF">2020-09-27T17:16:50Z</dcterms:modified>
</cp:coreProperties>
</file>