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837EB-5FEB-D142-8CCF-0925D5B0BFEA}" v="3" dt="2024-12-11T05:04:45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58"/>
  </p:normalViewPr>
  <p:slideViewPr>
    <p:cSldViewPr snapToGrid="0">
      <p:cViewPr varScale="1">
        <p:scale>
          <a:sx n="120" d="100"/>
          <a:sy n="120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ção, Maycon" userId="faa0afc8-6ca4-43c6-ab55-e29435fe8423" providerId="ADAL" clId="{CFF837EB-5FEB-D142-8CCF-0925D5B0BFEA}"/>
    <pc:docChg chg="modSld">
      <pc:chgData name="Marção, Maycon" userId="faa0afc8-6ca4-43c6-ab55-e29435fe8423" providerId="ADAL" clId="{CFF837EB-5FEB-D142-8CCF-0925D5B0BFEA}" dt="2024-12-11T05:05:04.056" v="0" actId="27107"/>
      <pc:docMkLst>
        <pc:docMk/>
      </pc:docMkLst>
      <pc:sldChg chg="modSp mod">
        <pc:chgData name="Marção, Maycon" userId="faa0afc8-6ca4-43c6-ab55-e29435fe8423" providerId="ADAL" clId="{CFF837EB-5FEB-D142-8CCF-0925D5B0BFEA}" dt="2024-12-11T05:05:04.056" v="0" actId="27107"/>
        <pc:sldMkLst>
          <pc:docMk/>
          <pc:sldMk cId="1732975061" sldId="269"/>
        </pc:sldMkLst>
        <pc:spChg chg="mod">
          <ac:chgData name="Marção, Maycon" userId="faa0afc8-6ca4-43c6-ab55-e29435fe8423" providerId="ADAL" clId="{CFF837EB-5FEB-D142-8CCF-0925D5B0BFEA}" dt="2024-12-11T05:05:04.056" v="0" actId="27107"/>
          <ac:spMkLst>
            <pc:docMk/>
            <pc:sldMk cId="1732975061" sldId="269"/>
            <ac:spMk id="10" creationId="{524BA9E3-4FCC-461D-E57F-12C268CF7C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C8AD-06A4-C023-BEB7-A8B32DF9A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A7BA2-AC55-F763-9F10-8C45846C6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DA879-F7BC-1D30-2FFF-A7760183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92A2-1851-ED45-8E10-5359FCF1997A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D0B6C-C419-192F-CFE1-A9E7BDEF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0FA4C-64E7-5557-8922-595C8555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1B9E-35BD-534D-9912-A3ECD241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E1D3-9E0D-9A4B-AAC5-3D850D5C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4E0B2-1D88-9222-4B71-9CB5E7400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2629C-8268-81B8-1795-B7E09B74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92A2-1851-ED45-8E10-5359FCF1997A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B9E74-0001-AC3A-11D8-707C9F33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16D65-271B-E89A-A1CF-6326E52C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1B9E-35BD-534D-9912-A3ECD241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9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0A2D2-4430-AE62-1041-70F9688E4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30D60-7DF4-0A33-F89A-D5B339931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7441A-68EB-C494-2BF8-B24BCBA3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92A2-1851-ED45-8E10-5359FCF1997A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CC2F7-876E-4458-97D3-86B19B29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2B160-103B-AE3B-DB22-450316B6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1B9E-35BD-534D-9912-A3ECD241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3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0B5F-4A44-C900-5A3C-D156FD58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B007-5D4C-58E6-AC43-6A011CD3C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644E2-D8E0-C79B-1978-CFD7787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92A2-1851-ED45-8E10-5359FCF1997A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9B817-6C6B-CBB3-6B51-20508A8F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79A2D-7F79-5878-D849-CF7DA4F8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1B9E-35BD-534D-9912-A3ECD241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590C-3297-A962-54C6-086022CF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DC17B-6107-134C-BADA-9C65B57AB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7F61-DB6B-25AD-6A94-73E5E3F6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92A2-1851-ED45-8E10-5359FCF1997A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A1382-74BD-FE2C-ECD5-3F5B0D2A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9F498-6C1A-5AED-71CA-8205DEB2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1B9E-35BD-534D-9912-A3ECD241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0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0DFC-3DF4-8025-A943-0F78822E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3EC9-481A-6586-69C9-A6C31EB3A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FA584-D51E-F20C-3754-4A8825F3B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84185-6663-0EA7-68A4-968637C4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92A2-1851-ED45-8E10-5359FCF1997A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2E438-6AB7-ADFB-7159-4D72E2F7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0E7F7-B3E9-FF55-6034-E88C0E44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1B9E-35BD-534D-9912-A3ECD241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4CE7-EC00-0DDA-4BF8-8E0592F3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8AAF1-7C3B-6A3D-8F9F-2A7390FBB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4958-CE82-01D4-5751-4CED2337D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787F4-369C-8639-CAE9-AFED54663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0E524-8411-F04B-EF2C-781293866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E6AAE-3FFD-4F87-34FC-B59EB002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92A2-1851-ED45-8E10-5359FCF1997A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7F890-EB1A-7116-4F28-2FE2A736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E9526-A6F9-5FB6-FC79-FBCED2ED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1B9E-35BD-534D-9912-A3ECD241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4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1928-19D7-5E86-84C5-06A4F753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9F9D8-A064-B71E-8280-12F58C88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92A2-1851-ED45-8E10-5359FCF1997A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CE88E-20E4-2F96-4AB4-C54BA31F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2C012-EA78-1878-58AD-DF6B25B3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1B9E-35BD-534D-9912-A3ECD241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5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8D861-7383-50E0-E209-F8A5A5B9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92A2-1851-ED45-8E10-5359FCF1997A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BACC3-DB47-3E15-5690-5B9CB014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FA6FE-CE9F-53DD-912B-658B70D3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1B9E-35BD-534D-9912-A3ECD241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2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B9B1-5EDB-9958-89EB-1B9A8ADE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C6E8-1C27-091D-2441-D0381E05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B525C-1C2F-B79E-CD0E-0D68461B8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EA147-CD47-4088-48B1-1AD98EF8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92A2-1851-ED45-8E10-5359FCF1997A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521D9-D0A7-FDB1-10ED-F29CA380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CD1A9-802B-3CFC-158A-45F18301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1B9E-35BD-534D-9912-A3ECD241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5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D940-A58C-CB77-5F6C-C764E169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CADA5-EBCB-AE6E-9EEB-9844DC989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FB4F8-4E42-A575-6ECC-60A3D54D6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A9614-E42E-39BE-5352-D9C5ABAA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92A2-1851-ED45-8E10-5359FCF1997A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81807-DF0F-6346-D168-AF8B950D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6940C-90F5-A178-E3D5-060713BE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1B9E-35BD-534D-9912-A3ECD241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9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537C9-F9FE-574E-46F2-8B916A0A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10904-9BEB-9399-DF48-F8C0AF9AD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0DC24-BD37-0E7C-B56E-34AEAB2D5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392A2-1851-ED45-8E10-5359FCF1997A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5D13-EE75-C6B9-4438-9189E2505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86B1-12E3-5996-58FA-F5168EA5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801B9E-35BD-534D-9912-A3ECD241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1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1369-84EC-C157-B264-9F313DB5C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SpaceHack_3.0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2A144-D3F5-B2CD-0BD4-735C9326B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 11, 2024</a:t>
            </a:r>
          </a:p>
        </p:txBody>
      </p:sp>
    </p:spTree>
    <p:extLst>
      <p:ext uri="{BB962C8B-B14F-4D97-AF65-F5344CB8AC3E}">
        <p14:creationId xmlns:p14="http://schemas.microsoft.com/office/powerpoint/2010/main" val="99130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54E3-32E2-663F-5586-6ABC77BF4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7" y="5368050"/>
            <a:ext cx="10515600" cy="1325563"/>
          </a:xfrm>
        </p:spPr>
        <p:txBody>
          <a:bodyPr/>
          <a:lstStyle/>
          <a:p>
            <a:r>
              <a:rPr lang="en-US" dirty="0"/>
              <a:t>Updates summary - Maycon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DCEDA-6381-799F-7BA0-A523994FB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06" y="1347217"/>
            <a:ext cx="8149441" cy="34991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15B687-D554-434F-AC65-B2406E7720FA}"/>
              </a:ext>
            </a:extLst>
          </p:cNvPr>
          <p:cNvSpPr txBox="1"/>
          <p:nvPr/>
        </p:nvSpPr>
        <p:spPr>
          <a:xfrm>
            <a:off x="1906071" y="4953296"/>
            <a:ext cx="8379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github.com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Mmaycon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spatial_compare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/blob/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dev_MM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/notebooks/GeneOutlierDetection_pt4.ipynb</a:t>
            </a:r>
          </a:p>
        </p:txBody>
      </p:sp>
    </p:spTree>
    <p:extLst>
      <p:ext uri="{BB962C8B-B14F-4D97-AF65-F5344CB8AC3E}">
        <p14:creationId xmlns:p14="http://schemas.microsoft.com/office/powerpoint/2010/main" val="85645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8A64421-105E-134B-57DF-E534BA850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999" y="654266"/>
            <a:ext cx="4154985" cy="334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97C236-D68E-670E-3360-F631B41ED671}"/>
              </a:ext>
            </a:extLst>
          </p:cNvPr>
          <p:cNvSpPr txBox="1"/>
          <p:nvPr/>
        </p:nvSpPr>
        <p:spPr>
          <a:xfrm>
            <a:off x="651641" y="476753"/>
            <a:ext cx="704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to detect outlier genes between platforms, same tissue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88D48-31B8-020C-CEBF-9016BE20244A}"/>
              </a:ext>
            </a:extLst>
          </p:cNvPr>
          <p:cNvSpPr txBox="1"/>
          <p:nvPr/>
        </p:nvSpPr>
        <p:spPr>
          <a:xfrm>
            <a:off x="359980" y="4256242"/>
            <a:ext cx="184731" cy="1528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375"/>
              </a:spcBef>
            </a:pPr>
            <a:br>
              <a:rPr lang="en-US" b="0" i="0" dirty="0">
                <a:effectLst/>
                <a:latin typeface="Times"/>
              </a:rPr>
            </a:br>
            <a:endParaRPr lang="en-US" b="0" i="0" dirty="0">
              <a:effectLst/>
              <a:latin typeface="Times"/>
            </a:endParaRPr>
          </a:p>
          <a:p>
            <a:pPr algn="l">
              <a:spcBef>
                <a:spcPts val="375"/>
              </a:spcBef>
            </a:pPr>
            <a:br>
              <a:rPr lang="en-US" b="0" i="0" dirty="0">
                <a:effectLst/>
                <a:latin typeface="Times"/>
              </a:rPr>
            </a:br>
            <a:endParaRPr lang="en-US" b="0" i="0" dirty="0">
              <a:effectLst/>
              <a:latin typeface="Times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8B0F6-84FD-EDEF-E6E1-AD8F5FD7D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40" y="879568"/>
            <a:ext cx="4223804" cy="1947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CF56B2-8872-F237-68DD-193CE4E0B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40" y="3804560"/>
            <a:ext cx="3959773" cy="2431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4AE4E7-F50D-D03D-F802-B3089F989D08}"/>
              </a:ext>
            </a:extLst>
          </p:cNvPr>
          <p:cNvSpPr txBox="1"/>
          <p:nvPr/>
        </p:nvSpPr>
        <p:spPr>
          <a:xfrm>
            <a:off x="651640" y="3429000"/>
            <a:ext cx="242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detect_outliers()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4BA9E3-4FCC-461D-E57F-12C268CF7C32}"/>
              </a:ext>
            </a:extLst>
          </p:cNvPr>
          <p:cNvSpPr txBox="1"/>
          <p:nvPr/>
        </p:nvSpPr>
        <p:spPr>
          <a:xfrm>
            <a:off x="4718342" y="3928223"/>
            <a:ext cx="4204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D4D4C"/>
                </a:solidFill>
              </a:rPr>
              <a:t>I</a:t>
            </a:r>
            <a:r>
              <a:rPr lang="en-US" b="1" i="0" dirty="0">
                <a:solidFill>
                  <a:srgbClr val="4D4D4C"/>
                </a:solidFill>
                <a:effectLst/>
              </a:rPr>
              <a:t>nlier_threshold </a:t>
            </a:r>
          </a:p>
          <a:p>
            <a:r>
              <a:rPr lang="en-US" sz="1400" dirty="0">
                <a:solidFill>
                  <a:srgbClr val="4D4D4C"/>
                </a:solidFill>
              </a:rPr>
              <a:t>- it’s a percentage of cells that got a ”Inlier” label</a:t>
            </a:r>
          </a:p>
          <a:p>
            <a:r>
              <a:rPr lang="en-US" sz="1400" dirty="0"/>
              <a:t>from RANSAC for </a:t>
            </a:r>
            <a:r>
              <a:rPr lang="en-US" sz="1400" b="1" dirty="0"/>
              <a:t>a given gene </a:t>
            </a:r>
            <a:endParaRPr lang="en-US" sz="1400" dirty="0"/>
          </a:p>
          <a:p>
            <a:r>
              <a:rPr lang="en-US" sz="1400" dirty="0"/>
              <a:t>- if it’s 0.75, it means that for that tested gene </a:t>
            </a:r>
          </a:p>
          <a:p>
            <a:r>
              <a:rPr lang="en-US" sz="1400" dirty="0"/>
              <a:t>75% of the cells got classified as a “inlier” based</a:t>
            </a:r>
          </a:p>
          <a:p>
            <a:r>
              <a:rPr lang="en-US" sz="1400" dirty="0"/>
              <a:t>on their expression values. So that gene should be</a:t>
            </a:r>
          </a:p>
          <a:p>
            <a:r>
              <a:rPr lang="en-US" sz="1400" dirty="0"/>
              <a:t>called a inlier gene. Otherwise, it gets called a </a:t>
            </a:r>
          </a:p>
          <a:p>
            <a:r>
              <a:rPr lang="en-US" sz="1400" dirty="0"/>
              <a:t>outlier gene. </a:t>
            </a:r>
            <a:br>
              <a:rPr lang="en-US" sz="1400" dirty="0"/>
            </a:br>
            <a:r>
              <a:rPr lang="en-US" sz="1400" dirty="0"/>
              <a:t>- it’s still a manual set up and can impact on the size</a:t>
            </a:r>
          </a:p>
          <a:p>
            <a:r>
              <a:rPr lang="en-US" sz="1400" dirty="0"/>
              <a:t>of the outlier genes 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46494-2724-088F-A5F8-7BF139E3D86A}"/>
              </a:ext>
            </a:extLst>
          </p:cNvPr>
          <p:cNvSpPr txBox="1"/>
          <p:nvPr/>
        </p:nvSpPr>
        <p:spPr>
          <a:xfrm>
            <a:off x="9063708" y="3948465"/>
            <a:ext cx="3128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*CosMx and Xenium of breast tissue</a:t>
            </a:r>
          </a:p>
        </p:txBody>
      </p:sp>
    </p:spTree>
    <p:extLst>
      <p:ext uri="{BB962C8B-B14F-4D97-AF65-F5344CB8AC3E}">
        <p14:creationId xmlns:p14="http://schemas.microsoft.com/office/powerpoint/2010/main" val="173297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152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</vt:lpstr>
      <vt:lpstr>Office Theme</vt:lpstr>
      <vt:lpstr>SpaceHack_3.0</vt:lpstr>
      <vt:lpstr>Updates summary - Maycon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Marção, Maycon</dc:creator>
  <cp:lastModifiedBy>Marção, Maycon</cp:lastModifiedBy>
  <cp:revision>1</cp:revision>
  <dcterms:created xsi:type="dcterms:W3CDTF">2024-12-11T04:57:18Z</dcterms:created>
  <dcterms:modified xsi:type="dcterms:W3CDTF">2024-12-11T05:05:04Z</dcterms:modified>
</cp:coreProperties>
</file>