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40"/>
    <a:srgbClr val="B4B4B4"/>
    <a:srgbClr val="DCDCDC"/>
    <a:srgbClr val="AAAAAA"/>
    <a:srgbClr val="BEBEBE"/>
    <a:srgbClr val="969696"/>
    <a:srgbClr val="BEB4B4"/>
    <a:srgbClr val="D2D2D2"/>
    <a:srgbClr val="C7DAF1"/>
    <a:srgbClr val="96B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420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5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3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6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FC81-E8A9-43A5-BD7A-0818E158DC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arrotondato 34"/>
          <p:cNvSpPr/>
          <p:nvPr/>
        </p:nvSpPr>
        <p:spPr>
          <a:xfrm>
            <a:off x="6057900" y="253820"/>
            <a:ext cx="1445443" cy="6375580"/>
          </a:xfrm>
          <a:prstGeom prst="roundRect">
            <a:avLst>
              <a:gd name="adj" fmla="val 5026"/>
            </a:avLst>
          </a:prstGeom>
          <a:gradFill>
            <a:gsLst>
              <a:gs pos="0">
                <a:srgbClr val="B4B4B4"/>
              </a:gs>
              <a:gs pos="100000">
                <a:srgbClr val="DCDCDC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/>
          <p:cNvSpPr/>
          <p:nvPr/>
        </p:nvSpPr>
        <p:spPr>
          <a:xfrm>
            <a:off x="131168" y="137532"/>
            <a:ext cx="576064" cy="4392488"/>
          </a:xfrm>
          <a:prstGeom prst="rect">
            <a:avLst/>
          </a:prstGeom>
          <a:gradFill>
            <a:gsLst>
              <a:gs pos="0">
                <a:srgbClr val="96B3D6"/>
              </a:gs>
              <a:gs pos="100000">
                <a:srgbClr val="C7DAF1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arrotondato 5"/>
          <p:cNvSpPr/>
          <p:nvPr/>
        </p:nvSpPr>
        <p:spPr>
          <a:xfrm>
            <a:off x="851248" y="137532"/>
            <a:ext cx="576064" cy="4392488"/>
          </a:xfrm>
          <a:prstGeom prst="roundRect">
            <a:avLst>
              <a:gd name="adj" fmla="val 26588"/>
            </a:avLst>
          </a:prstGeom>
          <a:gradFill>
            <a:gsLst>
              <a:gs pos="0">
                <a:srgbClr val="96B3D6"/>
              </a:gs>
              <a:gs pos="100000">
                <a:srgbClr val="C7DAF1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arrotondato 6"/>
          <p:cNvSpPr/>
          <p:nvPr/>
        </p:nvSpPr>
        <p:spPr>
          <a:xfrm>
            <a:off x="1571328" y="123654"/>
            <a:ext cx="576064" cy="4392488"/>
          </a:xfrm>
          <a:prstGeom prst="roundRect">
            <a:avLst>
              <a:gd name="adj" fmla="val 10998"/>
            </a:avLst>
          </a:prstGeom>
          <a:gradFill>
            <a:gsLst>
              <a:gs pos="0">
                <a:srgbClr val="B4B4B4"/>
              </a:gs>
              <a:gs pos="100000">
                <a:srgbClr val="DCDCDC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uppo 26"/>
          <p:cNvGrpSpPr/>
          <p:nvPr/>
        </p:nvGrpSpPr>
        <p:grpSpPr>
          <a:xfrm>
            <a:off x="6156176" y="1703776"/>
            <a:ext cx="1286207" cy="1308416"/>
            <a:chOff x="6156176" y="1703776"/>
            <a:chExt cx="1286207" cy="1308416"/>
          </a:xfrm>
        </p:grpSpPr>
        <p:sp>
          <p:nvSpPr>
            <p:cNvPr id="16" name="Rettangolo 15"/>
            <p:cNvSpPr/>
            <p:nvPr/>
          </p:nvSpPr>
          <p:spPr>
            <a:xfrm>
              <a:off x="6156176" y="1703776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6246176" y="1793776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isometricLeftDown">
                <a:rot lat="0" lon="0" rev="0"/>
              </a:camera>
              <a:lightRig rig="soft" dir="t"/>
            </a:scene3d>
            <a:sp3d prstMaterial="plastic">
              <a:bevelT w="508000" h="508000"/>
              <a:bevelB w="508000" h="508000" prst="coolSlan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5" y="2220104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Connettore 1 11"/>
          <p:cNvCxnSpPr/>
          <p:nvPr/>
        </p:nvCxnSpPr>
        <p:spPr>
          <a:xfrm flipV="1">
            <a:off x="6705694" y="299540"/>
            <a:ext cx="0" cy="619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/>
          <p:cNvGrpSpPr/>
          <p:nvPr/>
        </p:nvGrpSpPr>
        <p:grpSpPr>
          <a:xfrm>
            <a:off x="6156176" y="3116580"/>
            <a:ext cx="1286207" cy="1294852"/>
            <a:chOff x="6156176" y="3116580"/>
            <a:chExt cx="1286207" cy="1294852"/>
          </a:xfrm>
        </p:grpSpPr>
        <p:sp>
          <p:nvSpPr>
            <p:cNvPr id="21" name="Ovale 20"/>
            <p:cNvSpPr/>
            <p:nvPr/>
          </p:nvSpPr>
          <p:spPr>
            <a:xfrm rot="19142320" flipH="1">
              <a:off x="6176914" y="3314797"/>
              <a:ext cx="1224000" cy="856373"/>
            </a:xfrm>
            <a:prstGeom prst="ellipse">
              <a:avLst/>
            </a:prstGeom>
            <a:solidFill>
              <a:schemeClr val="bg1">
                <a:alpha val="37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6156176" y="3116580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25" name="Immagin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854" y="3374213"/>
              <a:ext cx="216000" cy="216000"/>
            </a:xfrm>
            <a:prstGeom prst="rect">
              <a:avLst/>
            </a:prstGeom>
          </p:spPr>
        </p:pic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023" y="3813996"/>
              <a:ext cx="216000" cy="216000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869" y="3557010"/>
              <a:ext cx="216000" cy="216000"/>
            </a:xfrm>
            <a:prstGeom prst="rect">
              <a:avLst/>
            </a:prstGeom>
          </p:spPr>
        </p:pic>
        <p:pic>
          <p:nvPicPr>
            <p:cNvPr id="23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5" y="3619344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Connettore 1 21"/>
          <p:cNvCxnSpPr/>
          <p:nvPr/>
        </p:nvCxnSpPr>
        <p:spPr>
          <a:xfrm flipV="1">
            <a:off x="6246176" y="332656"/>
            <a:ext cx="0" cy="42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V="1">
            <a:off x="7326176" y="422656"/>
            <a:ext cx="0" cy="606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magin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16" y="5171636"/>
            <a:ext cx="144000" cy="144000"/>
          </a:xfrm>
          <a:prstGeom prst="rect">
            <a:avLst/>
          </a:prstGeom>
        </p:spPr>
      </p:pic>
      <p:grpSp>
        <p:nvGrpSpPr>
          <p:cNvPr id="14" name="Gruppo 13"/>
          <p:cNvGrpSpPr/>
          <p:nvPr/>
        </p:nvGrpSpPr>
        <p:grpSpPr>
          <a:xfrm>
            <a:off x="3976296" y="4602118"/>
            <a:ext cx="917400" cy="917020"/>
            <a:chOff x="3290456" y="4466926"/>
            <a:chExt cx="917400" cy="917020"/>
          </a:xfrm>
        </p:grpSpPr>
        <p:sp>
          <p:nvSpPr>
            <p:cNvPr id="43" name="Rettangolo 42"/>
            <p:cNvSpPr/>
            <p:nvPr/>
          </p:nvSpPr>
          <p:spPr>
            <a:xfrm>
              <a:off x="3291056" y="44675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3596456" y="44669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3901856" y="44675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3291056" y="477320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3596456" y="4777686"/>
              <a:ext cx="306000" cy="30152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3901856" y="477320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3290456" y="507794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3595856" y="5082426"/>
              <a:ext cx="306000" cy="30152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3901256" y="507794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6156176" y="4530020"/>
            <a:ext cx="1291287" cy="1403420"/>
            <a:chOff x="6156176" y="4530020"/>
            <a:chExt cx="1291287" cy="1403420"/>
          </a:xfrm>
        </p:grpSpPr>
        <p:sp>
          <p:nvSpPr>
            <p:cNvPr id="31" name="Rettangolo 30"/>
            <p:cNvSpPr/>
            <p:nvPr/>
          </p:nvSpPr>
          <p:spPr>
            <a:xfrm>
              <a:off x="6156176" y="4530020"/>
              <a:ext cx="1260000" cy="1260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" name="Cubo 2"/>
            <p:cNvSpPr/>
            <p:nvPr/>
          </p:nvSpPr>
          <p:spPr>
            <a:xfrm>
              <a:off x="6518914" y="4890020"/>
              <a:ext cx="540000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Immagin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4638440"/>
              <a:ext cx="144000" cy="144000"/>
            </a:xfrm>
            <a:prstGeom prst="rect">
              <a:avLst/>
            </a:prstGeom>
          </p:spPr>
        </p:pic>
        <p:pic>
          <p:nvPicPr>
            <p:cNvPr id="33" name="Immagin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4937480"/>
              <a:ext cx="144000" cy="144000"/>
            </a:xfrm>
            <a:prstGeom prst="rect">
              <a:avLst/>
            </a:prstGeom>
          </p:spPr>
        </p:pic>
        <p:pic>
          <p:nvPicPr>
            <p:cNvPr id="34" name="Immagin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5246380"/>
              <a:ext cx="144000" cy="144000"/>
            </a:xfrm>
            <a:prstGeom prst="rect">
              <a:avLst/>
            </a:prstGeom>
          </p:spPr>
        </p:pic>
        <p:pic>
          <p:nvPicPr>
            <p:cNvPr id="36" name="Immagin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656" y="4638440"/>
              <a:ext cx="144000" cy="144000"/>
            </a:xfrm>
            <a:prstGeom prst="rect">
              <a:avLst/>
            </a:prstGeom>
          </p:spPr>
        </p:pic>
        <p:pic>
          <p:nvPicPr>
            <p:cNvPr id="37" name="Immagin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4638440"/>
              <a:ext cx="144000" cy="144000"/>
            </a:xfrm>
            <a:prstGeom prst="rect">
              <a:avLst/>
            </a:prstGeom>
          </p:spPr>
        </p:pic>
        <p:pic>
          <p:nvPicPr>
            <p:cNvPr id="38" name="Immagin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4942560"/>
              <a:ext cx="144000" cy="144000"/>
            </a:xfrm>
            <a:prstGeom prst="rect">
              <a:avLst/>
            </a:prstGeom>
          </p:spPr>
        </p:pic>
        <p:pic>
          <p:nvPicPr>
            <p:cNvPr id="2" name="Picture 2" descr="http://setsite.co/wp-content/uploads/2012/11/blue-ey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4" y="5171636"/>
              <a:ext cx="797169" cy="761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Immagin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4238" y="4638440"/>
              <a:ext cx="144000" cy="144000"/>
            </a:xfrm>
            <a:prstGeom prst="rect">
              <a:avLst/>
            </a:prstGeom>
          </p:spPr>
        </p:pic>
        <p:pic>
          <p:nvPicPr>
            <p:cNvPr id="54" name="Immagin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5555460"/>
              <a:ext cx="144000" cy="144000"/>
            </a:xfrm>
            <a:prstGeom prst="rect">
              <a:avLst/>
            </a:prstGeom>
          </p:spPr>
        </p:pic>
        <p:pic>
          <p:nvPicPr>
            <p:cNvPr id="55" name="Immagin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470" y="5564858"/>
              <a:ext cx="144000" cy="144000"/>
            </a:xfrm>
            <a:prstGeom prst="rect">
              <a:avLst/>
            </a:prstGeom>
          </p:spPr>
        </p:pic>
        <p:pic>
          <p:nvPicPr>
            <p:cNvPr id="57" name="Immagin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5247456"/>
              <a:ext cx="144000" cy="144000"/>
            </a:xfrm>
            <a:prstGeom prst="rect">
              <a:avLst/>
            </a:prstGeom>
          </p:spPr>
        </p:pic>
      </p:grpSp>
      <p:sp>
        <p:nvSpPr>
          <p:cNvPr id="58" name="Rettangolo 57"/>
          <p:cNvSpPr/>
          <p:nvPr/>
        </p:nvSpPr>
        <p:spPr>
          <a:xfrm>
            <a:off x="4739496" y="5365538"/>
            <a:ext cx="306000" cy="306000"/>
          </a:xfrm>
          <a:prstGeom prst="rect">
            <a:avLst/>
          </a:prstGeom>
          <a:solidFill>
            <a:srgbClr val="191940">
              <a:alpha val="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6156176" y="332656"/>
            <a:ext cx="1260000" cy="1260000"/>
            <a:chOff x="6156176" y="332656"/>
            <a:chExt cx="1260000" cy="1260000"/>
          </a:xfrm>
        </p:grpSpPr>
        <p:grpSp>
          <p:nvGrpSpPr>
            <p:cNvPr id="26" name="Gruppo 25"/>
            <p:cNvGrpSpPr/>
            <p:nvPr/>
          </p:nvGrpSpPr>
          <p:grpSpPr>
            <a:xfrm>
              <a:off x="6156176" y="332656"/>
              <a:ext cx="1260000" cy="1260000"/>
              <a:chOff x="6156176" y="332656"/>
              <a:chExt cx="1260000" cy="1260000"/>
            </a:xfrm>
          </p:grpSpPr>
          <p:sp>
            <p:nvSpPr>
              <p:cNvPr id="8" name="Rettangolo 7"/>
              <p:cNvSpPr/>
              <p:nvPr/>
            </p:nvSpPr>
            <p:spPr>
              <a:xfrm>
                <a:off x="6156176" y="332656"/>
                <a:ext cx="1260000" cy="126000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10" name="Ovale 9"/>
              <p:cNvSpPr/>
              <p:nvPr/>
            </p:nvSpPr>
            <p:spPr>
              <a:xfrm>
                <a:off x="6246176" y="422656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isometricLeftDown">
                  <a:rot lat="0" lon="0" rev="0"/>
                </a:camera>
                <a:lightRig rig="soft" dir="t"/>
              </a:scene3d>
              <a:sp3d prstMaterial="plastic">
                <a:bevelT w="508000" h="508000"/>
                <a:bevelB w="508000" h="508000" prst="coolSlant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C:\Users\Administrator\Downloads\ad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7584" y="883920"/>
                <a:ext cx="695732" cy="695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6" name="Picture 2" descr="C:\Users\Administrator\Downloads\ad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241" y="784320"/>
              <a:ext cx="695732" cy="69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Forma a L 8"/>
          <p:cNvSpPr>
            <a:spLocks noChangeAspect="1"/>
          </p:cNvSpPr>
          <p:nvPr/>
        </p:nvSpPr>
        <p:spPr>
          <a:xfrm rot="8100000" flipH="1">
            <a:off x="3303123" y="1525451"/>
            <a:ext cx="333269" cy="333269"/>
          </a:xfrm>
          <a:prstGeom prst="corner">
            <a:avLst>
              <a:gd name="adj1" fmla="val 29217"/>
              <a:gd name="adj2" fmla="val 28998"/>
            </a:avLst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4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2406517" y="1333283"/>
            <a:ext cx="457200" cy="576967"/>
            <a:chOff x="2406517" y="1333283"/>
            <a:chExt cx="457200" cy="576967"/>
          </a:xfrm>
        </p:grpSpPr>
        <p:grpSp>
          <p:nvGrpSpPr>
            <p:cNvPr id="17" name="Gruppo 16"/>
            <p:cNvGrpSpPr>
              <a:grpSpLocks noChangeAspect="1"/>
            </p:cNvGrpSpPr>
            <p:nvPr/>
          </p:nvGrpSpPr>
          <p:grpSpPr>
            <a:xfrm>
              <a:off x="2490354" y="1529955"/>
              <a:ext cx="373363" cy="380295"/>
              <a:chOff x="6246176" y="1793776"/>
              <a:chExt cx="1196207" cy="1218416"/>
            </a:xfrm>
          </p:grpSpPr>
          <p:sp>
            <p:nvSpPr>
              <p:cNvPr id="19" name="Ovale 18"/>
              <p:cNvSpPr/>
              <p:nvPr/>
            </p:nvSpPr>
            <p:spPr>
              <a:xfrm>
                <a:off x="6246176" y="1793776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isometricLeftDown">
                  <a:rot lat="0" lon="0" rev="0"/>
                </a:camera>
                <a:lightRig rig="soft" dir="t"/>
              </a:scene3d>
              <a:sp3d prstMaterial="plastic">
                <a:bevelT w="508000" h="508000"/>
                <a:bevelB w="508000" h="508000" prst="coolSlant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4" descr="C:\Users\Administrator\Downloads\DeleteRe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0295" y="2220104"/>
                <a:ext cx="792088" cy="79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2" descr="C:\Users\Administrator\Downloads\o_7036c989068210a0-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517" y="133328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uppo 5"/>
          <p:cNvGrpSpPr/>
          <p:nvPr/>
        </p:nvGrpSpPr>
        <p:grpSpPr>
          <a:xfrm>
            <a:off x="3388360" y="1351911"/>
            <a:ext cx="459922" cy="580679"/>
            <a:chOff x="3388360" y="1351911"/>
            <a:chExt cx="459922" cy="580679"/>
          </a:xfrm>
        </p:grpSpPr>
        <p:sp>
          <p:nvSpPr>
            <p:cNvPr id="27" name="Ovale 26"/>
            <p:cNvSpPr/>
            <p:nvPr/>
          </p:nvSpPr>
          <p:spPr>
            <a:xfrm rot="19142320" flipH="1">
              <a:off x="3450379" y="1587773"/>
              <a:ext cx="384864" cy="269271"/>
            </a:xfrm>
            <a:prstGeom prst="ellipse">
              <a:avLst/>
            </a:prstGeom>
            <a:solidFill>
              <a:schemeClr val="bg1">
                <a:alpha val="37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412" y="1585857"/>
              <a:ext cx="67917" cy="67917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503" y="1763787"/>
              <a:ext cx="67917" cy="67917"/>
            </a:xfrm>
            <a:prstGeom prst="rect">
              <a:avLst/>
            </a:prstGeom>
          </p:spPr>
        </p:pic>
        <p:pic>
          <p:nvPicPr>
            <p:cNvPr id="31" name="Immagin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802" y="1639202"/>
              <a:ext cx="67917" cy="67917"/>
            </a:xfrm>
            <a:prstGeom prst="rect">
              <a:avLst/>
            </a:prstGeom>
          </p:spPr>
        </p:pic>
        <p:pic>
          <p:nvPicPr>
            <p:cNvPr id="32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225" y="1683532"/>
              <a:ext cx="249057" cy="24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Administrator\Downloads\o_7036c989068210a0-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360" y="1351911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uppo 52"/>
          <p:cNvGrpSpPr>
            <a:grpSpLocks noChangeAspect="1"/>
          </p:cNvGrpSpPr>
          <p:nvPr/>
        </p:nvGrpSpPr>
        <p:grpSpPr>
          <a:xfrm>
            <a:off x="723555" y="2504956"/>
            <a:ext cx="1080000" cy="1080000"/>
            <a:chOff x="3962400" y="2819400"/>
            <a:chExt cx="1219200" cy="1219200"/>
          </a:xfrm>
        </p:grpSpPr>
        <p:pic>
          <p:nvPicPr>
            <p:cNvPr id="1029" name="Picture 5" descr="D:\Vaa3D\vaa3d_tools\released_plugins\v3d_plugins\teramanager\icons\open_ano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81940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ttangolo arrotondato 32"/>
            <p:cNvSpPr/>
            <p:nvPr/>
          </p:nvSpPr>
          <p:spPr>
            <a:xfrm>
              <a:off x="4251960" y="2987040"/>
              <a:ext cx="648000" cy="27432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smtClean="0">
                  <a:latin typeface="Arial" pitchFamily="34" charset="0"/>
                  <a:ea typeface="Adobe Heiti Std R" pitchFamily="34" charset="-128"/>
                  <a:cs typeface="Arial" pitchFamily="34" charset="0"/>
                </a:rPr>
                <a:t>ANO</a:t>
              </a:r>
              <a:endParaRPr lang="en-US" sz="1600" b="1">
                <a:latin typeface="Arial" pitchFamily="34" charset="0"/>
                <a:ea typeface="Adobe Heiti Std R" pitchFamily="34" charset="-128"/>
                <a:cs typeface="Arial" pitchFamily="34" charset="0"/>
              </a:endParaRPr>
            </a:p>
          </p:txBody>
        </p:sp>
      </p:grpSp>
      <p:cxnSp>
        <p:nvCxnSpPr>
          <p:cNvPr id="65" name="Connettore 1 64"/>
          <p:cNvCxnSpPr/>
          <p:nvPr/>
        </p:nvCxnSpPr>
        <p:spPr>
          <a:xfrm flipV="1">
            <a:off x="6246176" y="241216"/>
            <a:ext cx="0" cy="42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1 65"/>
          <p:cNvCxnSpPr/>
          <p:nvPr/>
        </p:nvCxnSpPr>
        <p:spPr>
          <a:xfrm flipV="1">
            <a:off x="7326176" y="247396"/>
            <a:ext cx="0" cy="606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66"/>
          <p:cNvCxnSpPr/>
          <p:nvPr/>
        </p:nvCxnSpPr>
        <p:spPr>
          <a:xfrm flipH="1">
            <a:off x="4182691" y="422656"/>
            <a:ext cx="4831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1 69"/>
          <p:cNvCxnSpPr/>
          <p:nvPr/>
        </p:nvCxnSpPr>
        <p:spPr>
          <a:xfrm flipH="1">
            <a:off x="3845560" y="1505555"/>
            <a:ext cx="4831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D:\Vaa3D\vaa3d_tools\released_plugins\v3d_plugins\teramanager\icons\save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903" y="2896456"/>
            <a:ext cx="1219200" cy="116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Vaa3D\vaa3d_tools\released_plugins\v3d_plugins\teramanager\icons\saveas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27316"/>
            <a:ext cx="1219200" cy="11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AutoShape 15" descr="data:image/jpeg;base64,/9j/4AAQSkZJRgABAQAAAQABAAD/2wCEAAkGBxQTEhUUEhAUEBEQFhgYFBQVFA8PDxAXFxQXFxYSFBQYHCggGBolHBQVITEhJSkrLi4uFx8zODMsNygtLisBCgoKDg0OGhAQGiwkICQsLCwsNiwsOC0sLCwsLCwsLiwsNSwvNywsLCwsLCw0LC8tLCwsLCwsLS8sLCwsLCwsLP/AABEIAOEA4QMBIgACEQEDEQH/xAAcAAEAAgMBAQEAAAAAAAAAAAAAAwQCBQYBBwj/xABCEAABAgIECwQIBQQBBQAAAAABAAIDEQQSITEFIkFRYXGBkaGxwQYyUmITFEJygtHh8COSosLxBzNTsiQVQ2PS8v/EABoBAQACAwEAAAAAAAAAAAAAAAABBQIDBAb/xAAzEQACAQMACQMCBQQDAAAAAAAAAQIDBBESFSExQVFSkfAFE4EUoSJCYXGxI8HR8TIzQ//aAAwDAQACEQMRAD8A+4oiIAiIgCIiAIiIAiIgCIiAIiIAiIgCIiAIixfEAEyQBnJACAyRRsigiYcHDOCCOCzBQHqIiAIiIAiIgCIiAIiIAiIgCIiAIiIAiIgCIiAIiIAiIgCItX2kwn6vR4kQSrASYDle4ybZrM9QKmMXJpIiUlFNvcjnu2fa8wXGBRyPSj+5EkHCFMWNaDYX3G2wacnzqlxXRXVor3RXZ3uLzsndsWbiSSSS5ziS4m0uJMy46SSSsAF6CjQhSjhb+Z5ivdTrSbe7gjKhRHQnVoT3QnDKwlp25CNBsX0DsR2x9ZnCiyEeGJkixsVs5VwMhmRMaRnkPnsZ1VjnaJBazsnTSynQXAm11U6Q4FsjvB2LVdUozg3xR0WNaUJpZ2M/RbHTWSpYOizAV1UZ6AIiIAiIgCIiAIiIAiIgCIiAIiIAiIgCIiAIiIAiIgPCvnf9RsI14jIANkIV3+84SaNjZn413tOpLYbHPcZNY0uccwAmV8apdJdFiPiO70RxcdE7m7BIbF3+n0tKppPh/JWeqVtCloLfL+Cq4L1rFlVUj3iGwxDksbpKuJFDE0/aKkyAhjJfrUXYyil9LYckObjukOJG5aulRS5xJyr6P/TzAZY2s4Y8SROgZG/edcV3U0KeOLLSxpaU0+C2n0nBDZNC2KgosOQU6pS9CIiAIiIAiIgCIiAIiIAiIgCIiAIiIAiIgCIiAIijjxJCZsQHIf1CwjKG2CDbFM3aGNIPF0tgK4IhbHDNO9PGfF9k2M0Mb3d9rviVIBeitaPtUknv3s8pfXHvVm1uWxHsCCXEAXlc/wBpsIh76jD+HDsHmOVy3WHKd6vAsMo1ImG52M9p3Qa9C4yjwjEeGtE3OMh80nNZ/YmhSbWeZuuyeCTHigkYjDsLsg67l9uwHQKjRYuc7GYDENjQBdlyk5Su7gskFR16rqTz2PR29FUoaPczAXqItJvCIiAIiIAiIgCIiAIiIAiIgCIiALyaErge0Pal8R5ZR31ITbDEb34hy1TkbpFpW6hQnWloxOe5uadvDSn/ALO+rLyuvj0R7j3oj3HOXvceJUZB8R3lWGqpdX2KrXkOh9z7J6ReelC+Nhuk7ysg3Sd5UarfV9hryHQ+59cpFOYwTc4NGdxDRvK4ztR2mERphQTWD7HvubVytbnndO6XDkqQ5jAXvkA28m06lrjS4zwXMaIUMZXSc+QtmZ2DittKwjCWZPJrq+qVK0XGC0Vzb/g2RCQ71r6P6Y3RK+hzWAbxJWocSYnpIInWAIvE8q79LJVOm48Tnu25caQX2+jqMDDkADbW6DWrb1t+wODRP0jrS7u6B9VNFE1W9CBcJcFyVrZzjhPBZW15Gm05Rzg+yYOiNa0K9661fDHTzneVE4nxHeVxP099X2LBepxf5fufePXWr0Uxq+CTPiO8qajggOeXODWDxG05Fi7B9X2Ml6jHpPvLIwKlXxTsd25iMiiDHcXw3mTHuJL2E3Nc494HObRqu+w0KkVguSpTcHhndSqxqRyi0iItZsCIiAIiIAiIgCIiALwlernu1/aAUWHJsjHiTENubO86BxMgsoQc5KKMZzjCLlLcjV9t8PynRoRxiPxXD2Wkf2xpOXMNa49lirMcSSSS5ziS4m0uJtJKlD16O2oqjDRXyeQvbiVxU0nu4ExKxUddeV1vyceiSpNRV15XUZJ0SjhNpfEY28AVpeJxMhut3q56Gt6SC2WLDkTkrxAbNgAPxLCK2ZBBqubcRkVf1Z0nAPMonfNcgvnZab1qlk7KbjopPgWHRw2C50O6dSGf8j5yLxnaDPYw6FHRIVVgGTJqFk+a9FH7oc4uEPusBNRtkuRO9ZvcpinxInKOMIxco3LJxUbipZiiNyjIUjl5JYNG1MjDJ2C8r3tG/wBGxsEXyrP1m4LaYGo4mYru5CE9ZXJYZpRiRHOPtFaZs301kowIZc4AXkyGs3L9DdmXGo2dpkJ6V8X7HUD0kYGVjLdpsHXcvumBKPVaFV3Utqj5tLuzj+Fy5/2NqiIuQ7AiIgCIiAIiIAiKCl0lsNpc4ya28/eVG8AwwhTGwob4jp1YbXOdITMmgkyGU2L4ZhKmU6lRnxzDZDDu615thsE5N0StndbNd1h3DL41gm1hMmNznK92eW65a1lDEg3Ib/dHeO2wbQuF+qSpv+kvlm+VhGqv6vY5BkCmyBlCtFgN/drfetHwqcAZiFZvuB6gLtWwRNznXNHyceFUKsIBdKYtM3HYbB+Y8FGvLrmvPk16mtOXnY5P0VOkTKFZLi6qJIIdOssg29Z9Gz1SXWuhC7ILSdkgdwJUUeFIGy0CR0FwBcNjQ1qa8uua8+Rqa06fOxyo9dq16sKU5aZ/yQNZWUSHTmgktg2T1zEpjXMy1hdaaPVDRKfom1yM7jY0bXE7gsIsKTmtv9GKztJF29xnsUa8uua8+Rqa15edjlHCnAkVYJInPNYQJbyjjTgJygSkDscSAeBOpdGyBMSyxHSnoBIB313fCF7Eh1y0C57q3wDFb+lp3qddXPNefJOprXl52OclT/DAumbsUabVh/z/AAQO7WuFgkDvtAXVllaz/K+XwNv5O3pEZOufEQ3Z3ncLNix13dc158k6nteXnY5IGn5GQTZO4ZwJX328CvXingyqQLSBYBlJHQnUunojJzOcn9I/9is/QTiAZjIcGT5lTrq55rz5GqLXl52OVeKcL2QcmRuUT5S3hYOjU0WVYO5uQTPyXW0oC05CeBdL/Vi1lJhyDibw0b3mZ4LOPrFw+XnyRqm25edjQx8L0wQy0thFlswGjJKZv0rTMj1zdI5RbLZNdDShJv5eJrnhVWpwTg8x6TVYCWzxzIyF1e3XNWVlfTqtqfDacV5YwppOnvew+i/08wXJgcRa/G2ZOEt6+p0ZkgtB2boFRosXRhYTk5SbZvhFRiorgeoiLEyCIiAIiIAiIUBi90lwmGsJmkOxT+EDKH5shinXbLRM5Vt+1lPnKA0yricUj2Yfh1uMxqBXNRGTxRZWs1NHe4Yu0qsva/8A5r5Ou3p/mZHRYNcgi44rPdF7tvUK5GlMj2RZ8LLXHa6z4VLAEgXAXCTBwbvJ5KvVnYLZkMGptpO0/wCyq85Z1Hj4ZLWtyxHW6pzPFevaMY5Jho1N+3FWXWOc4f8AbbVbpcVDEh91mRot2/TmoJyVpSEyL8YjQJSG+qN6QqPa0G/vO1zmeMlZZDru0Tt91v1mVJDbOsfGao0DL13KGxkrFs5eY1z7rbGDkVSkS0uHeiuk3ULG9XK9SzMGV8Q1W6GiznNDDxpC6GJDWbBuE96InJRiQ7ZNskA1vxYjTsaHO+JehtsRwySYzXYB0U8IW1sgBdvxWcAVmGVQwH2QYjt1g48FL5DJBBhgPcfZgsqjXl4DioqQKrLbw0uPvPM+U1agQ/whnjPt1E2/pBUGEhWIH+SJLY2zoU4g8ocKTRPIGz1yMR3RIDZOJytBO2XzKtQmzb70z+ZwA4BYUYWvOcjmT0UkNmtp7e63OZcAzq5VsMNyC98Q7gJDmrrmTjMGYA/7O+Sr4VEozR4Wk/e5bIvcDncItm5rR7TnEap1BwC+gdkcBtaBJoAvsHFcTQ4Nakwx4WA7xP8AcF9hwBAk0K5s1iGThuHmWDZ0aDVCnRF1HOEREAREQBERAFXptJENjnuMmsBJ1BTlc52mpFYthTs78T3WnFB1m34VrrVFTg5GUI6UsGiL3OLnu/uRTWIyNnYxmoAfpWEJmUXuxW55eLmVnEmdBcZDRMW7m2aypmttMvZEm6zYOp2rz0m3tZZLYePsbMZLR/q3nwUVFEiTkhNltNp58FLTyBJuQWnU0fyvIEObWtPtms7ULStYPWM7oOl7unPgogbC7K42bbB0UxtmfGZDUL+qii3gDJzuHGtuCIkkY2rDJyvsGr75rNwqiy9okPed98Vm5uM1uRgn98NyxiG7RN55NUEFaGycTywm8Vg5uITleZ77BwU1HZ+GT7UV3My+azitmWjJadgsCkkhbBsl4iBsH2VXpxmHS9twYNQv4krZmy3wNJ++KothziQ2+EVjrNqLeCZ7AHNGSGwnoOTlq6QPxGj/ABw5/E7+VuIjZ+k0kMHAHiSta1taNEPma3cZ8gpiSWwyUh4QBuaT1CggNk063cGy6q44X7f2hV4TcQaax3uAQgowWfjnQAP0gKhhkfjRfKyXNbeit/FefN+4LV4Vb+LH3cFnHeCngOFOlHQ1o4D5L65gpkmhfLezrf8Akv2L6tg8YoV9bf8AVEr63/NlpERbzUEREAREQBERAYRXSC4ukRK7nPv9K6Q9xt28De5dHh2NVhuAvdij4rJ7BM7FzdJeGNc7IxtVuu/5blWeoVN0Pk6reO9kMO1zj4MUaXG1x3y3KxAHd2vPJnAKKjQSGNblImfecb+J3Kw0945CZD3W2dDvVWzpNfScZ8tQ6lW5ya52fEbzPRU4Btc4+zzNp6K89sqjfAKztZtPPgoZJ5VkPdAaNZtPTeoKO2bhpPAWA9VPSDJozyrbXWDmNyjojZBzhkAaNZs+aEE8NsyT4jIaAPsqvS3TDpe2ao1CzmrrRIHyiQ1n74qs1uO0ZGCe3+ZLFEkpZIgC6G0nb3RxJWDWYzvKA373qeE2czncBsaLeKihnFn43F2zJzUkGMcTBHjcG7MvVRUBtaK92QGW7+FKT3fK1zz05lYUAShPdlId8gnAkzhjEafE4uO5zuoWtwa2dvieTuEltqS2TR5WO4yA5LX0Bkmt1OO8qVuBOMv37R+SjhtxWe7+9SsuOroT1XhEgz3W8ygKtFGM73v3Ba7CLMeN95FtaOMZ+s8wqeEIeNF0/JSt5JrcAWUh2mX3xX1TBxxQvlODzVjA5yOX0X1HBD5tCvrSWaSOCusTNgiIuk0hERAEREAXhXqxiGxAaHDMSb2jI2bjyHNy0OEMZ0OHnNZ3P5LbUx1aI/WG7AJnmVqKM6tFc7Nd97lQXU9KrJ/HY76KxFFx7qoLs0yNYEmje7go4mKwjI1oH15qSPe1ucieporH9TmqrTTNkssR8uh6rmNhjRYcwwH2zM6r+StDGcT4zLZeVHDvJyNEgp4dnwt4n6BAQUx9usk7G2Di7gpoLJMYM83nkPmq8Zs3SzSbtvP6nHcrkQTJAzhg1Cz5owenujzGsenRV4B7zjn4ATPRWqUb8wsCrMbitHiI4mZ4KECZ4qw9NXi4y6hRUiwAZgBv/lWaZe1udw3NE+clUiOm4aXT2D7CngEY0h0hEOYNaOZ5qZkOUJrc5aOMzyVWJawf+R5OyfyWweO4NJO5sv3ICLCNzvdaOJKpwRIDQwc1Zwke/rA3NCrZ9QCcCUTQxin3f2hYUmwM1N5qRgsd7vRQYSMg3Q0c0Ao7cZ/xcpqGmsxnaW/NW6M3HOnq0qOlC45x1QHNSlbmIO5fROzsabQuBiQ+8F0vY+lzaATaLDssVvYT2OPyctytzO2ReNNi9VicoREQBERAFFSDYpVUwg+TScwKA5mM/Ec7OXHeZDgqmCocx7x5lSYRdVhgZ5cvmVlQhJhN0geNg5rzE5ZbZZpYQrzc5xuA3Tx3cCNyrRe8wH2Wlx1n6zUotafP+8yluPBRRjN79JDBssPFQSieAMUeYzU8G203OdM6h9AonG+WQSG1TluKRoDR8RDeU0IZXo14cck3nnzIVijCUifZaXHWf5KhPtaSG7LyrT7Ge+4DZO3gCoBXphxQMp6rOjWxGjwgnoOqjpJm4aDyH1UuDb3u1AbB804A8pb8afgYTtcZdAqTnSJ8rfvkp6S6Zd5nhuxot4tKqzmTpIHFSSiyGY0JvhE+CvAY7dA5ul+1VoQnF91vNWYPf3dT1RmJrMNxqrIjs1Y7liMuxVO1Z/AiSyg8SrFEfWaD4pHeAstH8Cf6/wCCU9uC60d/V0Cp4VPd9xXf8n37LVrsIutGhoUEovUXvA56pUdMbiyzVgs6H3WHyD9JXlOMq2h4/V/Kgg0hE3HSvcB0n0cYtNzrRryrx9gn4TyKrYQbaHsOlp0gyI2EEFddvU9uaZhUjpRwfU6FGrNCsrk+y+Fg9ot1jMcoXVMdNXiedqK/cZIiKQEREAWuwwcR2kS32LYrWYX7p+8qwqPEH+zJjvRx+HomTNLnPorr7IcvEQOZ6Ba+ksrudo++itxImI3ytmdZAHQqgqU8UYS5t+fYsFL8bj+xnBNrc1Yu2NB+aqUMzkT5nnWbBxIU77Gu8sMja6zqooeKwnPJu4TPFaDYixBtOsz3K626eQEn8oq8zNU6LYJ5h9VajWQtLgBvvUMgghixuczdtcbOE1YpJx2N8IJ4AD/YrGG2bwM3IfVQRIk4rz4WgbyT8lGQIpy/dp+isYOshTzklVKbY0albIlCl5ef8qUHuKbzYzSHOOs/yq9FtI0manppkdTQOar0G8KWStxsqL3nnSOSmoxxtvJqgoeXSSs6Kcuk8ioyYmm7QicF+rqvcAGcJudtm67hJZYVE2OGg8ljgVtWYNzgCNY+nJdtOGnby/R5NcpYqL9UbaKJV9I/aPktTSrT8K2tOdI6x0K1d7hpB5LlNsS9g84jNbhvt6LDCVz9LA7aP/lY0B2L7r2nYbDzVilstbpD29RzWOdoNE60vGe0bQtVR3kOew2teQ9vlcWiY1Ou1yOdX/SBpbM3tlpmNCt4LwYXzJF92pWNpSc201saNFaeMY3mlo9NdR3122tPebnGcaV9L7P4VbGYHNcHA8NBzHQuTj9mSXG3ENsss8tuZdRgDBwhNDWtDQMgEgrC3hOCxLcc9WUZbUb8L1eBeroNQREQBUsIQK7SM6urwhQ0msMLYc1BwPVnbOeeSqU7Bb7ap6/d666oEMILD2YaKi1sRlpyznJwUShxyHCYk6U8UZJS5LF1BjkAEiQn7IyrvPV25k9XbmWP01LpXYn3J8zhvVI8pTEj5QpIkKkGQLhimYxRkXa+rtzJ6u3Mo+mpdK7D3J8zimwqQDMFsz5QovVI8yZibpTxRkXdertzJ6u3Mn01HpXYe5PmcLGolIdeR+ULMwqT4m/lGRdv6u3Mnq7cyfTUeldh7k+ZwUSg0h05uFvlC8hYPjtuI/KF33q7cyertzKfpqXSuw9yfM4eHApIuc38oRsCkiWMLPKMv8ruPV25k9XbmUfTUeldh7kuZxMHB0VxxzPZJbP/AKTJoleLl0ggDMsvRhZxpQimksZIc5Pezh8IwIznWBolod81TZQI8wZgS8q+gmjNzLwUVuZYfTUulGXuz5nBswfSJEB8gb8VvUKY4OpDpVorrDOwMFspTsC7gUduZeiCMyyVCkvyrsY6cuZx1B7NAGZEznNpXSUPB4aLlfDQsltMSH0AzLNrAFmiAIiIAiIgCIiAIiIAiIgCIiAIiIAiIgCIiAIiIAiIgCIiAIiIAiIgCIiAIiIAiI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AutoShape 17" descr="data:image/jpeg;base64,/9j/4AAQSkZJRgABAQAAAQABAAD/2wCEAAkGBxQTEhUUEhAUEBEQFhgYFBQVFA8PDxAXFxQXFxYSFBQYHCggGBolHBQVITEhJSkrLi4uFx8zODMsNygtLisBCgoKDg0OGhAQGiwkICQsLCwsNiwsOC0sLCwsLCwsLiwsNSwvNywsLCwsLCw0LC8tLCwsLCwsLS8sLCwsLCwsLP/AABEIAOEA4QMBIgACEQEDEQH/xAAcAAEAAgMBAQEAAAAAAAAAAAAAAwQCBQYBBwj/xABCEAABAgIECwQIBQQBBQAAAAABAAIDEQQSITEFIkFRYXGBkaGxwQYyUmITFEJygtHh8COSosLxBzNTsiQVQ2PS8v/EABoBAQACAwEAAAAAAAAAAAAAAAABBQIDBAb/xAAzEQACAQMACQMCBQQDAAAAAAAAAQIDBBESFSExQVFSkfAFE4EUoSJCYXGxI8HR8TIzQ//aAAwDAQACEQMRAD8A+4oiIAiIgCIiAIiIAiIgCIiAIiIAiIgCIiAIixfEAEyQBnJACAyRRsigiYcHDOCCOCzBQHqIiAIiIAiIgCIiAIiIAiIgCIiAIiIAiIgCIiAIiIAiIgCItX2kwn6vR4kQSrASYDle4ybZrM9QKmMXJpIiUlFNvcjnu2fa8wXGBRyPSj+5EkHCFMWNaDYX3G2wacnzqlxXRXVor3RXZ3uLzsndsWbiSSSS5ziS4m0uJMy46SSSsAF6CjQhSjhb+Z5ivdTrSbe7gjKhRHQnVoT3QnDKwlp25CNBsX0DsR2x9ZnCiyEeGJkixsVs5VwMhmRMaRnkPnsZ1VjnaJBazsnTSynQXAm11U6Q4FsjvB2LVdUozg3xR0WNaUJpZ2M/RbHTWSpYOizAV1UZ6AIiIAiIgCIiAIiIAiIgCIiAIiIAiIgCIiAIiIAiIgPCvnf9RsI14jIANkIV3+84SaNjZn413tOpLYbHPcZNY0uccwAmV8apdJdFiPiO70RxcdE7m7BIbF3+n0tKppPh/JWeqVtCloLfL+Cq4L1rFlVUj3iGwxDksbpKuJFDE0/aKkyAhjJfrUXYyil9LYckObjukOJG5aulRS5xJyr6P/TzAZY2s4Y8SROgZG/edcV3U0KeOLLSxpaU0+C2n0nBDZNC2KgosOQU6pS9CIiAIiIAiIgCIiAIiIAiIgCIiAIiIAiIgCIiAIijjxJCZsQHIf1CwjKG2CDbFM3aGNIPF0tgK4IhbHDNO9PGfF9k2M0Mb3d9rviVIBeitaPtUknv3s8pfXHvVm1uWxHsCCXEAXlc/wBpsIh76jD+HDsHmOVy3WHKd6vAsMo1ImG52M9p3Qa9C4yjwjEeGtE3OMh80nNZ/YmhSbWeZuuyeCTHigkYjDsLsg67l9uwHQKjRYuc7GYDENjQBdlyk5Su7gskFR16rqTz2PR29FUoaPczAXqItJvCIiAIiIAiIgCIiAIiIAiIgCIiALyaErge0Pal8R5ZR31ITbDEb34hy1TkbpFpW6hQnWloxOe5uadvDSn/ALO+rLyuvj0R7j3oj3HOXvceJUZB8R3lWGqpdX2KrXkOh9z7J6ReelC+Nhuk7ysg3Sd5UarfV9hryHQ+59cpFOYwTc4NGdxDRvK4ztR2mERphQTWD7HvubVytbnndO6XDkqQ5jAXvkA28m06lrjS4zwXMaIUMZXSc+QtmZ2DittKwjCWZPJrq+qVK0XGC0Vzb/g2RCQ71r6P6Y3RK+hzWAbxJWocSYnpIInWAIvE8q79LJVOm48Tnu25caQX2+jqMDDkADbW6DWrb1t+wODRP0jrS7u6B9VNFE1W9CBcJcFyVrZzjhPBZW15Gm05Rzg+yYOiNa0K9661fDHTzneVE4nxHeVxP099X2LBepxf5fufePXWr0Uxq+CTPiO8qajggOeXODWDxG05Fi7B9X2Ml6jHpPvLIwKlXxTsd25iMiiDHcXw3mTHuJL2E3Nc494HObRqu+w0KkVguSpTcHhndSqxqRyi0iItZsCIiAIiIAiIgCIiALwlernu1/aAUWHJsjHiTENubO86BxMgsoQc5KKMZzjCLlLcjV9t8PynRoRxiPxXD2Wkf2xpOXMNa49lirMcSSSS5ziS4m0uJtJKlD16O2oqjDRXyeQvbiVxU0nu4ExKxUddeV1vyceiSpNRV15XUZJ0SjhNpfEY28AVpeJxMhut3q56Gt6SC2WLDkTkrxAbNgAPxLCK2ZBBqubcRkVf1Z0nAPMonfNcgvnZab1qlk7KbjopPgWHRw2C50O6dSGf8j5yLxnaDPYw6FHRIVVgGTJqFk+a9FH7oc4uEPusBNRtkuRO9ZvcpinxInKOMIxco3LJxUbipZiiNyjIUjl5JYNG1MjDJ2C8r3tG/wBGxsEXyrP1m4LaYGo4mYru5CE9ZXJYZpRiRHOPtFaZs301kowIZc4AXkyGs3L9DdmXGo2dpkJ6V8X7HUD0kYGVjLdpsHXcvumBKPVaFV3Utqj5tLuzj+Fy5/2NqiIuQ7AiIgCIiAIiIAiKCl0lsNpc4ya28/eVG8AwwhTGwob4jp1YbXOdITMmgkyGU2L4ZhKmU6lRnxzDZDDu615thsE5N0StndbNd1h3DL41gm1hMmNznK92eW65a1lDEg3Ib/dHeO2wbQuF+qSpv+kvlm+VhGqv6vY5BkCmyBlCtFgN/drfetHwqcAZiFZvuB6gLtWwRNznXNHyceFUKsIBdKYtM3HYbB+Y8FGvLrmvPk16mtOXnY5P0VOkTKFZLi6qJIIdOssg29Z9Gz1SXWuhC7ILSdkgdwJUUeFIGy0CR0FwBcNjQ1qa8uua8+Rqa06fOxyo9dq16sKU5aZ/yQNZWUSHTmgktg2T1zEpjXMy1hdaaPVDRKfom1yM7jY0bXE7gsIsKTmtv9GKztJF29xnsUa8uua8+Rqa15edjlHCnAkVYJInPNYQJbyjjTgJygSkDscSAeBOpdGyBMSyxHSnoBIB313fCF7Eh1y0C57q3wDFb+lp3qddXPNefJOprXl52OclT/DAumbsUabVh/z/AAQO7WuFgkDvtAXVllaz/K+XwNv5O3pEZOufEQ3Z3ncLNix13dc158k6nteXnY5IGn5GQTZO4ZwJX328CvXingyqQLSBYBlJHQnUunojJzOcn9I/9is/QTiAZjIcGT5lTrq55rz5GqLXl52OVeKcL2QcmRuUT5S3hYOjU0WVYO5uQTPyXW0oC05CeBdL/Vi1lJhyDibw0b3mZ4LOPrFw+XnyRqm25edjQx8L0wQy0thFlswGjJKZv0rTMj1zdI5RbLZNdDShJv5eJrnhVWpwTg8x6TVYCWzxzIyF1e3XNWVlfTqtqfDacV5YwppOnvew+i/08wXJgcRa/G2ZOEt6+p0ZkgtB2boFRosXRhYTk5SbZvhFRiorgeoiLEyCIiAIiIAiIUBi90lwmGsJmkOxT+EDKH5shinXbLRM5Vt+1lPnKA0yricUj2Yfh1uMxqBXNRGTxRZWs1NHe4Yu0qsva/8A5r5Ou3p/mZHRYNcgi44rPdF7tvUK5GlMj2RZ8LLXHa6z4VLAEgXAXCTBwbvJ5KvVnYLZkMGptpO0/wCyq85Z1Hj4ZLWtyxHW6pzPFevaMY5Jho1N+3FWXWOc4f8AbbVbpcVDEh91mRot2/TmoJyVpSEyL8YjQJSG+qN6QqPa0G/vO1zmeMlZZDru0Tt91v1mVJDbOsfGao0DL13KGxkrFs5eY1z7rbGDkVSkS0uHeiuk3ULG9XK9SzMGV8Q1W6GiznNDDxpC6GJDWbBuE96InJRiQ7ZNskA1vxYjTsaHO+JehtsRwySYzXYB0U8IW1sgBdvxWcAVmGVQwH2QYjt1g48FL5DJBBhgPcfZgsqjXl4DioqQKrLbw0uPvPM+U1agQ/whnjPt1E2/pBUGEhWIH+SJLY2zoU4g8ocKTRPIGz1yMR3RIDZOJytBO2XzKtQmzb70z+ZwA4BYUYWvOcjmT0UkNmtp7e63OZcAzq5VsMNyC98Q7gJDmrrmTjMGYA/7O+Sr4VEozR4Wk/e5bIvcDncItm5rR7TnEap1BwC+gdkcBtaBJoAvsHFcTQ4Nakwx4WA7xP8AcF9hwBAk0K5s1iGThuHmWDZ0aDVCnRF1HOEREAREQBERAFXptJENjnuMmsBJ1BTlc52mpFYthTs78T3WnFB1m34VrrVFTg5GUI6UsGiL3OLnu/uRTWIyNnYxmoAfpWEJmUXuxW55eLmVnEmdBcZDRMW7m2aypmttMvZEm6zYOp2rz0m3tZZLYePsbMZLR/q3nwUVFEiTkhNltNp58FLTyBJuQWnU0fyvIEObWtPtms7ULStYPWM7oOl7unPgogbC7K42bbB0UxtmfGZDUL+qii3gDJzuHGtuCIkkY2rDJyvsGr75rNwqiy9okPed98Vm5uM1uRgn98NyxiG7RN55NUEFaGycTywm8Vg5uITleZ77BwU1HZ+GT7UV3My+azitmWjJadgsCkkhbBsl4iBsH2VXpxmHS9twYNQv4krZmy3wNJ++KothziQ2+EVjrNqLeCZ7AHNGSGwnoOTlq6QPxGj/ABw5/E7+VuIjZ+k0kMHAHiSta1taNEPma3cZ8gpiSWwyUh4QBuaT1CggNk063cGy6q44X7f2hV4TcQaax3uAQgowWfjnQAP0gKhhkfjRfKyXNbeit/FefN+4LV4Vb+LH3cFnHeCngOFOlHQ1o4D5L65gpkmhfLezrf8Akv2L6tg8YoV9bf8AVEr63/NlpERbzUEREAREQBERAYRXSC4ukRK7nPv9K6Q9xt28De5dHh2NVhuAvdij4rJ7BM7FzdJeGNc7IxtVuu/5blWeoVN0Pk6reO9kMO1zj4MUaXG1x3y3KxAHd2vPJnAKKjQSGNblImfecb+J3Kw0945CZD3W2dDvVWzpNfScZ8tQ6lW5ya52fEbzPRU4Btc4+zzNp6K89sqjfAKztZtPPgoZJ5VkPdAaNZtPTeoKO2bhpPAWA9VPSDJozyrbXWDmNyjojZBzhkAaNZs+aEE8NsyT4jIaAPsqvS3TDpe2ao1CzmrrRIHyiQ1n74qs1uO0ZGCe3+ZLFEkpZIgC6G0nb3RxJWDWYzvKA373qeE2czncBsaLeKihnFn43F2zJzUkGMcTBHjcG7MvVRUBtaK92QGW7+FKT3fK1zz05lYUAShPdlId8gnAkzhjEafE4uO5zuoWtwa2dvieTuEltqS2TR5WO4yA5LX0Bkmt1OO8qVuBOMv37R+SjhtxWe7+9SsuOroT1XhEgz3W8ygKtFGM73v3Ba7CLMeN95FtaOMZ+s8wqeEIeNF0/JSt5JrcAWUh2mX3xX1TBxxQvlODzVjA5yOX0X1HBD5tCvrSWaSOCusTNgiIuk0hERAEREAXhXqxiGxAaHDMSb2jI2bjyHNy0OEMZ0OHnNZ3P5LbUx1aI/WG7AJnmVqKM6tFc7Nd97lQXU9KrJ/HY76KxFFx7qoLs0yNYEmje7go4mKwjI1oH15qSPe1ucieporH9TmqrTTNkssR8uh6rmNhjRYcwwH2zM6r+StDGcT4zLZeVHDvJyNEgp4dnwt4n6BAQUx9usk7G2Di7gpoLJMYM83nkPmq8Zs3SzSbtvP6nHcrkQTJAzhg1Cz5owenujzGsenRV4B7zjn4ATPRWqUb8wsCrMbitHiI4mZ4KECZ4qw9NXi4y6hRUiwAZgBv/lWaZe1udw3NE+clUiOm4aXT2D7CngEY0h0hEOYNaOZ5qZkOUJrc5aOMzyVWJawf+R5OyfyWweO4NJO5sv3ICLCNzvdaOJKpwRIDQwc1Zwke/rA3NCrZ9QCcCUTQxin3f2hYUmwM1N5qRgsd7vRQYSMg3Q0c0Ao7cZ/xcpqGmsxnaW/NW6M3HOnq0qOlC45x1QHNSlbmIO5fROzsabQuBiQ+8F0vY+lzaATaLDssVvYT2OPyctytzO2ReNNi9VicoREQBERAFFSDYpVUwg+TScwKA5mM/Ec7OXHeZDgqmCocx7x5lSYRdVhgZ5cvmVlQhJhN0geNg5rzE5ZbZZpYQrzc5xuA3Tx3cCNyrRe8wH2Wlx1n6zUotafP+8yluPBRRjN79JDBssPFQSieAMUeYzU8G203OdM6h9AonG+WQSG1TluKRoDR8RDeU0IZXo14cck3nnzIVijCUifZaXHWf5KhPtaSG7LyrT7Ge+4DZO3gCoBXphxQMp6rOjWxGjwgnoOqjpJm4aDyH1UuDb3u1AbB804A8pb8afgYTtcZdAqTnSJ8rfvkp6S6Zd5nhuxot4tKqzmTpIHFSSiyGY0JvhE+CvAY7dA5ul+1VoQnF91vNWYPf3dT1RmJrMNxqrIjs1Y7liMuxVO1Z/AiSyg8SrFEfWaD4pHeAstH8Cf6/wCCU9uC60d/V0Cp4VPd9xXf8n37LVrsIutGhoUEovUXvA56pUdMbiyzVgs6H3WHyD9JXlOMq2h4/V/Kgg0hE3HSvcB0n0cYtNzrRryrx9gn4TyKrYQbaHsOlp0gyI2EEFddvU9uaZhUjpRwfU6FGrNCsrk+y+Fg9ot1jMcoXVMdNXiedqK/cZIiKQEREAWuwwcR2kS32LYrWYX7p+8qwqPEH+zJjvRx+HomTNLnPorr7IcvEQOZ6Ba+ksrudo++itxImI3ytmdZAHQqgqU8UYS5t+fYsFL8bj+xnBNrc1Yu2NB+aqUMzkT5nnWbBxIU77Gu8sMja6zqooeKwnPJu4TPFaDYixBtOsz3K626eQEn8oq8zNU6LYJ5h9VajWQtLgBvvUMgghixuczdtcbOE1YpJx2N8IJ4AD/YrGG2bwM3IfVQRIk4rz4WgbyT8lGQIpy/dp+isYOshTzklVKbY0albIlCl5ef8qUHuKbzYzSHOOs/yq9FtI0manppkdTQOar0G8KWStxsqL3nnSOSmoxxtvJqgoeXSSs6Kcuk8ioyYmm7QicF+rqvcAGcJudtm67hJZYVE2OGg8ljgVtWYNzgCNY+nJdtOGnby/R5NcpYqL9UbaKJV9I/aPktTSrT8K2tOdI6x0K1d7hpB5LlNsS9g84jNbhvt6LDCVz9LA7aP/lY0B2L7r2nYbDzVilstbpD29RzWOdoNE60vGe0bQtVR3kOew2teQ9vlcWiY1Ou1yOdX/SBpbM3tlpmNCt4LwYXzJF92pWNpSc201saNFaeMY3mlo9NdR3122tPebnGcaV9L7P4VbGYHNcHA8NBzHQuTj9mSXG3ENsss8tuZdRgDBwhNDWtDQMgEgrC3hOCxLcc9WUZbUb8L1eBeroNQREQBUsIQK7SM6urwhQ0msMLYc1BwPVnbOeeSqU7Bb7ap6/d666oEMILD2YaKi1sRlpyznJwUShxyHCYk6U8UZJS5LF1BjkAEiQn7IyrvPV25k9XbmWP01LpXYn3J8zhvVI8pTEj5QpIkKkGQLhimYxRkXa+rtzJ6u3Mo+mpdK7D3J8zimwqQDMFsz5QovVI8yZibpTxRkXdertzJ6u3Mn01HpXYe5PmcLGolIdeR+ULMwqT4m/lGRdv6u3Mnq7cyfTUeldh7k+ZwUSg0h05uFvlC8hYPjtuI/KF33q7cyertzKfpqXSuw9yfM4eHApIuc38oRsCkiWMLPKMv8ruPV25k9XbmUfTUeldh7kuZxMHB0VxxzPZJbP/AKTJoleLl0ggDMsvRhZxpQimksZIc5Pezh8IwIznWBolod81TZQI8wZgS8q+gmjNzLwUVuZYfTUulGXuz5nBswfSJEB8gb8VvUKY4OpDpVorrDOwMFspTsC7gUduZeiCMyyVCkvyrsY6cuZx1B7NAGZEznNpXSUPB4aLlfDQsltMSH0AzLNrAFmiAIiIAiIgCIiAIiIAiIgCIiAIiIAiIgCIiAIiIAiIgCIiAIiIAiIgCIiAIiIAiIg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D:\Vaa3D\vaa3d_tools\released_plugins\v3d_plugins\teramanager\icons\clear.jpg"/>
          <p:cNvPicPr>
            <a:picLocks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000" b="97778" l="2667" r="951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113" y="2239676"/>
            <a:ext cx="1116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icons.iconarchive.com/icons/visualpharm/must-have/256/Undo-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103" y="437050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o 14"/>
          <p:cNvGrpSpPr/>
          <p:nvPr/>
        </p:nvGrpSpPr>
        <p:grpSpPr>
          <a:xfrm>
            <a:off x="6154113" y="332656"/>
            <a:ext cx="1260000" cy="1260000"/>
            <a:chOff x="6154113" y="332656"/>
            <a:chExt cx="1260000" cy="1260000"/>
          </a:xfrm>
        </p:grpSpPr>
        <p:sp>
          <p:nvSpPr>
            <p:cNvPr id="62" name="Rettangolo 61"/>
            <p:cNvSpPr/>
            <p:nvPr/>
          </p:nvSpPr>
          <p:spPr>
            <a:xfrm>
              <a:off x="6154113" y="332656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1028" name="Picture 4" descr="http://static.iwebreader.com/wr/img/icons/big/config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2693" y="400464"/>
              <a:ext cx="1116000" cy="11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uppo 3"/>
          <p:cNvGrpSpPr/>
          <p:nvPr/>
        </p:nvGrpSpPr>
        <p:grpSpPr>
          <a:xfrm>
            <a:off x="1371600" y="1357257"/>
            <a:ext cx="457200" cy="558339"/>
            <a:chOff x="1371600" y="1357257"/>
            <a:chExt cx="457200" cy="558339"/>
          </a:xfrm>
        </p:grpSpPr>
        <p:grpSp>
          <p:nvGrpSpPr>
            <p:cNvPr id="9" name="Gruppo 8"/>
            <p:cNvGrpSpPr>
              <a:grpSpLocks noChangeAspect="1"/>
            </p:cNvGrpSpPr>
            <p:nvPr/>
          </p:nvGrpSpPr>
          <p:grpSpPr>
            <a:xfrm>
              <a:off x="1462088" y="1555339"/>
              <a:ext cx="357187" cy="360257"/>
              <a:chOff x="4550726" y="2373219"/>
              <a:chExt cx="1147140" cy="1156996"/>
            </a:xfrm>
          </p:grpSpPr>
          <p:sp>
            <p:nvSpPr>
              <p:cNvPr id="7" name="Ovale 6"/>
              <p:cNvSpPr/>
              <p:nvPr/>
            </p:nvSpPr>
            <p:spPr>
              <a:xfrm>
                <a:off x="4550726" y="2373219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isometricLeftDown">
                  <a:rot lat="0" lon="0" rev="0"/>
                </a:camera>
                <a:lightRig rig="soft" dir="t"/>
              </a:scene3d>
              <a:sp3d prstMaterial="plastic">
                <a:bevelT w="508000" h="508000"/>
                <a:bevelB w="508000" h="508000" prst="coolSlant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2" descr="C:\Users\Administrator\Downloads\add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2134" y="2834483"/>
                <a:ext cx="695732" cy="695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" name="Picture 2" descr="C:\Users\Administrator\Downloads\add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008" y="1668828"/>
              <a:ext cx="216631" cy="21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Administrator\Downloads\o_7036c989068210a0-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357257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0757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</Words>
  <Application>Microsoft Office PowerPoint</Application>
  <PresentationFormat>Presentazione su schermo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Adobe Heiti Std R</vt:lpstr>
      <vt:lpstr>Arial</vt:lpstr>
      <vt:lpstr>Calibri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Alex</dc:creator>
  <cp:lastModifiedBy>Alessandro Bria</cp:lastModifiedBy>
  <cp:revision>43</cp:revision>
  <dcterms:created xsi:type="dcterms:W3CDTF">2014-03-27T09:55:38Z</dcterms:created>
  <dcterms:modified xsi:type="dcterms:W3CDTF">2015-05-07T16:38:08Z</dcterms:modified>
</cp:coreProperties>
</file>