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6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8DCBD-2B71-4B5C-867A-54A3680554AD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89BA3-2E92-46C5-B2BF-EC8614579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7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89BA3-2E92-46C5-B2BF-EC86145795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4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2FA7-C198-4E86-AC76-750A1737E7B7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2604-F8BD-445E-B15D-23DA3F54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0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222"/>
          <p:cNvSpPr/>
          <p:nvPr/>
        </p:nvSpPr>
        <p:spPr>
          <a:xfrm>
            <a:off x="-2381250" y="-1847849"/>
            <a:ext cx="15716250" cy="1055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1782549" y="-1163603"/>
            <a:ext cx="718112" cy="955343"/>
            <a:chOff x="1625481" y="941696"/>
            <a:chExt cx="718112" cy="982639"/>
          </a:xfrm>
          <a:solidFill>
            <a:schemeClr val="bg1"/>
          </a:solidFill>
        </p:grpSpPr>
        <p:sp>
          <p:nvSpPr>
            <p:cNvPr id="4" name="等腰三角形 3"/>
            <p:cNvSpPr/>
            <p:nvPr/>
          </p:nvSpPr>
          <p:spPr>
            <a:xfrm>
              <a:off x="1625481" y="941696"/>
              <a:ext cx="718112" cy="49132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751903" y="1433015"/>
              <a:ext cx="465268" cy="4913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1782549" y="508247"/>
            <a:ext cx="718112" cy="955344"/>
            <a:chOff x="1625481" y="941695"/>
            <a:chExt cx="718112" cy="98264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>
              <a:off x="1625481" y="941695"/>
              <a:ext cx="718112" cy="49132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51903" y="1433015"/>
              <a:ext cx="465268" cy="4913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782549" y="2180097"/>
            <a:ext cx="718112" cy="955344"/>
            <a:chOff x="1625481" y="941695"/>
            <a:chExt cx="718112" cy="982640"/>
          </a:xfrm>
          <a:solidFill>
            <a:schemeClr val="bg1"/>
          </a:solidFill>
        </p:grpSpPr>
        <p:sp>
          <p:nvSpPr>
            <p:cNvPr id="11" name="等腰三角形 10"/>
            <p:cNvSpPr/>
            <p:nvPr/>
          </p:nvSpPr>
          <p:spPr>
            <a:xfrm>
              <a:off x="1625481" y="941695"/>
              <a:ext cx="718112" cy="49132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51903" y="1433015"/>
              <a:ext cx="465268" cy="4913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右大括号 12"/>
          <p:cNvSpPr/>
          <p:nvPr/>
        </p:nvSpPr>
        <p:spPr>
          <a:xfrm>
            <a:off x="-917209" y="-869647"/>
            <a:ext cx="354841" cy="43252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-1916609" y="-154091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1916577" y="1522308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1920584" y="3198707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80895" y="-349599"/>
            <a:ext cx="2579426" cy="423502"/>
            <a:chOff x="3091346" y="554165"/>
            <a:chExt cx="3937251" cy="423502"/>
          </a:xfrm>
        </p:grpSpPr>
        <p:cxnSp>
          <p:nvCxnSpPr>
            <p:cNvPr id="23" name="肘形连接符 22"/>
            <p:cNvCxnSpPr/>
            <p:nvPr/>
          </p:nvCxnSpPr>
          <p:spPr>
            <a:xfrm>
              <a:off x="3091346" y="554165"/>
              <a:ext cx="1869743" cy="42350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/>
            <p:nvPr/>
          </p:nvCxnSpPr>
          <p:spPr>
            <a:xfrm flipV="1">
              <a:off x="4961089" y="554165"/>
              <a:ext cx="716380" cy="4235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>
              <a:off x="5677469" y="554165"/>
              <a:ext cx="1351128" cy="42350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480895" y="694729"/>
            <a:ext cx="2579426" cy="423502"/>
            <a:chOff x="3091346" y="554165"/>
            <a:chExt cx="3937251" cy="423502"/>
          </a:xfrm>
        </p:grpSpPr>
        <p:cxnSp>
          <p:nvCxnSpPr>
            <p:cNvPr id="38" name="肘形连接符 37"/>
            <p:cNvCxnSpPr/>
            <p:nvPr/>
          </p:nvCxnSpPr>
          <p:spPr>
            <a:xfrm>
              <a:off x="3091346" y="554165"/>
              <a:ext cx="1869743" cy="42350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/>
            <p:nvPr/>
          </p:nvCxnSpPr>
          <p:spPr>
            <a:xfrm flipV="1">
              <a:off x="4961089" y="554165"/>
              <a:ext cx="716380" cy="4235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/>
            <p:nvPr/>
          </p:nvCxnSpPr>
          <p:spPr>
            <a:xfrm>
              <a:off x="5677469" y="554165"/>
              <a:ext cx="1351128" cy="42350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515510" y="2472779"/>
            <a:ext cx="2579426" cy="423502"/>
            <a:chOff x="3091346" y="554165"/>
            <a:chExt cx="3937251" cy="423502"/>
          </a:xfrm>
        </p:grpSpPr>
        <p:cxnSp>
          <p:nvCxnSpPr>
            <p:cNvPr id="42" name="肘形连接符 41"/>
            <p:cNvCxnSpPr/>
            <p:nvPr/>
          </p:nvCxnSpPr>
          <p:spPr>
            <a:xfrm>
              <a:off x="3091346" y="554165"/>
              <a:ext cx="1869743" cy="42350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/>
            <p:nvPr/>
          </p:nvCxnSpPr>
          <p:spPr>
            <a:xfrm flipV="1">
              <a:off x="4961089" y="554165"/>
              <a:ext cx="716380" cy="4235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>
              <a:off x="5677469" y="554165"/>
              <a:ext cx="1351128" cy="42350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368363" y="-29712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49017" y="74889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5937" y="249941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17015" y="1576692"/>
            <a:ext cx="288862" cy="55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32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32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2596011" y="1592720"/>
            <a:ext cx="288862" cy="55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32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320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68" name="右箭头 67"/>
          <p:cNvSpPr/>
          <p:nvPr/>
        </p:nvSpPr>
        <p:spPr>
          <a:xfrm>
            <a:off x="-455923" y="1110891"/>
            <a:ext cx="591767" cy="312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4560862" y="1118230"/>
            <a:ext cx="591767" cy="312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右箭头 72"/>
          <p:cNvSpPr/>
          <p:nvPr/>
        </p:nvSpPr>
        <p:spPr>
          <a:xfrm rot="10800000">
            <a:off x="11237475" y="4214182"/>
            <a:ext cx="1001034" cy="1377372"/>
          </a:xfrm>
          <a:prstGeom prst="bentArrow">
            <a:avLst>
              <a:gd name="adj1" fmla="val 12962"/>
              <a:gd name="adj2" fmla="val 11679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4013351" y="4355255"/>
            <a:ext cx="7092927" cy="3683065"/>
            <a:chOff x="1892835" y="4431400"/>
            <a:chExt cx="6813016" cy="3683065"/>
          </a:xfrm>
        </p:grpSpPr>
        <p:sp>
          <p:nvSpPr>
            <p:cNvPr id="74" name="圆角矩形 73"/>
            <p:cNvSpPr/>
            <p:nvPr/>
          </p:nvSpPr>
          <p:spPr>
            <a:xfrm>
              <a:off x="1892835" y="4431400"/>
              <a:ext cx="6813016" cy="36457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595533" y="4631949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2875491" y="5676675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3756" y="5676675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2118156" y="6759737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61263" y="6747216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03513" y="6759736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75" idx="3"/>
              <a:endCxn id="76" idx="7"/>
            </p:cNvCxnSpPr>
            <p:nvPr/>
          </p:nvCxnSpPr>
          <p:spPr>
            <a:xfrm flipH="1">
              <a:off x="3238771" y="5060305"/>
              <a:ext cx="419091" cy="689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5" idx="5"/>
              <a:endCxn id="77" idx="1"/>
            </p:cNvCxnSpPr>
            <p:nvPr/>
          </p:nvCxnSpPr>
          <p:spPr>
            <a:xfrm>
              <a:off x="3958813" y="5060305"/>
              <a:ext cx="387272" cy="689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6" idx="3"/>
              <a:endCxn id="78" idx="7"/>
            </p:cNvCxnSpPr>
            <p:nvPr/>
          </p:nvCxnSpPr>
          <p:spPr>
            <a:xfrm flipH="1">
              <a:off x="2481436" y="6105031"/>
              <a:ext cx="456384" cy="72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3"/>
              <a:endCxn id="79" idx="7"/>
            </p:cNvCxnSpPr>
            <p:nvPr/>
          </p:nvCxnSpPr>
          <p:spPr>
            <a:xfrm flipH="1">
              <a:off x="4124543" y="6105031"/>
              <a:ext cx="221542" cy="715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5"/>
              <a:endCxn id="80" idx="1"/>
            </p:cNvCxnSpPr>
            <p:nvPr/>
          </p:nvCxnSpPr>
          <p:spPr>
            <a:xfrm>
              <a:off x="4647036" y="6105031"/>
              <a:ext cx="218806" cy="728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7320531" y="4631949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600489" y="5676675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8008755" y="5676675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6" idx="3"/>
              <a:endCxn id="87" idx="7"/>
            </p:cNvCxnSpPr>
            <p:nvPr/>
          </p:nvCxnSpPr>
          <p:spPr>
            <a:xfrm flipH="1">
              <a:off x="6963769" y="5060305"/>
              <a:ext cx="419091" cy="689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6" idx="5"/>
              <a:endCxn id="88" idx="1"/>
            </p:cNvCxnSpPr>
            <p:nvPr/>
          </p:nvCxnSpPr>
          <p:spPr>
            <a:xfrm>
              <a:off x="7683811" y="5060305"/>
              <a:ext cx="387273" cy="689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6125070" y="6822065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07726" y="6822065"/>
              <a:ext cx="425609" cy="501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87" idx="3"/>
              <a:endCxn id="91" idx="7"/>
            </p:cNvCxnSpPr>
            <p:nvPr/>
          </p:nvCxnSpPr>
          <p:spPr>
            <a:xfrm flipH="1">
              <a:off x="6488350" y="6105031"/>
              <a:ext cx="174468" cy="790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7" idx="5"/>
              <a:endCxn id="92" idx="1"/>
            </p:cNvCxnSpPr>
            <p:nvPr/>
          </p:nvCxnSpPr>
          <p:spPr>
            <a:xfrm>
              <a:off x="6963769" y="6105031"/>
              <a:ext cx="206286" cy="790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401932" y="5240354"/>
              <a:ext cx="516852" cy="720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/>
                <a:t>…</a:t>
              </a:r>
              <a:endParaRPr lang="zh-CN" altLang="en-US" sz="54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581612" y="7652800"/>
              <a:ext cx="149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右箭头 99"/>
          <p:cNvSpPr/>
          <p:nvPr/>
        </p:nvSpPr>
        <p:spPr>
          <a:xfrm rot="10800000">
            <a:off x="2992236" y="5990320"/>
            <a:ext cx="591767" cy="3127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中括号 119"/>
          <p:cNvSpPr/>
          <p:nvPr/>
        </p:nvSpPr>
        <p:spPr>
          <a:xfrm>
            <a:off x="233163" y="-459623"/>
            <a:ext cx="435156" cy="350264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中括号 120"/>
          <p:cNvSpPr/>
          <p:nvPr/>
        </p:nvSpPr>
        <p:spPr>
          <a:xfrm>
            <a:off x="4022344" y="-322204"/>
            <a:ext cx="502795" cy="342648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733059" y="4443208"/>
            <a:ext cx="4083320" cy="3502647"/>
            <a:chOff x="-2606469" y="4655945"/>
            <a:chExt cx="4083320" cy="3502647"/>
          </a:xfrm>
        </p:grpSpPr>
        <p:grpSp>
          <p:nvGrpSpPr>
            <p:cNvPr id="101" name="组合 100"/>
            <p:cNvGrpSpPr/>
            <p:nvPr/>
          </p:nvGrpSpPr>
          <p:grpSpPr>
            <a:xfrm>
              <a:off x="-1276358" y="4872073"/>
              <a:ext cx="2579426" cy="423502"/>
              <a:chOff x="3091346" y="554165"/>
              <a:chExt cx="3937251" cy="423502"/>
            </a:xfrm>
          </p:grpSpPr>
          <p:cxnSp>
            <p:nvCxnSpPr>
              <p:cNvPr id="102" name="肘形连接符 101"/>
              <p:cNvCxnSpPr/>
              <p:nvPr/>
            </p:nvCxnSpPr>
            <p:spPr>
              <a:xfrm>
                <a:off x="3091346" y="554165"/>
                <a:ext cx="1869743" cy="42350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肘形连接符 102"/>
              <p:cNvCxnSpPr/>
              <p:nvPr/>
            </p:nvCxnSpPr>
            <p:spPr>
              <a:xfrm flipV="1">
                <a:off x="4961089" y="554165"/>
                <a:ext cx="716380" cy="4235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肘形连接符 103"/>
              <p:cNvCxnSpPr/>
              <p:nvPr/>
            </p:nvCxnSpPr>
            <p:spPr>
              <a:xfrm>
                <a:off x="5677469" y="554165"/>
                <a:ext cx="1351128" cy="42350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-1276358" y="5916401"/>
              <a:ext cx="2579426" cy="423502"/>
              <a:chOff x="3091346" y="554165"/>
              <a:chExt cx="3937251" cy="423502"/>
            </a:xfrm>
          </p:grpSpPr>
          <p:cxnSp>
            <p:nvCxnSpPr>
              <p:cNvPr id="106" name="肘形连接符 105"/>
              <p:cNvCxnSpPr/>
              <p:nvPr/>
            </p:nvCxnSpPr>
            <p:spPr>
              <a:xfrm>
                <a:off x="3091346" y="554165"/>
                <a:ext cx="1869743" cy="42350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/>
              <p:nvPr/>
            </p:nvCxnSpPr>
            <p:spPr>
              <a:xfrm flipV="1">
                <a:off x="4961089" y="554165"/>
                <a:ext cx="716380" cy="4235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/>
              <p:nvPr/>
            </p:nvCxnSpPr>
            <p:spPr>
              <a:xfrm>
                <a:off x="5677469" y="554165"/>
                <a:ext cx="1351128" cy="42350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>
              <a:off x="-1224028" y="7447174"/>
              <a:ext cx="2579426" cy="423502"/>
              <a:chOff x="3091346" y="554165"/>
              <a:chExt cx="3937251" cy="423502"/>
            </a:xfrm>
          </p:grpSpPr>
          <p:cxnSp>
            <p:nvCxnSpPr>
              <p:cNvPr id="110" name="肘形连接符 109"/>
              <p:cNvCxnSpPr/>
              <p:nvPr/>
            </p:nvCxnSpPr>
            <p:spPr>
              <a:xfrm>
                <a:off x="3091346" y="554165"/>
                <a:ext cx="1869743" cy="42350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肘形连接符 110"/>
              <p:cNvCxnSpPr/>
              <p:nvPr/>
            </p:nvCxnSpPr>
            <p:spPr>
              <a:xfrm flipV="1">
                <a:off x="4961089" y="554165"/>
                <a:ext cx="716380" cy="4235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/>
              <p:nvPr/>
            </p:nvCxnSpPr>
            <p:spPr>
              <a:xfrm>
                <a:off x="5677469" y="554165"/>
                <a:ext cx="1351128" cy="42350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文本框 112"/>
            <p:cNvSpPr txBox="1"/>
            <p:nvPr/>
          </p:nvSpPr>
          <p:spPr>
            <a:xfrm>
              <a:off x="-2388890" y="4924549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-2408236" y="597057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-2432319" y="7506621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-2040238" y="6798364"/>
              <a:ext cx="288862" cy="55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altLang="zh-CN" sz="3200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zh-CN" sz="3200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zh-CN" sz="3200" dirty="0"/>
                <a:t>.</a:t>
              </a:r>
              <a:endParaRPr lang="zh-CN" altLang="en-US" sz="32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-161242" y="6814392"/>
              <a:ext cx="288862" cy="55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altLang="zh-CN" sz="3200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zh-CN" sz="3200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zh-CN" sz="3200" dirty="0"/>
                <a:t>.</a:t>
              </a:r>
              <a:endParaRPr lang="zh-CN" altLang="en-US" sz="3200" dirty="0"/>
            </a:p>
          </p:txBody>
        </p:sp>
        <p:sp>
          <p:nvSpPr>
            <p:cNvPr id="124" name="左中括号 123"/>
            <p:cNvSpPr/>
            <p:nvPr/>
          </p:nvSpPr>
          <p:spPr>
            <a:xfrm>
              <a:off x="-2606469" y="4655945"/>
              <a:ext cx="435156" cy="3502647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右中括号 124"/>
            <p:cNvSpPr/>
            <p:nvPr/>
          </p:nvSpPr>
          <p:spPr>
            <a:xfrm>
              <a:off x="974056" y="4655945"/>
              <a:ext cx="502795" cy="3426481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342869" y="-1482546"/>
            <a:ext cx="7591723" cy="5437468"/>
            <a:chOff x="1153621" y="731520"/>
            <a:chExt cx="7591723" cy="5437468"/>
          </a:xfrm>
        </p:grpSpPr>
        <p:sp>
          <p:nvSpPr>
            <p:cNvPr id="119" name="圆角矩形 118"/>
            <p:cNvSpPr/>
            <p:nvPr/>
          </p:nvSpPr>
          <p:spPr>
            <a:xfrm>
              <a:off x="1153621" y="731520"/>
              <a:ext cx="7591723" cy="5437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195714" y="1654944"/>
              <a:ext cx="1560360" cy="414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矩形 122"/>
                <p:cNvSpPr/>
                <p:nvPr/>
              </p:nvSpPr>
              <p:spPr>
                <a:xfrm>
                  <a:off x="2293033" y="1737884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3" name="矩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1737884"/>
                  <a:ext cx="1357638" cy="4640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矩形 125"/>
                <p:cNvSpPr/>
                <p:nvPr/>
              </p:nvSpPr>
              <p:spPr>
                <a:xfrm>
                  <a:off x="2293033" y="2562823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6" name="矩形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2562823"/>
                  <a:ext cx="1357638" cy="4640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矩形 126"/>
                <p:cNvSpPr/>
                <p:nvPr/>
              </p:nvSpPr>
              <p:spPr>
                <a:xfrm>
                  <a:off x="2293033" y="5291305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矩形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5291305"/>
                  <a:ext cx="1357638" cy="4640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/>
            <p:cNvCxnSpPr>
              <a:stCxn id="123" idx="3"/>
              <a:endCxn id="137" idx="1"/>
            </p:cNvCxnSpPr>
            <p:nvPr/>
          </p:nvCxnSpPr>
          <p:spPr>
            <a:xfrm>
              <a:off x="3650671" y="1969896"/>
              <a:ext cx="1242400" cy="156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26" idx="3"/>
              <a:endCxn id="137" idx="1"/>
            </p:cNvCxnSpPr>
            <p:nvPr/>
          </p:nvCxnSpPr>
          <p:spPr>
            <a:xfrm>
              <a:off x="3650671" y="2794835"/>
              <a:ext cx="1242400" cy="736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27" idx="3"/>
              <a:endCxn id="137" idx="1"/>
            </p:cNvCxnSpPr>
            <p:nvPr/>
          </p:nvCxnSpPr>
          <p:spPr>
            <a:xfrm flipV="1">
              <a:off x="3650671" y="3531505"/>
              <a:ext cx="1242400" cy="199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2478479" y="5799656"/>
              <a:ext cx="986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下箭头 131"/>
            <p:cNvSpPr/>
            <p:nvPr/>
          </p:nvSpPr>
          <p:spPr>
            <a:xfrm rot="18439422">
              <a:off x="2759166" y="1172960"/>
              <a:ext cx="237034" cy="52926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/>
                <p:cNvSpPr txBox="1"/>
                <p:nvPr/>
              </p:nvSpPr>
              <p:spPr>
                <a:xfrm>
                  <a:off x="1558432" y="958543"/>
                  <a:ext cx="2145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Noise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Bernoulli(p)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432" y="958543"/>
                  <a:ext cx="214513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557" t="-8197" r="-227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矩形 133"/>
                <p:cNvSpPr/>
                <p:nvPr/>
              </p:nvSpPr>
              <p:spPr>
                <a:xfrm>
                  <a:off x="2293033" y="3967937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" name="矩形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3967937"/>
                  <a:ext cx="1357638" cy="4640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文本框 134"/>
            <p:cNvSpPr txBox="1"/>
            <p:nvPr/>
          </p:nvSpPr>
          <p:spPr>
            <a:xfrm>
              <a:off x="2857631" y="3370925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2857631" y="4695597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矩形 136"/>
                <p:cNvSpPr/>
                <p:nvPr/>
              </p:nvSpPr>
              <p:spPr>
                <a:xfrm>
                  <a:off x="4893071" y="3299493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071" y="3299493"/>
                  <a:ext cx="1357638" cy="4640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箭头连接符 137"/>
            <p:cNvCxnSpPr>
              <a:stCxn id="134" idx="3"/>
              <a:endCxn id="137" idx="1"/>
            </p:cNvCxnSpPr>
            <p:nvPr/>
          </p:nvCxnSpPr>
          <p:spPr>
            <a:xfrm flipV="1">
              <a:off x="3650671" y="3531505"/>
              <a:ext cx="1242400" cy="66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矩形 138"/>
                <p:cNvSpPr/>
                <p:nvPr/>
              </p:nvSpPr>
              <p:spPr>
                <a:xfrm>
                  <a:off x="7026480" y="1733676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9" name="矩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1733676"/>
                  <a:ext cx="1357638" cy="4640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矩形 139"/>
                <p:cNvSpPr/>
                <p:nvPr/>
              </p:nvSpPr>
              <p:spPr>
                <a:xfrm>
                  <a:off x="7026480" y="2558615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矩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2558615"/>
                  <a:ext cx="1357638" cy="46402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矩形 140"/>
                <p:cNvSpPr/>
                <p:nvPr/>
              </p:nvSpPr>
              <p:spPr>
                <a:xfrm>
                  <a:off x="7026480" y="5287097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矩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5287097"/>
                  <a:ext cx="1357638" cy="4640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矩形 141"/>
                <p:cNvSpPr/>
                <p:nvPr/>
              </p:nvSpPr>
              <p:spPr>
                <a:xfrm>
                  <a:off x="7026480" y="3963729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2" name="矩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3963729"/>
                  <a:ext cx="1357638" cy="46402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7591078" y="3366717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591078" y="4691389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p:cxnSp>
          <p:nvCxnSpPr>
            <p:cNvPr id="145" name="直接箭头连接符 144"/>
            <p:cNvCxnSpPr>
              <a:stCxn id="137" idx="3"/>
              <a:endCxn id="139" idx="1"/>
            </p:cNvCxnSpPr>
            <p:nvPr/>
          </p:nvCxnSpPr>
          <p:spPr>
            <a:xfrm flipV="1">
              <a:off x="6250709" y="1965688"/>
              <a:ext cx="775771" cy="156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37" idx="3"/>
              <a:endCxn id="142" idx="1"/>
            </p:cNvCxnSpPr>
            <p:nvPr/>
          </p:nvCxnSpPr>
          <p:spPr>
            <a:xfrm>
              <a:off x="6250709" y="3531505"/>
              <a:ext cx="775771" cy="664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endCxn id="137" idx="3"/>
            </p:cNvCxnSpPr>
            <p:nvPr/>
          </p:nvCxnSpPr>
          <p:spPr>
            <a:xfrm flipH="1">
              <a:off x="6250709" y="2748596"/>
              <a:ext cx="775771" cy="782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37" idx="3"/>
            </p:cNvCxnSpPr>
            <p:nvPr/>
          </p:nvCxnSpPr>
          <p:spPr>
            <a:xfrm flipH="1" flipV="1">
              <a:off x="6250709" y="3531505"/>
              <a:ext cx="775771" cy="1987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下箭头 148"/>
            <p:cNvSpPr/>
            <p:nvPr/>
          </p:nvSpPr>
          <p:spPr>
            <a:xfrm>
              <a:off x="1849548" y="1648205"/>
              <a:ext cx="161186" cy="409617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242522" y="3310203"/>
              <a:ext cx="663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66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53621" y="731520"/>
            <a:ext cx="7591723" cy="5437468"/>
            <a:chOff x="1153621" y="731520"/>
            <a:chExt cx="7591723" cy="5437468"/>
          </a:xfrm>
        </p:grpSpPr>
        <p:sp>
          <p:nvSpPr>
            <p:cNvPr id="38" name="圆角矩形 37"/>
            <p:cNvSpPr/>
            <p:nvPr/>
          </p:nvSpPr>
          <p:spPr>
            <a:xfrm>
              <a:off x="1153621" y="731520"/>
              <a:ext cx="7591723" cy="5437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95714" y="1654944"/>
              <a:ext cx="1560360" cy="414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2293033" y="1737884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1737884"/>
                  <a:ext cx="1357638" cy="464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2293033" y="2562823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2562823"/>
                  <a:ext cx="1357638" cy="4640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2293033" y="5291305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5291305"/>
                  <a:ext cx="1357638" cy="4640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>
              <a:stCxn id="6" idx="3"/>
              <a:endCxn id="35" idx="1"/>
            </p:cNvCxnSpPr>
            <p:nvPr/>
          </p:nvCxnSpPr>
          <p:spPr>
            <a:xfrm>
              <a:off x="3650671" y="1969896"/>
              <a:ext cx="1242400" cy="156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35" idx="1"/>
            </p:cNvCxnSpPr>
            <p:nvPr/>
          </p:nvCxnSpPr>
          <p:spPr>
            <a:xfrm>
              <a:off x="3650671" y="2794835"/>
              <a:ext cx="1242400" cy="736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35" idx="1"/>
            </p:cNvCxnSpPr>
            <p:nvPr/>
          </p:nvCxnSpPr>
          <p:spPr>
            <a:xfrm flipV="1">
              <a:off x="3650671" y="3531505"/>
              <a:ext cx="1242400" cy="1991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478479" y="5799656"/>
              <a:ext cx="986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 rot="18439422">
              <a:off x="2759166" y="1172960"/>
              <a:ext cx="237034" cy="52926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558432" y="958543"/>
                  <a:ext cx="21451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Noise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Bernoulli(p)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432" y="958543"/>
                  <a:ext cx="214513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7" t="-8197" r="-227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2293033" y="3967937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033" y="3967937"/>
                  <a:ext cx="1357638" cy="4640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/>
            <p:cNvSpPr txBox="1"/>
            <p:nvPr/>
          </p:nvSpPr>
          <p:spPr>
            <a:xfrm>
              <a:off x="2857631" y="3370925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57631" y="4695597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/>
                <p:cNvSpPr/>
                <p:nvPr/>
              </p:nvSpPr>
              <p:spPr>
                <a:xfrm>
                  <a:off x="4893071" y="3299493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071" y="3299493"/>
                  <a:ext cx="1357638" cy="4640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>
              <a:stCxn id="30" idx="3"/>
              <a:endCxn id="35" idx="1"/>
            </p:cNvCxnSpPr>
            <p:nvPr/>
          </p:nvCxnSpPr>
          <p:spPr>
            <a:xfrm flipV="1">
              <a:off x="3650671" y="3531505"/>
              <a:ext cx="1242400" cy="66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7026480" y="1733676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1733676"/>
                  <a:ext cx="1357638" cy="4640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/>
                <p:cNvSpPr/>
                <p:nvPr/>
              </p:nvSpPr>
              <p:spPr>
                <a:xfrm>
                  <a:off x="7026480" y="2558615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2558615"/>
                  <a:ext cx="1357638" cy="4640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/>
                <p:cNvSpPr/>
                <p:nvPr/>
              </p:nvSpPr>
              <p:spPr>
                <a:xfrm>
                  <a:off x="7026480" y="5287097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5287097"/>
                  <a:ext cx="1357638" cy="46402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7026480" y="3963729"/>
                  <a:ext cx="1357638" cy="464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480" y="3963729"/>
                  <a:ext cx="1357638" cy="4640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/>
            <p:cNvSpPr txBox="1"/>
            <p:nvPr/>
          </p:nvSpPr>
          <p:spPr>
            <a:xfrm>
              <a:off x="7591078" y="3366717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91078" y="4691389"/>
              <a:ext cx="242374" cy="329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 smtClean="0"/>
                <a:t>.</a:t>
              </a:r>
            </a:p>
            <a:p>
              <a:pPr>
                <a:lnSpc>
                  <a:spcPts val="800"/>
                </a:lnSpc>
              </a:pPr>
              <a:r>
                <a:rPr lang="en-US" altLang="zh-CN" dirty="0"/>
                <a:t>.</a:t>
              </a:r>
              <a:endParaRPr lang="en-US" altLang="zh-CN" dirty="0" smtClean="0"/>
            </a:p>
          </p:txBody>
        </p:sp>
        <p:cxnSp>
          <p:nvCxnSpPr>
            <p:cNvPr id="10" name="直接箭头连接符 9"/>
            <p:cNvCxnSpPr>
              <a:stCxn id="35" idx="3"/>
              <a:endCxn id="25" idx="1"/>
            </p:cNvCxnSpPr>
            <p:nvPr/>
          </p:nvCxnSpPr>
          <p:spPr>
            <a:xfrm flipV="1">
              <a:off x="6250709" y="1965688"/>
              <a:ext cx="775771" cy="156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5" idx="3"/>
              <a:endCxn id="32" idx="1"/>
            </p:cNvCxnSpPr>
            <p:nvPr/>
          </p:nvCxnSpPr>
          <p:spPr>
            <a:xfrm>
              <a:off x="6250709" y="3531505"/>
              <a:ext cx="775771" cy="664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35" idx="3"/>
            </p:cNvCxnSpPr>
            <p:nvPr/>
          </p:nvCxnSpPr>
          <p:spPr>
            <a:xfrm flipH="1">
              <a:off x="6250709" y="2748596"/>
              <a:ext cx="775771" cy="782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35" idx="3"/>
            </p:cNvCxnSpPr>
            <p:nvPr/>
          </p:nvCxnSpPr>
          <p:spPr>
            <a:xfrm flipH="1" flipV="1">
              <a:off x="6250709" y="3531505"/>
              <a:ext cx="775771" cy="1987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下箭头 50"/>
            <p:cNvSpPr/>
            <p:nvPr/>
          </p:nvSpPr>
          <p:spPr>
            <a:xfrm>
              <a:off x="1849548" y="1648205"/>
              <a:ext cx="161186" cy="409617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42522" y="3310203"/>
              <a:ext cx="663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4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112297" y="962526"/>
            <a:ext cx="10137546" cy="396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94354" y="1219534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71599" y="2558382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76333" y="2558382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1052" y="3946357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06742" y="3930311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417" y="3946356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3"/>
            <a:endCxn id="5" idx="7"/>
          </p:cNvCxnSpPr>
          <p:nvPr/>
        </p:nvCxnSpPr>
        <p:spPr>
          <a:xfrm flipH="1">
            <a:off x="1837153" y="1685088"/>
            <a:ext cx="537078" cy="95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6" idx="1"/>
          </p:cNvCxnSpPr>
          <p:nvPr/>
        </p:nvCxnSpPr>
        <p:spPr>
          <a:xfrm>
            <a:off x="2759908" y="1685088"/>
            <a:ext cx="496302" cy="95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3"/>
            <a:endCxn id="7" idx="7"/>
          </p:cNvCxnSpPr>
          <p:nvPr/>
        </p:nvCxnSpPr>
        <p:spPr>
          <a:xfrm flipH="1">
            <a:off x="866606" y="3023936"/>
            <a:ext cx="584870" cy="1002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8" idx="7"/>
          </p:cNvCxnSpPr>
          <p:nvPr/>
        </p:nvCxnSpPr>
        <p:spPr>
          <a:xfrm flipH="1">
            <a:off x="2972296" y="3023936"/>
            <a:ext cx="283914" cy="986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3641887" y="3023936"/>
            <a:ext cx="280407" cy="1002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068049" y="1219534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145294" y="2558382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950028" y="2558382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6" idx="3"/>
            <a:endCxn id="37" idx="7"/>
          </p:cNvCxnSpPr>
          <p:nvPr/>
        </p:nvCxnSpPr>
        <p:spPr>
          <a:xfrm flipH="1">
            <a:off x="6610848" y="1685088"/>
            <a:ext cx="537078" cy="95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5"/>
            <a:endCxn id="38" idx="1"/>
          </p:cNvCxnSpPr>
          <p:nvPr/>
        </p:nvCxnSpPr>
        <p:spPr>
          <a:xfrm>
            <a:off x="7533603" y="1685088"/>
            <a:ext cx="496302" cy="95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536030" y="4026232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95333" y="4026233"/>
            <a:ext cx="545431" cy="545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7" idx="3"/>
            <a:endCxn id="41" idx="7"/>
          </p:cNvCxnSpPr>
          <p:nvPr/>
        </p:nvCxnSpPr>
        <p:spPr>
          <a:xfrm flipH="1">
            <a:off x="6001584" y="3023936"/>
            <a:ext cx="223587" cy="1082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7" idx="5"/>
            <a:endCxn id="42" idx="1"/>
          </p:cNvCxnSpPr>
          <p:nvPr/>
        </p:nvCxnSpPr>
        <p:spPr>
          <a:xfrm>
            <a:off x="6610848" y="3023936"/>
            <a:ext cx="264362" cy="1082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587481" y="271011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…</a:t>
            </a:r>
            <a:endParaRPr lang="zh-CN" altLang="en-US" sz="5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449048" y="5103501"/>
            <a:ext cx="366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8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75</Words>
  <Application>Microsoft Office PowerPoint</Application>
  <PresentationFormat>宽屏</PresentationFormat>
  <Paragraphs>74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Chuanneng</dc:creator>
  <cp:lastModifiedBy>Sun Chuanneng</cp:lastModifiedBy>
  <cp:revision>22</cp:revision>
  <dcterms:created xsi:type="dcterms:W3CDTF">2018-05-20T23:34:43Z</dcterms:created>
  <dcterms:modified xsi:type="dcterms:W3CDTF">2018-07-28T00:12:54Z</dcterms:modified>
</cp:coreProperties>
</file>