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4.xml" ContentType="application/vnd.openxmlformats-officedocument.presentationml.notesSlide+xml"/>
  <Override PartName="/ppt/slides/slide18.xml" ContentType="application/vnd.openxmlformats-officedocument.presentationml.slide+xml"/>
  <Override PartName="/ppt/notesSlides/notesSlide5.xml" ContentType="application/vnd.openxmlformats-officedocument.presentationml.notesSlide+xml"/>
  <Override PartName="/ppt/slides/slide19.xml" ContentType="application/vnd.openxmlformats-officedocument.presentationml.slide+xml"/>
  <Override PartName="/ppt/notesSlides/notesSlide6.xml" ContentType="application/vnd.openxmlformats-officedocument.presentationml.notesSlide+xml"/>
  <Override PartName="/ppt/slides/slide20.xml" ContentType="application/vnd.openxmlformats-officedocument.presentationml.slide+xml"/>
  <Override PartName="/ppt/notesSlides/notesSlide7.xml" ContentType="application/vnd.openxmlformats-officedocument.presentationml.notesSlide+xml"/>
  <Override PartName="/ppt/slides/slide21.xml" ContentType="application/vnd.openxmlformats-officedocument.presentationml.slide+xml"/>
  <Override PartName="/ppt/notesSlides/notesSlide8.xml" ContentType="application/vnd.openxmlformats-officedocument.presentationml.notes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Slides/notesSlide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type="screen16x9" cy="5143500" cx="9144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08" d="100"/>
          <a:sy n="108" d="100"/>
        </p:scale>
        <p:origin x="730"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tableStyles" Target="tableStyles.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02" name="Shape 2"/>
        <p:cNvGrpSpPr/>
        <p:nvPr/>
      </p:nvGrpSpPr>
      <p:grpSpPr>
        <a:xfrm>
          <a:off x="0" y="0"/>
          <a:ext cx="0" cy="0"/>
          <a:chOff x="0" y="0"/>
          <a:chExt cx="0" cy="0"/>
        </a:xfrm>
      </p:grpSpPr>
      <p:sp>
        <p:nvSpPr>
          <p:cNvPr id="1048705"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06"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297"/>
        <p:cNvGrpSpPr/>
        <p:nvPr/>
      </p:nvGrpSpPr>
      <p:grpSpPr>
        <a:xfrm>
          <a:off x="0" y="0"/>
          <a:ext cx="0" cy="0"/>
          <a:chOff x="0" y="0"/>
          <a:chExt cx="0" cy="0"/>
        </a:xfrm>
      </p:grpSpPr>
      <p:sp>
        <p:nvSpPr>
          <p:cNvPr id="1048617" name="Google Shape;298;g11dd3286a66_0_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8" name="Google Shape;299;g11dd3286a66_0_7: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316"/>
        <p:cNvGrpSpPr/>
        <p:nvPr/>
      </p:nvGrpSpPr>
      <p:grpSpPr>
        <a:xfrm>
          <a:off x="0" y="0"/>
          <a:ext cx="0" cy="0"/>
          <a:chOff x="0" y="0"/>
          <a:chExt cx="0" cy="0"/>
        </a:xfrm>
      </p:grpSpPr>
      <p:sp>
        <p:nvSpPr>
          <p:cNvPr id="1048626" name="Google Shape;317;g11dd3286a66_0_9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7" name="Google Shape;318;g11dd3286a66_0_94: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339"/>
        <p:cNvGrpSpPr/>
        <p:nvPr/>
      </p:nvGrpSpPr>
      <p:grpSpPr>
        <a:xfrm>
          <a:off x="0" y="0"/>
          <a:ext cx="0" cy="0"/>
          <a:chOff x="0" y="0"/>
          <a:chExt cx="0" cy="0"/>
        </a:xfrm>
      </p:grpSpPr>
      <p:sp>
        <p:nvSpPr>
          <p:cNvPr id="1048635" name="Google Shape;340;g99f2f57a71_0_20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6" name="Google Shape;341;g99f2f57a71_0_207: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339"/>
        <p:cNvGrpSpPr/>
        <p:nvPr/>
      </p:nvGrpSpPr>
      <p:grpSpPr>
        <a:xfrm>
          <a:off x="0" y="0"/>
          <a:ext cx="0" cy="0"/>
          <a:chOff x="0" y="0"/>
          <a:chExt cx="0" cy="0"/>
        </a:xfrm>
      </p:grpSpPr>
      <p:sp>
        <p:nvSpPr>
          <p:cNvPr id="1048663" name="Google Shape;340;g99f2f57a71_0_20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64" name="Google Shape;341;g99f2f57a71_0_207: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377"/>
        <p:cNvGrpSpPr/>
        <p:nvPr/>
      </p:nvGrpSpPr>
      <p:grpSpPr>
        <a:xfrm>
          <a:off x="0" y="0"/>
          <a:ext cx="0" cy="0"/>
          <a:chOff x="0" y="0"/>
          <a:chExt cx="0" cy="0"/>
        </a:xfrm>
      </p:grpSpPr>
      <p:sp>
        <p:nvSpPr>
          <p:cNvPr id="1048676" name="Google Shape;378;g12df404932a_0_16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77" name="Google Shape;379;g12df404932a_0_16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377"/>
        <p:cNvGrpSpPr/>
        <p:nvPr/>
      </p:nvGrpSpPr>
      <p:grpSpPr>
        <a:xfrm>
          <a:off x="0" y="0"/>
          <a:ext cx="0" cy="0"/>
          <a:chOff x="0" y="0"/>
          <a:chExt cx="0" cy="0"/>
        </a:xfrm>
      </p:grpSpPr>
      <p:sp>
        <p:nvSpPr>
          <p:cNvPr id="1048680" name="Google Shape;378;g12df404932a_0_16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81" name="Google Shape;379;g12df404932a_0_16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377"/>
        <p:cNvGrpSpPr/>
        <p:nvPr/>
      </p:nvGrpSpPr>
      <p:grpSpPr>
        <a:xfrm>
          <a:off x="0" y="0"/>
          <a:ext cx="0" cy="0"/>
          <a:chOff x="0" y="0"/>
          <a:chExt cx="0" cy="0"/>
        </a:xfrm>
      </p:grpSpPr>
      <p:sp>
        <p:nvSpPr>
          <p:cNvPr id="1048684" name="Google Shape;378;g12df404932a_0_16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85" name="Google Shape;379;g12df404932a_0_16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339"/>
        <p:cNvGrpSpPr/>
        <p:nvPr/>
      </p:nvGrpSpPr>
      <p:grpSpPr>
        <a:xfrm>
          <a:off x="0" y="0"/>
          <a:ext cx="0" cy="0"/>
          <a:chOff x="0" y="0"/>
          <a:chExt cx="0" cy="0"/>
        </a:xfrm>
      </p:grpSpPr>
      <p:sp>
        <p:nvSpPr>
          <p:cNvPr id="1048688" name="Google Shape;340;g99f2f57a71_0_20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89" name="Google Shape;341;g99f2f57a71_0_207: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779"/>
        <p:cNvGrpSpPr/>
        <p:nvPr/>
      </p:nvGrpSpPr>
      <p:grpSpPr>
        <a:xfrm>
          <a:off x="0" y="0"/>
          <a:ext cx="0" cy="0"/>
          <a:chOff x="0" y="0"/>
          <a:chExt cx="0" cy="0"/>
        </a:xfrm>
      </p:grpSpPr>
      <p:sp>
        <p:nvSpPr>
          <p:cNvPr id="1048583" name="Google Shape;780;g11dd3286a66_0_2280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84" name="Google Shape;781;g11dd3286a66_0_2280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xmlns:r="http://schemas.openxmlformats.org/officeDocument/2006/relationships" r:embed="rId1"/>
          <a:stretch>
            <a:fillRect/>
          </a:stretch>
        </a:blipFill>
        <a:effectLst/>
      </p:bgPr>
    </p:bg>
    <p:spTree>
      <p:nvGrpSpPr>
        <p:cNvPr id="50" name="Shape 8"/>
        <p:cNvGrpSpPr/>
        <p:nvPr/>
      </p:nvGrpSpPr>
      <p:grpSpPr>
        <a:xfrm>
          <a:off x="0" y="0"/>
          <a:ext cx="0" cy="0"/>
          <a:chOff x="0" y="0"/>
          <a:chExt cx="0" cy="0"/>
        </a:xfrm>
      </p:grpSpPr>
      <p:sp>
        <p:nvSpPr>
          <p:cNvPr id="1048611" name="Google Shape;9;p2"/>
          <p:cNvSpPr txBox="1">
            <a:spLocks noGrp="1"/>
          </p:cNvSpPr>
          <p:nvPr>
            <p:ph type="ctrTitle"/>
          </p:nvPr>
        </p:nvSpPr>
        <p:spPr>
          <a:xfrm>
            <a:off x="1484100" y="1479650"/>
            <a:ext cx="6175800" cy="1640400"/>
          </a:xfrm>
          <a:prstGeom prst="rect"/>
        </p:spPr>
        <p:txBody>
          <a:bodyPr anchor="b" anchorCtr="0" bIns="91425" lIns="0" rIns="91425" spcFirstLastPara="1" tIns="91425" wrap="square">
            <a:noAutofit/>
          </a:bodyPr>
          <a:lstStyle>
            <a:lvl1pPr algn="ctr" lvl="0" rtl="0">
              <a:lnSpc>
                <a:spcPct val="90000"/>
              </a:lnSpc>
              <a:spcBef>
                <a:spcPts val="0"/>
              </a:spcBef>
              <a:spcAft>
                <a:spcPts val="0"/>
              </a:spcAft>
              <a:buClr>
                <a:srgbClr val="191919"/>
              </a:buClr>
              <a:buSzPts val="5200"/>
              <a:buNone/>
              <a:defRPr sz="5500"/>
            </a:lvl1pPr>
            <a:lvl2pPr algn="ctr" lvl="1" rtl="0">
              <a:spcBef>
                <a:spcPts val="0"/>
              </a:spcBef>
              <a:spcAft>
                <a:spcPts val="0"/>
              </a:spcAft>
              <a:buClr>
                <a:srgbClr val="191919"/>
              </a:buClr>
              <a:buSzPts val="5200"/>
              <a:buNone/>
              <a:defRPr sz="5200">
                <a:solidFill>
                  <a:srgbClr val="191919"/>
                </a:solidFill>
              </a:defRPr>
            </a:lvl2pPr>
            <a:lvl3pPr algn="ctr" lvl="2" rtl="0">
              <a:spcBef>
                <a:spcPts val="0"/>
              </a:spcBef>
              <a:spcAft>
                <a:spcPts val="0"/>
              </a:spcAft>
              <a:buClr>
                <a:srgbClr val="191919"/>
              </a:buClr>
              <a:buSzPts val="5200"/>
              <a:buNone/>
              <a:defRPr sz="5200">
                <a:solidFill>
                  <a:srgbClr val="191919"/>
                </a:solidFill>
              </a:defRPr>
            </a:lvl3pPr>
            <a:lvl4pPr algn="ctr" lvl="3" rtl="0">
              <a:spcBef>
                <a:spcPts val="0"/>
              </a:spcBef>
              <a:spcAft>
                <a:spcPts val="0"/>
              </a:spcAft>
              <a:buClr>
                <a:srgbClr val="191919"/>
              </a:buClr>
              <a:buSzPts val="5200"/>
              <a:buNone/>
              <a:defRPr sz="5200">
                <a:solidFill>
                  <a:srgbClr val="191919"/>
                </a:solidFill>
              </a:defRPr>
            </a:lvl4pPr>
            <a:lvl5pPr algn="ctr" lvl="4" rtl="0">
              <a:spcBef>
                <a:spcPts val="0"/>
              </a:spcBef>
              <a:spcAft>
                <a:spcPts val="0"/>
              </a:spcAft>
              <a:buClr>
                <a:srgbClr val="191919"/>
              </a:buClr>
              <a:buSzPts val="5200"/>
              <a:buNone/>
              <a:defRPr sz="5200">
                <a:solidFill>
                  <a:srgbClr val="191919"/>
                </a:solidFill>
              </a:defRPr>
            </a:lvl5pPr>
            <a:lvl6pPr algn="ctr" lvl="5" rtl="0">
              <a:spcBef>
                <a:spcPts val="0"/>
              </a:spcBef>
              <a:spcAft>
                <a:spcPts val="0"/>
              </a:spcAft>
              <a:buClr>
                <a:srgbClr val="191919"/>
              </a:buClr>
              <a:buSzPts val="5200"/>
              <a:buNone/>
              <a:defRPr sz="5200">
                <a:solidFill>
                  <a:srgbClr val="191919"/>
                </a:solidFill>
              </a:defRPr>
            </a:lvl6pPr>
            <a:lvl7pPr algn="ctr" lvl="6" rtl="0">
              <a:spcBef>
                <a:spcPts val="0"/>
              </a:spcBef>
              <a:spcAft>
                <a:spcPts val="0"/>
              </a:spcAft>
              <a:buClr>
                <a:srgbClr val="191919"/>
              </a:buClr>
              <a:buSzPts val="5200"/>
              <a:buNone/>
              <a:defRPr sz="5200">
                <a:solidFill>
                  <a:srgbClr val="191919"/>
                </a:solidFill>
              </a:defRPr>
            </a:lvl7pPr>
            <a:lvl8pPr algn="ctr" lvl="7" rtl="0">
              <a:spcBef>
                <a:spcPts val="0"/>
              </a:spcBef>
              <a:spcAft>
                <a:spcPts val="0"/>
              </a:spcAft>
              <a:buClr>
                <a:srgbClr val="191919"/>
              </a:buClr>
              <a:buSzPts val="5200"/>
              <a:buNone/>
              <a:defRPr sz="5200">
                <a:solidFill>
                  <a:srgbClr val="191919"/>
                </a:solidFill>
              </a:defRPr>
            </a:lvl8pPr>
            <a:lvl9pPr algn="ctr" lvl="8" rtl="0">
              <a:spcBef>
                <a:spcPts val="0"/>
              </a:spcBef>
              <a:spcAft>
                <a:spcPts val="0"/>
              </a:spcAft>
              <a:buClr>
                <a:srgbClr val="191919"/>
              </a:buClr>
              <a:buSzPts val="5200"/>
              <a:buNone/>
              <a:defRPr sz="5200">
                <a:solidFill>
                  <a:srgbClr val="191919"/>
                </a:solidFill>
              </a:defRPr>
            </a:lvl9pPr>
          </a:lstStyle>
          <a:p/>
        </p:txBody>
      </p:sp>
      <p:sp>
        <p:nvSpPr>
          <p:cNvPr id="1048612" name="Google Shape;10;p2"/>
          <p:cNvSpPr txBox="1">
            <a:spLocks noGrp="1"/>
          </p:cNvSpPr>
          <p:nvPr>
            <p:ph type="subTitle" idx="1"/>
          </p:nvPr>
        </p:nvSpPr>
        <p:spPr>
          <a:xfrm>
            <a:off x="1724250" y="3265350"/>
            <a:ext cx="5695500" cy="393600"/>
          </a:xfrm>
          <a:prstGeom prst="rect"/>
          <a:ln>
            <a:noFill/>
          </a:ln>
        </p:spPr>
        <p:txBody>
          <a:bodyPr anchor="t" anchorCtr="0" bIns="91425" lIns="0" rIns="91425" spcFirstLastPara="1" tIns="91425" wrap="square">
            <a:noAutofit/>
          </a:bodyPr>
          <a:lstStyle>
            <a:lvl1pPr algn="ctr" lvl="0" rtl="0">
              <a:lnSpc>
                <a:spcPct val="100000"/>
              </a:lnSpc>
              <a:spcBef>
                <a:spcPts val="0"/>
              </a:spcBef>
              <a:spcAft>
                <a:spcPts val="0"/>
              </a:spcAft>
              <a:buSzPts val="1400"/>
              <a:buNone/>
              <a:defRPr sz="1600"/>
            </a:lvl1pPr>
            <a:lvl2pPr algn="ctr" lvl="1" rtl="0">
              <a:lnSpc>
                <a:spcPct val="100000"/>
              </a:lnSpc>
              <a:spcBef>
                <a:spcPts val="0"/>
              </a:spcBef>
              <a:spcAft>
                <a:spcPts val="0"/>
              </a:spcAft>
              <a:buSzPts val="1800"/>
              <a:buNone/>
              <a:defRPr sz="1800"/>
            </a:lvl2pPr>
            <a:lvl3pPr algn="ctr" lvl="2" rtl="0">
              <a:lnSpc>
                <a:spcPct val="100000"/>
              </a:lnSpc>
              <a:spcBef>
                <a:spcPts val="0"/>
              </a:spcBef>
              <a:spcAft>
                <a:spcPts val="0"/>
              </a:spcAft>
              <a:buSzPts val="1800"/>
              <a:buNone/>
              <a:defRPr sz="1800"/>
            </a:lvl3pPr>
            <a:lvl4pPr algn="ctr" lvl="3" rtl="0">
              <a:lnSpc>
                <a:spcPct val="100000"/>
              </a:lnSpc>
              <a:spcBef>
                <a:spcPts val="0"/>
              </a:spcBef>
              <a:spcAft>
                <a:spcPts val="0"/>
              </a:spcAft>
              <a:buSzPts val="1800"/>
              <a:buNone/>
              <a:defRPr sz="1800"/>
            </a:lvl4pPr>
            <a:lvl5pPr algn="ctr" lvl="4" rtl="0">
              <a:lnSpc>
                <a:spcPct val="100000"/>
              </a:lnSpc>
              <a:spcBef>
                <a:spcPts val="0"/>
              </a:spcBef>
              <a:spcAft>
                <a:spcPts val="0"/>
              </a:spcAft>
              <a:buSzPts val="1800"/>
              <a:buNone/>
              <a:defRPr sz="1800"/>
            </a:lvl5pPr>
            <a:lvl6pPr algn="ctr" lvl="5" rtl="0">
              <a:lnSpc>
                <a:spcPct val="100000"/>
              </a:lnSpc>
              <a:spcBef>
                <a:spcPts val="0"/>
              </a:spcBef>
              <a:spcAft>
                <a:spcPts val="0"/>
              </a:spcAft>
              <a:buSzPts val="1800"/>
              <a:buNone/>
              <a:defRPr sz="1800"/>
            </a:lvl6pPr>
            <a:lvl7pPr algn="ctr" lvl="6" rtl="0">
              <a:lnSpc>
                <a:spcPct val="100000"/>
              </a:lnSpc>
              <a:spcBef>
                <a:spcPts val="0"/>
              </a:spcBef>
              <a:spcAft>
                <a:spcPts val="0"/>
              </a:spcAft>
              <a:buSzPts val="1800"/>
              <a:buNone/>
              <a:defRPr sz="1800"/>
            </a:lvl7pPr>
            <a:lvl8pPr algn="ctr" lvl="7" rtl="0">
              <a:lnSpc>
                <a:spcPct val="100000"/>
              </a:lnSpc>
              <a:spcBef>
                <a:spcPts val="0"/>
              </a:spcBef>
              <a:spcAft>
                <a:spcPts val="0"/>
              </a:spcAft>
              <a:buSzPts val="1800"/>
              <a:buNone/>
              <a:defRPr sz="1800"/>
            </a:lvl8pPr>
            <a:lvl9pPr algn="ctr" lvl="8" rtl="0">
              <a:lnSpc>
                <a:spcPct val="100000"/>
              </a:lnSpc>
              <a:spcBef>
                <a:spcPts val="0"/>
              </a:spcBef>
              <a:spcAft>
                <a:spcPts val="0"/>
              </a:spcAft>
              <a:buSzPts val="1800"/>
              <a:buNone/>
              <a:defRPr sz="1800"/>
            </a:lvl9pPr>
          </a:lstStyle>
          <a:p/>
        </p:txBody>
      </p:sp>
      <p:grpSp>
        <p:nvGrpSpPr>
          <p:cNvPr id="51" name="Google Shape;11;p2"/>
          <p:cNvGrpSpPr/>
          <p:nvPr/>
        </p:nvGrpSpPr>
        <p:grpSpPr>
          <a:xfrm>
            <a:off x="-35700" y="-30000"/>
            <a:ext cx="9215400" cy="5203500"/>
            <a:chOff x="-35700" y="-30000"/>
            <a:chExt cx="9215400" cy="5203500"/>
          </a:xfrm>
        </p:grpSpPr>
        <p:cxnSp>
          <p:nvCxnSpPr>
            <p:cNvPr id="3145734" name="Google Shape;12;p2"/>
            <p:cNvCxnSpPr>
              <a:cxnSpLocks/>
            </p:cNvCxnSpPr>
            <p:nvPr/>
          </p:nvCxnSpPr>
          <p:spPr>
            <a:xfrm rot="5400000">
              <a:off x="-1965275" y="2571750"/>
              <a:ext cx="5203500" cy="0"/>
            </a:xfrm>
            <a:prstGeom prst="straightConnector1"/>
            <a:noFill/>
            <a:ln w="9525" cap="flat" cmpd="sng">
              <a:solidFill>
                <a:srgbClr val="191919"/>
              </a:solidFill>
              <a:prstDash val="solid"/>
              <a:round/>
              <a:headEnd type="none" w="med" len="med"/>
              <a:tailEnd type="none" w="med" len="med"/>
            </a:ln>
          </p:spPr>
        </p:cxnSp>
        <p:cxnSp>
          <p:nvCxnSpPr>
            <p:cNvPr id="3145735" name="Google Shape;13;p2"/>
            <p:cNvCxnSpPr>
              <a:cxnSpLocks/>
            </p:cNvCxnSpPr>
            <p:nvPr/>
          </p:nvCxnSpPr>
          <p:spPr>
            <a:xfrm rot="5400000">
              <a:off x="5912100" y="2571750"/>
              <a:ext cx="5203500" cy="0"/>
            </a:xfrm>
            <a:prstGeom prst="straightConnector1"/>
            <a:noFill/>
            <a:ln w="9525" cap="flat" cmpd="sng">
              <a:solidFill>
                <a:srgbClr val="191919"/>
              </a:solidFill>
              <a:prstDash val="solid"/>
              <a:round/>
              <a:headEnd type="none" w="med" len="med"/>
              <a:tailEnd type="none" w="med" len="med"/>
            </a:ln>
          </p:spPr>
        </p:cxnSp>
        <p:cxnSp>
          <p:nvCxnSpPr>
            <p:cNvPr id="3145736" name="Google Shape;14;p2"/>
            <p:cNvCxnSpPr>
              <a:cxnSpLocks/>
            </p:cNvCxnSpPr>
            <p:nvPr/>
          </p:nvCxnSpPr>
          <p:spPr>
            <a:xfrm>
              <a:off x="-35700" y="529972"/>
              <a:ext cx="9215400" cy="0"/>
            </a:xfrm>
            <a:prstGeom prst="straightConnector1"/>
            <a:noFill/>
            <a:ln w="9525" cap="flat" cmpd="sng">
              <a:solidFill>
                <a:srgbClr val="191919"/>
              </a:solidFill>
              <a:prstDash val="solid"/>
              <a:round/>
              <a:headEnd type="none" w="med" len="med"/>
              <a:tailEnd type="none" w="med" len="med"/>
            </a:ln>
          </p:spPr>
        </p:cxnSp>
        <p:cxnSp>
          <p:nvCxnSpPr>
            <p:cNvPr id="3145737" name="Google Shape;15;p2"/>
            <p:cNvCxnSpPr>
              <a:cxnSpLocks/>
            </p:cNvCxnSpPr>
            <p:nvPr/>
          </p:nvCxnSpPr>
          <p:spPr>
            <a:xfrm>
              <a:off x="-21425" y="2571750"/>
              <a:ext cx="653400" cy="0"/>
            </a:xfrm>
            <a:prstGeom prst="straightConnector1"/>
            <a:noFill/>
            <a:ln w="9525" cap="flat" cmpd="sng">
              <a:solidFill>
                <a:srgbClr val="191919"/>
              </a:solidFill>
              <a:prstDash val="solid"/>
              <a:round/>
              <a:headEnd type="none" w="med" len="med"/>
              <a:tailEnd type="none" w="med" len="med"/>
            </a:ln>
          </p:spPr>
        </p:cxnSp>
        <p:cxnSp>
          <p:nvCxnSpPr>
            <p:cNvPr id="3145738" name="Google Shape;16;p2"/>
            <p:cNvCxnSpPr>
              <a:cxnSpLocks/>
            </p:cNvCxnSpPr>
            <p:nvPr/>
          </p:nvCxnSpPr>
          <p:spPr>
            <a:xfrm>
              <a:off x="8509900" y="2571750"/>
              <a:ext cx="636900" cy="0"/>
            </a:xfrm>
            <a:prstGeom prst="straightConnector1"/>
            <a:noFill/>
            <a:ln w="9525" cap="flat" cmpd="sng">
              <a:solidFill>
                <a:srgbClr val="191919"/>
              </a:solidFill>
              <a:prstDash val="solid"/>
              <a:round/>
              <a:headEnd type="none" w="med" len="med"/>
              <a:tailEnd type="none" w="med" len="med"/>
            </a:ln>
          </p:spPr>
        </p:cxnSp>
        <p:cxnSp>
          <p:nvCxnSpPr>
            <p:cNvPr id="3145739" name="Google Shape;17;p2"/>
            <p:cNvCxnSpPr>
              <a:cxnSpLocks/>
            </p:cNvCxnSpPr>
            <p:nvPr/>
          </p:nvCxnSpPr>
          <p:spPr>
            <a:xfrm>
              <a:off x="-35700" y="4623597"/>
              <a:ext cx="9215400" cy="0"/>
            </a:xfrm>
            <a:prstGeom prst="straightConnector1"/>
            <a:noFill/>
            <a:ln w="9525" cap="flat" cmpd="sng">
              <a:solidFill>
                <a:srgbClr val="191919"/>
              </a:solidFill>
              <a:prstDash val="solid"/>
              <a:round/>
              <a:headEnd type="none" w="med" len="med"/>
              <a:tailEnd type="none" w="med" len="med"/>
            </a:ln>
          </p:spPr>
        </p:cxnSp>
      </p:grpSp>
      <p:sp>
        <p:nvSpPr>
          <p:cNvPr id="1048613" name="Google Shape;18;p2"/>
          <p:cNvSpPr/>
          <p:nvPr/>
        </p:nvSpPr>
        <p:spPr>
          <a:xfrm>
            <a:off x="8712900" y="124175"/>
            <a:ext cx="273300" cy="273300"/>
          </a:xfrm>
          <a:prstGeom prst="star4">
            <a:avLst>
              <a:gd name="adj" fmla="val 12500"/>
            </a:avLst>
          </a:prstGeom>
          <a:solidFill>
            <a:srgbClr val="19191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4" name="Google Shape;19;p2"/>
          <p:cNvSpPr/>
          <p:nvPr/>
        </p:nvSpPr>
        <p:spPr>
          <a:xfrm>
            <a:off x="181925" y="4751950"/>
            <a:ext cx="273300" cy="273300"/>
          </a:xfrm>
          <a:prstGeom prst="star4">
            <a:avLst>
              <a:gd name="adj" fmla="val 12500"/>
            </a:avLst>
          </a:prstGeom>
          <a:solidFill>
            <a:srgbClr val="19191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xmlns:r="http://schemas.openxmlformats.org/officeDocument/2006/relationships" r:embed="rId1"/>
          <a:stretch>
            <a:fillRect/>
          </a:stretch>
        </a:blipFill>
        <a:effectLst/>
      </p:bgPr>
    </p:bg>
    <p:spTree>
      <p:nvGrpSpPr>
        <p:cNvPr id="58" name="Shape 20"/>
        <p:cNvGrpSpPr/>
        <p:nvPr/>
      </p:nvGrpSpPr>
      <p:grpSpPr>
        <a:xfrm>
          <a:off x="0" y="0"/>
          <a:ext cx="0" cy="0"/>
          <a:chOff x="0" y="0"/>
          <a:chExt cx="0" cy="0"/>
        </a:xfrm>
      </p:grpSpPr>
      <p:sp>
        <p:nvSpPr>
          <p:cNvPr id="1048628" name="Google Shape;21;p3"/>
          <p:cNvSpPr txBox="1">
            <a:spLocks noGrp="1"/>
          </p:cNvSpPr>
          <p:nvPr>
            <p:ph type="title"/>
          </p:nvPr>
        </p:nvSpPr>
        <p:spPr>
          <a:xfrm>
            <a:off x="1751250" y="2576650"/>
            <a:ext cx="5641500" cy="535800"/>
          </a:xfrm>
          <a:prstGeom prst="rect"/>
          <a:ln>
            <a:noFill/>
          </a:ln>
        </p:spPr>
        <p:txBody>
          <a:bodyPr anchor="ctr" anchorCtr="0" bIns="91425" lIns="0" rIns="91425" spcFirstLastPara="1" tIns="91425" wrap="square">
            <a:noAutofit/>
          </a:bodyPr>
          <a:lstStyle>
            <a:lvl1pPr algn="ctr" lvl="0" rtl="0">
              <a:spcBef>
                <a:spcPts val="0"/>
              </a:spcBef>
              <a:spcAft>
                <a:spcPts val="0"/>
              </a:spcAft>
              <a:buSzPts val="3600"/>
              <a:buNone/>
              <a:defRPr sz="4000"/>
            </a:lvl1pPr>
            <a:lvl2pPr algn="ctr" lvl="1" rtl="0">
              <a:spcBef>
                <a:spcPts val="0"/>
              </a:spcBef>
              <a:spcAft>
                <a:spcPts val="0"/>
              </a:spcAft>
              <a:buSzPts val="3600"/>
              <a:buNone/>
              <a:defRPr sz="3600"/>
            </a:lvl2pPr>
            <a:lvl3pPr algn="ctr" lvl="2" rtl="0">
              <a:spcBef>
                <a:spcPts val="0"/>
              </a:spcBef>
              <a:spcAft>
                <a:spcPts val="0"/>
              </a:spcAft>
              <a:buSzPts val="3600"/>
              <a:buNone/>
              <a:defRPr sz="3600"/>
            </a:lvl3pPr>
            <a:lvl4pPr algn="ctr" lvl="3" rtl="0">
              <a:spcBef>
                <a:spcPts val="0"/>
              </a:spcBef>
              <a:spcAft>
                <a:spcPts val="0"/>
              </a:spcAft>
              <a:buSzPts val="3600"/>
              <a:buNone/>
              <a:defRPr sz="3600"/>
            </a:lvl4pPr>
            <a:lvl5pPr algn="ctr" lvl="4" rtl="0">
              <a:spcBef>
                <a:spcPts val="0"/>
              </a:spcBef>
              <a:spcAft>
                <a:spcPts val="0"/>
              </a:spcAft>
              <a:buSzPts val="3600"/>
              <a:buNone/>
              <a:defRPr sz="3600"/>
            </a:lvl5pPr>
            <a:lvl6pPr algn="ctr" lvl="5" rtl="0">
              <a:spcBef>
                <a:spcPts val="0"/>
              </a:spcBef>
              <a:spcAft>
                <a:spcPts val="0"/>
              </a:spcAft>
              <a:buSzPts val="3600"/>
              <a:buNone/>
              <a:defRPr sz="3600"/>
            </a:lvl6pPr>
            <a:lvl7pPr algn="ctr" lvl="6" rtl="0">
              <a:spcBef>
                <a:spcPts val="0"/>
              </a:spcBef>
              <a:spcAft>
                <a:spcPts val="0"/>
              </a:spcAft>
              <a:buSzPts val="3600"/>
              <a:buNone/>
              <a:defRPr sz="3600"/>
            </a:lvl7pPr>
            <a:lvl8pPr algn="ctr" lvl="7" rtl="0">
              <a:spcBef>
                <a:spcPts val="0"/>
              </a:spcBef>
              <a:spcAft>
                <a:spcPts val="0"/>
              </a:spcAft>
              <a:buSzPts val="3600"/>
              <a:buNone/>
              <a:defRPr sz="3600"/>
            </a:lvl8pPr>
            <a:lvl9pPr algn="ctr" lvl="8" rtl="0">
              <a:spcBef>
                <a:spcPts val="0"/>
              </a:spcBef>
              <a:spcAft>
                <a:spcPts val="0"/>
              </a:spcAft>
              <a:buSzPts val="3600"/>
              <a:buNone/>
              <a:defRPr sz="3600"/>
            </a:lvl9pPr>
          </a:lstStyle>
          <a:p/>
        </p:txBody>
      </p:sp>
      <p:sp>
        <p:nvSpPr>
          <p:cNvPr id="1048629" name="Google Shape;22;p3"/>
          <p:cNvSpPr txBox="1">
            <a:spLocks noGrp="1"/>
          </p:cNvSpPr>
          <p:nvPr>
            <p:ph type="title" idx="2" hasCustomPrompt="1"/>
          </p:nvPr>
        </p:nvSpPr>
        <p:spPr>
          <a:xfrm>
            <a:off x="2996575" y="1057362"/>
            <a:ext cx="3150900" cy="1393500"/>
          </a:xfrm>
          <a:prstGeom prst="rect"/>
        </p:spPr>
        <p:txBody>
          <a:bodyPr anchor="ctr" anchorCtr="0" bIns="91425" lIns="0" rIns="91425" spcFirstLastPara="1" tIns="91425" wrap="square">
            <a:noAutofit/>
          </a:bodyPr>
          <a:lstStyle>
            <a:lvl1pPr algn="ctr" lvl="0" rtl="0">
              <a:spcBef>
                <a:spcPts val="0"/>
              </a:spcBef>
              <a:spcAft>
                <a:spcPts val="0"/>
              </a:spcAft>
              <a:buSzPts val="6000"/>
              <a:buNone/>
              <a:defRPr sz="11100"/>
            </a:lvl1pPr>
            <a:lvl2pPr algn="ctr" lvl="1" rtl="0">
              <a:spcBef>
                <a:spcPts val="0"/>
              </a:spcBef>
              <a:spcAft>
                <a:spcPts val="0"/>
              </a:spcAft>
              <a:buSzPts val="6000"/>
              <a:buNone/>
              <a:defRPr sz="6000"/>
            </a:lvl2pPr>
            <a:lvl3pPr algn="ctr" lvl="2" rtl="0">
              <a:spcBef>
                <a:spcPts val="0"/>
              </a:spcBef>
              <a:spcAft>
                <a:spcPts val="0"/>
              </a:spcAft>
              <a:buSzPts val="6000"/>
              <a:buNone/>
              <a:defRPr sz="6000"/>
            </a:lvl3pPr>
            <a:lvl4pPr algn="ctr" lvl="3" rtl="0">
              <a:spcBef>
                <a:spcPts val="0"/>
              </a:spcBef>
              <a:spcAft>
                <a:spcPts val="0"/>
              </a:spcAft>
              <a:buSzPts val="6000"/>
              <a:buNone/>
              <a:defRPr sz="6000"/>
            </a:lvl4pPr>
            <a:lvl5pPr algn="ctr" lvl="4" rtl="0">
              <a:spcBef>
                <a:spcPts val="0"/>
              </a:spcBef>
              <a:spcAft>
                <a:spcPts val="0"/>
              </a:spcAft>
              <a:buSzPts val="6000"/>
              <a:buNone/>
              <a:defRPr sz="6000"/>
            </a:lvl5pPr>
            <a:lvl6pPr algn="ctr" lvl="5" rtl="0">
              <a:spcBef>
                <a:spcPts val="0"/>
              </a:spcBef>
              <a:spcAft>
                <a:spcPts val="0"/>
              </a:spcAft>
              <a:buSzPts val="6000"/>
              <a:buNone/>
              <a:defRPr sz="6000"/>
            </a:lvl6pPr>
            <a:lvl7pPr algn="ctr" lvl="6" rtl="0">
              <a:spcBef>
                <a:spcPts val="0"/>
              </a:spcBef>
              <a:spcAft>
                <a:spcPts val="0"/>
              </a:spcAft>
              <a:buSzPts val="6000"/>
              <a:buNone/>
              <a:defRPr sz="6000"/>
            </a:lvl7pPr>
            <a:lvl8pPr algn="ctr" lvl="7" rtl="0">
              <a:spcBef>
                <a:spcPts val="0"/>
              </a:spcBef>
              <a:spcAft>
                <a:spcPts val="0"/>
              </a:spcAft>
              <a:buSzPts val="6000"/>
              <a:buNone/>
              <a:defRPr sz="6000"/>
            </a:lvl8pPr>
            <a:lvl9pPr algn="ctr" lvl="8" rtl="0">
              <a:spcBef>
                <a:spcPts val="0"/>
              </a:spcBef>
              <a:spcAft>
                <a:spcPts val="0"/>
              </a:spcAft>
              <a:buSzPts val="6000"/>
              <a:buNone/>
              <a:defRPr sz="6000"/>
            </a:lvl9pPr>
          </a:lstStyle>
          <a:p>
            <a:r>
              <a:t>xx%</a:t>
            </a:r>
          </a:p>
        </p:txBody>
      </p:sp>
      <p:sp>
        <p:nvSpPr>
          <p:cNvPr id="1048630" name="Google Shape;23;p3"/>
          <p:cNvSpPr txBox="1">
            <a:spLocks noGrp="1"/>
          </p:cNvSpPr>
          <p:nvPr>
            <p:ph type="subTitle" idx="1"/>
          </p:nvPr>
        </p:nvSpPr>
        <p:spPr>
          <a:xfrm>
            <a:off x="3097150" y="3238237"/>
            <a:ext cx="2949900" cy="713400"/>
          </a:xfrm>
          <a:prstGeom prst="rect"/>
        </p:spPr>
        <p:txBody>
          <a:bodyPr anchor="t" anchorCtr="0" bIns="91425" lIns="0" rIns="91425" spcFirstLastPara="1" tIns="91425" wrap="square">
            <a:noAutofit/>
          </a:bodyPr>
          <a:lstStyle>
            <a:lvl1pPr algn="ctr" lvl="0" rtl="0">
              <a:lnSpc>
                <a:spcPct val="100000"/>
              </a:lnSpc>
              <a:spcBef>
                <a:spcPts val="0"/>
              </a:spcBef>
              <a:spcAft>
                <a:spcPts val="0"/>
              </a:spcAft>
              <a:buSzPts val="1400"/>
              <a:buNone/>
              <a:defRPr sz="16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grpSp>
        <p:nvGrpSpPr>
          <p:cNvPr id="59" name="Google Shape;24;p3"/>
          <p:cNvGrpSpPr/>
          <p:nvPr/>
        </p:nvGrpSpPr>
        <p:grpSpPr>
          <a:xfrm>
            <a:off x="-35700" y="-30000"/>
            <a:ext cx="9215400" cy="5203500"/>
            <a:chOff x="-35700" y="-30000"/>
            <a:chExt cx="9215400" cy="5203500"/>
          </a:xfrm>
        </p:grpSpPr>
        <p:cxnSp>
          <p:nvCxnSpPr>
            <p:cNvPr id="3145740" name="Google Shape;25;p3"/>
            <p:cNvCxnSpPr>
              <a:cxnSpLocks/>
            </p:cNvCxnSpPr>
            <p:nvPr/>
          </p:nvCxnSpPr>
          <p:spPr>
            <a:xfrm rot="5400000">
              <a:off x="-1965275" y="2571750"/>
              <a:ext cx="5203500" cy="0"/>
            </a:xfrm>
            <a:prstGeom prst="straightConnector1"/>
            <a:noFill/>
            <a:ln w="9525" cap="flat" cmpd="sng">
              <a:solidFill>
                <a:srgbClr val="191919"/>
              </a:solidFill>
              <a:prstDash val="solid"/>
              <a:round/>
              <a:headEnd type="none" w="med" len="med"/>
              <a:tailEnd type="none" w="med" len="med"/>
            </a:ln>
          </p:spPr>
        </p:cxnSp>
        <p:cxnSp>
          <p:nvCxnSpPr>
            <p:cNvPr id="3145741" name="Google Shape;26;p3"/>
            <p:cNvCxnSpPr>
              <a:cxnSpLocks/>
            </p:cNvCxnSpPr>
            <p:nvPr/>
          </p:nvCxnSpPr>
          <p:spPr>
            <a:xfrm rot="5400000">
              <a:off x="5912100" y="2571750"/>
              <a:ext cx="5203500" cy="0"/>
            </a:xfrm>
            <a:prstGeom prst="straightConnector1"/>
            <a:noFill/>
            <a:ln w="9525" cap="flat" cmpd="sng">
              <a:solidFill>
                <a:srgbClr val="191919"/>
              </a:solidFill>
              <a:prstDash val="solid"/>
              <a:round/>
              <a:headEnd type="none" w="med" len="med"/>
              <a:tailEnd type="none" w="med" len="med"/>
            </a:ln>
          </p:spPr>
        </p:cxnSp>
        <p:cxnSp>
          <p:nvCxnSpPr>
            <p:cNvPr id="3145742" name="Google Shape;27;p3"/>
            <p:cNvCxnSpPr>
              <a:cxnSpLocks/>
            </p:cNvCxnSpPr>
            <p:nvPr/>
          </p:nvCxnSpPr>
          <p:spPr>
            <a:xfrm>
              <a:off x="-35700" y="529972"/>
              <a:ext cx="9215400" cy="0"/>
            </a:xfrm>
            <a:prstGeom prst="straightConnector1"/>
            <a:noFill/>
            <a:ln w="9525" cap="flat" cmpd="sng">
              <a:solidFill>
                <a:srgbClr val="191919"/>
              </a:solidFill>
              <a:prstDash val="solid"/>
              <a:round/>
              <a:headEnd type="none" w="med" len="med"/>
              <a:tailEnd type="none" w="med" len="med"/>
            </a:ln>
          </p:spPr>
        </p:cxnSp>
        <p:cxnSp>
          <p:nvCxnSpPr>
            <p:cNvPr id="3145743" name="Google Shape;28;p3"/>
            <p:cNvCxnSpPr>
              <a:cxnSpLocks/>
            </p:cNvCxnSpPr>
            <p:nvPr/>
          </p:nvCxnSpPr>
          <p:spPr>
            <a:xfrm>
              <a:off x="-21425" y="2571750"/>
              <a:ext cx="653400" cy="0"/>
            </a:xfrm>
            <a:prstGeom prst="straightConnector1"/>
            <a:noFill/>
            <a:ln w="9525" cap="flat" cmpd="sng">
              <a:solidFill>
                <a:srgbClr val="191919"/>
              </a:solidFill>
              <a:prstDash val="solid"/>
              <a:round/>
              <a:headEnd type="none" w="med" len="med"/>
              <a:tailEnd type="none" w="med" len="med"/>
            </a:ln>
          </p:spPr>
        </p:cxnSp>
        <p:cxnSp>
          <p:nvCxnSpPr>
            <p:cNvPr id="3145744" name="Google Shape;29;p3"/>
            <p:cNvCxnSpPr>
              <a:cxnSpLocks/>
            </p:cNvCxnSpPr>
            <p:nvPr/>
          </p:nvCxnSpPr>
          <p:spPr>
            <a:xfrm>
              <a:off x="8509900" y="2571750"/>
              <a:ext cx="636900" cy="0"/>
            </a:xfrm>
            <a:prstGeom prst="straightConnector1"/>
            <a:noFill/>
            <a:ln w="9525" cap="flat" cmpd="sng">
              <a:solidFill>
                <a:srgbClr val="191919"/>
              </a:solidFill>
              <a:prstDash val="solid"/>
              <a:round/>
              <a:headEnd type="none" w="med" len="med"/>
              <a:tailEnd type="none" w="med" len="med"/>
            </a:ln>
          </p:spPr>
        </p:cxnSp>
        <p:cxnSp>
          <p:nvCxnSpPr>
            <p:cNvPr id="3145745" name="Google Shape;30;p3"/>
            <p:cNvCxnSpPr>
              <a:cxnSpLocks/>
            </p:cNvCxnSpPr>
            <p:nvPr/>
          </p:nvCxnSpPr>
          <p:spPr>
            <a:xfrm>
              <a:off x="-35700" y="4623597"/>
              <a:ext cx="9215400" cy="0"/>
            </a:xfrm>
            <a:prstGeom prst="straightConnector1"/>
            <a:noFill/>
            <a:ln w="9525" cap="flat" cmpd="sng">
              <a:solidFill>
                <a:srgbClr val="191919"/>
              </a:solidFill>
              <a:prstDash val="solid"/>
              <a:round/>
              <a:headEnd type="none" w="med" len="med"/>
              <a:tailEnd type="none" w="med" len="med"/>
            </a:ln>
          </p:spPr>
        </p:cxnSp>
      </p:grpSp>
      <p:sp>
        <p:nvSpPr>
          <p:cNvPr id="1048631" name="Google Shape;31;p3"/>
          <p:cNvSpPr/>
          <p:nvPr/>
        </p:nvSpPr>
        <p:spPr>
          <a:xfrm>
            <a:off x="8712900" y="124175"/>
            <a:ext cx="273300" cy="273300"/>
          </a:xfrm>
          <a:prstGeom prst="star4">
            <a:avLst>
              <a:gd name="adj" fmla="val 12500"/>
            </a:avLst>
          </a:prstGeom>
          <a:solidFill>
            <a:srgbClr val="19191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32" name="Google Shape;32;p3"/>
          <p:cNvSpPr/>
          <p:nvPr/>
        </p:nvSpPr>
        <p:spPr>
          <a:xfrm>
            <a:off x="181925" y="4751950"/>
            <a:ext cx="273300" cy="273300"/>
          </a:xfrm>
          <a:prstGeom prst="star4">
            <a:avLst>
              <a:gd name="adj" fmla="val 12500"/>
            </a:avLst>
          </a:prstGeom>
          <a:solidFill>
            <a:srgbClr val="19191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xmlns:r="http://schemas.openxmlformats.org/officeDocument/2006/relationships" r:embed="rId1"/>
          <a:stretch>
            <a:fillRect/>
          </a:stretch>
        </a:blipFill>
        <a:effectLst/>
      </p:bgPr>
    </p:bg>
    <p:spTree>
      <p:nvGrpSpPr>
        <p:cNvPr id="40" name="Shape 33"/>
        <p:cNvGrpSpPr/>
        <p:nvPr/>
      </p:nvGrpSpPr>
      <p:grpSpPr>
        <a:xfrm>
          <a:off x="0" y="0"/>
          <a:ext cx="0" cy="0"/>
          <a:chOff x="0" y="0"/>
          <a:chExt cx="0" cy="0"/>
        </a:xfrm>
      </p:grpSpPr>
      <p:sp>
        <p:nvSpPr>
          <p:cNvPr id="1048578" name="Google Shape;34;p4"/>
          <p:cNvSpPr txBox="1">
            <a:spLocks noGrp="1"/>
          </p:cNvSpPr>
          <p:nvPr>
            <p:ph type="body" idx="1"/>
          </p:nvPr>
        </p:nvSpPr>
        <p:spPr>
          <a:xfrm>
            <a:off x="720000" y="1265775"/>
            <a:ext cx="7704000" cy="3339900"/>
          </a:xfrm>
          <a:prstGeom prst="rect"/>
        </p:spPr>
        <p:txBody>
          <a:bodyPr anchor="t" anchorCtr="0" bIns="91425" lIns="0" rIns="91425" spcFirstLastPara="1" tIns="91425" wrap="square">
            <a:noAutofit/>
          </a:bodyPr>
          <a:lstStyle>
            <a:lvl1pPr indent="-304800" lvl="0" marL="457200" rtl="0">
              <a:lnSpc>
                <a:spcPct val="100000"/>
              </a:lnSpc>
              <a:spcBef>
                <a:spcPts val="0"/>
              </a:spcBef>
              <a:spcAft>
                <a:spcPts val="0"/>
              </a:spcAft>
              <a:buSzPts val="1200"/>
              <a:buFont typeface="Anaheim"/>
              <a:buChar char="●"/>
              <a:defRPr b="1">
                <a:latin typeface="Old Standard TT"/>
                <a:ea typeface="Old Standard TT"/>
                <a:cs typeface="Old Standard TT"/>
                <a:sym typeface="Old Standard TT"/>
              </a:defRPr>
            </a:lvl1pPr>
            <a:lvl2pPr indent="-304800" lvl="1" marL="914400" rtl="0">
              <a:lnSpc>
                <a:spcPct val="100000"/>
              </a:lnSpc>
              <a:spcBef>
                <a:spcPts val="0"/>
              </a:spcBef>
              <a:spcAft>
                <a:spcPts val="0"/>
              </a:spcAft>
              <a:buSzPts val="1200"/>
              <a:buChar char="○"/>
            </a:lvl2pPr>
            <a:lvl3pPr indent="-304800" lvl="2" marL="1371600" rtl="0">
              <a:lnSpc>
                <a:spcPct val="115000"/>
              </a:lnSpc>
              <a:spcBef>
                <a:spcPts val="0"/>
              </a:spcBef>
              <a:spcAft>
                <a:spcPts val="0"/>
              </a:spcAft>
              <a:buClr>
                <a:srgbClr val="434343"/>
              </a:buClr>
              <a:buSzPts val="1200"/>
              <a:buFont typeface="Roboto Condensed Light"/>
              <a:buChar char="■"/>
            </a:lvl3pPr>
            <a:lvl4pPr indent="-304800" lvl="3" marL="1828800" rtl="0">
              <a:lnSpc>
                <a:spcPct val="115000"/>
              </a:lnSpc>
              <a:spcBef>
                <a:spcPts val="1600"/>
              </a:spcBef>
              <a:spcAft>
                <a:spcPts val="0"/>
              </a:spcAft>
              <a:buClr>
                <a:srgbClr val="434343"/>
              </a:buClr>
              <a:buSzPts val="1200"/>
              <a:buFont typeface="Roboto Condensed Light"/>
              <a:buChar char="●"/>
            </a:lvl4pPr>
            <a:lvl5pPr indent="-304800" lvl="4" marL="2286000" rtl="0">
              <a:lnSpc>
                <a:spcPct val="115000"/>
              </a:lnSpc>
              <a:spcBef>
                <a:spcPts val="1600"/>
              </a:spcBef>
              <a:spcAft>
                <a:spcPts val="0"/>
              </a:spcAft>
              <a:buClr>
                <a:srgbClr val="434343"/>
              </a:buClr>
              <a:buSzPts val="1200"/>
              <a:buFont typeface="Roboto Condensed Light"/>
              <a:buChar char="○"/>
            </a:lvl5pPr>
            <a:lvl6pPr indent="-304800" lvl="5" marL="2743200" rtl="0">
              <a:lnSpc>
                <a:spcPct val="115000"/>
              </a:lnSpc>
              <a:spcBef>
                <a:spcPts val="1600"/>
              </a:spcBef>
              <a:spcAft>
                <a:spcPts val="0"/>
              </a:spcAft>
              <a:buClr>
                <a:srgbClr val="434343"/>
              </a:buClr>
              <a:buSzPts val="1200"/>
              <a:buFont typeface="Roboto Condensed Light"/>
              <a:buChar char="■"/>
            </a:lvl6pPr>
            <a:lvl7pPr indent="-304800" lvl="6" marL="3200400" rtl="0">
              <a:lnSpc>
                <a:spcPct val="115000"/>
              </a:lnSpc>
              <a:spcBef>
                <a:spcPts val="1600"/>
              </a:spcBef>
              <a:spcAft>
                <a:spcPts val="0"/>
              </a:spcAft>
              <a:buClr>
                <a:srgbClr val="434343"/>
              </a:buClr>
              <a:buSzPts val="1200"/>
              <a:buFont typeface="Roboto Condensed Light"/>
              <a:buChar char="●"/>
            </a:lvl7pPr>
            <a:lvl8pPr indent="-304800" lvl="7" marL="3657600" rtl="0">
              <a:lnSpc>
                <a:spcPct val="115000"/>
              </a:lnSpc>
              <a:spcBef>
                <a:spcPts val="1600"/>
              </a:spcBef>
              <a:spcAft>
                <a:spcPts val="0"/>
              </a:spcAft>
              <a:buClr>
                <a:srgbClr val="434343"/>
              </a:buClr>
              <a:buSzPts val="1200"/>
              <a:buFont typeface="Roboto Condensed Light"/>
              <a:buChar char="○"/>
            </a:lvl8pPr>
            <a:lvl9pPr indent="-304800" lvl="8" marL="4114800" rtl="0">
              <a:lnSpc>
                <a:spcPct val="115000"/>
              </a:lnSpc>
              <a:spcBef>
                <a:spcPts val="1600"/>
              </a:spcBef>
              <a:spcAft>
                <a:spcPts val="1600"/>
              </a:spcAft>
              <a:buClr>
                <a:srgbClr val="434343"/>
              </a:buClr>
              <a:buSzPts val="1200"/>
              <a:buFont typeface="Roboto Condensed Light"/>
              <a:buChar char="■"/>
            </a:lvl9pPr>
          </a:lstStyle>
          <a:p/>
        </p:txBody>
      </p:sp>
      <p:sp>
        <p:nvSpPr>
          <p:cNvPr id="1048579" name="Google Shape;35;p4"/>
          <p:cNvSpPr txBox="1">
            <a:spLocks noGrp="1"/>
          </p:cNvSpPr>
          <p:nvPr>
            <p:ph type="title"/>
          </p:nvPr>
        </p:nvSpPr>
        <p:spPr>
          <a:xfrm>
            <a:off x="720000" y="527825"/>
            <a:ext cx="7704000" cy="622800"/>
          </a:xfrm>
          <a:prstGeom prst="rect"/>
          <a:ln>
            <a:noFill/>
          </a:ln>
        </p:spPr>
        <p:txBody>
          <a:bodyPr anchor="b" anchorCtr="0" bIns="91425" lIns="0" rIns="91425" spcFirstLastPara="1" tIns="91425" wrap="square">
            <a:noAutofit/>
          </a:bodyPr>
          <a:lstStyle>
            <a:lvl1pPr algn="ctr" lvl="0" rtl="0">
              <a:spcBef>
                <a:spcPts val="0"/>
              </a:spcBef>
              <a:spcAft>
                <a:spcPts val="0"/>
              </a:spcAft>
              <a:buSzPts val="3500"/>
              <a:buNone/>
              <a:defRPr sz="3500"/>
            </a:lvl1pPr>
            <a:lvl2pPr lvl="1" rtl="0">
              <a:spcBef>
                <a:spcPts val="0"/>
              </a:spcBef>
              <a:spcAft>
                <a:spcPts val="0"/>
              </a:spcAft>
              <a:buSzPts val="3500"/>
              <a:buNone/>
            </a:lvl2pPr>
            <a:lvl3pPr lvl="2" rtl="0">
              <a:spcBef>
                <a:spcPts val="0"/>
              </a:spcBef>
              <a:spcAft>
                <a:spcPts val="0"/>
              </a:spcAft>
              <a:buSzPts val="3500"/>
              <a:buNone/>
            </a:lvl3pPr>
            <a:lvl4pPr lvl="3" rtl="0">
              <a:spcBef>
                <a:spcPts val="0"/>
              </a:spcBef>
              <a:spcAft>
                <a:spcPts val="0"/>
              </a:spcAft>
              <a:buSzPts val="3500"/>
              <a:buNone/>
            </a:lvl4pPr>
            <a:lvl5pPr lvl="4" rtl="0">
              <a:spcBef>
                <a:spcPts val="0"/>
              </a:spcBef>
              <a:spcAft>
                <a:spcPts val="0"/>
              </a:spcAft>
              <a:buSzPts val="3500"/>
              <a:buNone/>
            </a:lvl5pPr>
            <a:lvl6pPr lvl="5" rtl="0">
              <a:spcBef>
                <a:spcPts val="0"/>
              </a:spcBef>
              <a:spcAft>
                <a:spcPts val="0"/>
              </a:spcAft>
              <a:buSzPts val="3500"/>
              <a:buNone/>
            </a:lvl6pPr>
            <a:lvl7pPr lvl="6" rtl="0">
              <a:spcBef>
                <a:spcPts val="0"/>
              </a:spcBef>
              <a:spcAft>
                <a:spcPts val="0"/>
              </a:spcAft>
              <a:buSzPts val="3500"/>
              <a:buNone/>
            </a:lvl7pPr>
            <a:lvl8pPr lvl="7" rtl="0">
              <a:spcBef>
                <a:spcPts val="0"/>
              </a:spcBef>
              <a:spcAft>
                <a:spcPts val="0"/>
              </a:spcAft>
              <a:buSzPts val="3500"/>
              <a:buNone/>
            </a:lvl8pPr>
            <a:lvl9pPr lvl="8" rtl="0">
              <a:spcBef>
                <a:spcPts val="0"/>
              </a:spcBef>
              <a:spcAft>
                <a:spcPts val="0"/>
              </a:spcAft>
              <a:buSzPts val="3500"/>
              <a:buNone/>
            </a:lvl9pPr>
          </a:lstStyle>
          <a:p/>
        </p:txBody>
      </p:sp>
      <p:grpSp>
        <p:nvGrpSpPr>
          <p:cNvPr id="41" name="Google Shape;36;p4"/>
          <p:cNvGrpSpPr/>
          <p:nvPr/>
        </p:nvGrpSpPr>
        <p:grpSpPr>
          <a:xfrm>
            <a:off x="-35700" y="-30000"/>
            <a:ext cx="9215400" cy="5203500"/>
            <a:chOff x="-35700" y="-30000"/>
            <a:chExt cx="9215400" cy="5203500"/>
          </a:xfrm>
        </p:grpSpPr>
        <p:cxnSp>
          <p:nvCxnSpPr>
            <p:cNvPr id="3145728" name="Google Shape;37;p4"/>
            <p:cNvCxnSpPr>
              <a:cxnSpLocks/>
            </p:cNvCxnSpPr>
            <p:nvPr/>
          </p:nvCxnSpPr>
          <p:spPr>
            <a:xfrm>
              <a:off x="-35700" y="529972"/>
              <a:ext cx="9215400" cy="0"/>
            </a:xfrm>
            <a:prstGeom prst="straightConnector1"/>
            <a:noFill/>
            <a:ln w="9525" cap="flat" cmpd="sng">
              <a:solidFill>
                <a:schemeClr val="dk1"/>
              </a:solidFill>
              <a:prstDash val="solid"/>
              <a:round/>
              <a:headEnd type="none" w="med" len="med"/>
              <a:tailEnd type="none" w="med" len="med"/>
            </a:ln>
          </p:spPr>
        </p:cxnSp>
        <p:cxnSp>
          <p:nvCxnSpPr>
            <p:cNvPr id="3145729" name="Google Shape;38;p4"/>
            <p:cNvCxnSpPr>
              <a:cxnSpLocks/>
            </p:cNvCxnSpPr>
            <p:nvPr/>
          </p:nvCxnSpPr>
          <p:spPr>
            <a:xfrm>
              <a:off x="8509900" y="2571750"/>
              <a:ext cx="636900" cy="0"/>
            </a:xfrm>
            <a:prstGeom prst="straightConnector1"/>
            <a:noFill/>
            <a:ln w="9525" cap="flat" cmpd="sng">
              <a:solidFill>
                <a:schemeClr val="dk1"/>
              </a:solidFill>
              <a:prstDash val="solid"/>
              <a:round/>
              <a:headEnd type="none" w="med" len="med"/>
              <a:tailEnd type="none" w="med" len="med"/>
            </a:ln>
          </p:spPr>
        </p:cxnSp>
        <p:cxnSp>
          <p:nvCxnSpPr>
            <p:cNvPr id="3145730" name="Google Shape;39;p4"/>
            <p:cNvCxnSpPr>
              <a:cxnSpLocks/>
            </p:cNvCxnSpPr>
            <p:nvPr/>
          </p:nvCxnSpPr>
          <p:spPr>
            <a:xfrm rot="5400000">
              <a:off x="5912100" y="2571750"/>
              <a:ext cx="5203500" cy="0"/>
            </a:xfrm>
            <a:prstGeom prst="straightConnector1"/>
            <a:noFill/>
            <a:ln w="9525" cap="flat" cmpd="sng">
              <a:solidFill>
                <a:schemeClr val="dk1"/>
              </a:solidFill>
              <a:prstDash val="solid"/>
              <a:round/>
              <a:headEnd type="none" w="med" len="med"/>
              <a:tailEnd type="none" w="med" len="med"/>
            </a:ln>
          </p:spPr>
        </p:cxnSp>
      </p:grpSp>
      <p:sp>
        <p:nvSpPr>
          <p:cNvPr id="1048580" name="Google Shape;40;p4"/>
          <p:cNvSpPr/>
          <p:nvPr/>
        </p:nvSpPr>
        <p:spPr>
          <a:xfrm>
            <a:off x="8712900" y="124175"/>
            <a:ext cx="273300" cy="273300"/>
          </a:xfrm>
          <a:prstGeom prst="star4">
            <a:avLst>
              <a:gd name="adj" fmla="val 12500"/>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97" name="Shape 11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xmlns:r="http://schemas.openxmlformats.org/officeDocument/2006/relationships" r:embed="rId1"/>
          <a:stretch>
            <a:fillRect/>
          </a:stretch>
        </a:blipFill>
        <a:effectLst/>
      </p:bgPr>
    </p:bg>
    <p:spTree>
      <p:nvGrpSpPr>
        <p:cNvPr id="45" name="Shape 117"/>
        <p:cNvGrpSpPr/>
        <p:nvPr/>
      </p:nvGrpSpPr>
      <p:grpSpPr>
        <a:xfrm>
          <a:off x="0" y="0"/>
          <a:ext cx="0" cy="0"/>
          <a:chOff x="0" y="0"/>
          <a:chExt cx="0" cy="0"/>
        </a:xfrm>
      </p:grpSpPr>
      <p:sp>
        <p:nvSpPr>
          <p:cNvPr id="1048585" name="Google Shape;118;p13"/>
          <p:cNvSpPr txBox="1">
            <a:spLocks noGrp="1"/>
          </p:cNvSpPr>
          <p:nvPr>
            <p:ph type="title"/>
          </p:nvPr>
        </p:nvSpPr>
        <p:spPr>
          <a:xfrm>
            <a:off x="1380631" y="1148650"/>
            <a:ext cx="2803200" cy="527700"/>
          </a:xfrm>
          <a:prstGeom prst="rect"/>
          <a:ln>
            <a:noFill/>
          </a:ln>
        </p:spPr>
        <p:txBody>
          <a:bodyPr anchor="b" anchorCtr="0" bIns="91425" lIns="0" rIns="91425" spcFirstLastPara="1" tIns="91425" wrap="square">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8586" name="Google Shape;119;p13"/>
          <p:cNvSpPr txBox="1">
            <a:spLocks noGrp="1"/>
          </p:cNvSpPr>
          <p:nvPr>
            <p:ph type="title" idx="2" hasCustomPrompt="1"/>
          </p:nvPr>
        </p:nvSpPr>
        <p:spPr>
          <a:xfrm>
            <a:off x="4962573" y="2352463"/>
            <a:ext cx="535200" cy="527700"/>
          </a:xfrm>
          <a:prstGeom prst="rect"/>
          <a:ln>
            <a:noFill/>
          </a:ln>
        </p:spPr>
        <p:txBody>
          <a:bodyPr anchor="b" anchorCtr="0" bIns="91425" lIns="0" rIns="91425" spcFirstLastPara="1" tIns="91425" wrap="square">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8587" name="Google Shape;120;p13"/>
          <p:cNvSpPr txBox="1">
            <a:spLocks noGrp="1"/>
          </p:cNvSpPr>
          <p:nvPr>
            <p:ph type="subTitle" idx="1"/>
          </p:nvPr>
        </p:nvSpPr>
        <p:spPr>
          <a:xfrm>
            <a:off x="843710" y="1600083"/>
            <a:ext cx="2805600" cy="527700"/>
          </a:xfrm>
          <a:prstGeom prst="rect"/>
          <a:ln>
            <a:noFill/>
          </a:ln>
        </p:spPr>
        <p:txBody>
          <a:bodyPr anchor="t" anchorCtr="0" bIns="91425" lIns="0" rIns="91425" spcFirstLastPara="1" tIns="91425" wrap="square">
            <a:noAutofit/>
          </a:bodyPr>
          <a:lstStyle>
            <a:lvl1pPr lvl="0" rtl="0">
              <a:lnSpc>
                <a:spcPct val="100000"/>
              </a:lnSpc>
              <a:spcBef>
                <a:spcPts val="0"/>
              </a:spcBef>
              <a:spcAft>
                <a:spcPts val="0"/>
              </a:spcAft>
              <a:buSzPts val="1400"/>
              <a:buNone/>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048588" name="Google Shape;121;p13"/>
          <p:cNvSpPr txBox="1">
            <a:spLocks noGrp="1"/>
          </p:cNvSpPr>
          <p:nvPr>
            <p:ph type="title" idx="3"/>
          </p:nvPr>
        </p:nvSpPr>
        <p:spPr>
          <a:xfrm>
            <a:off x="1378248" y="2352463"/>
            <a:ext cx="2803200" cy="527700"/>
          </a:xfrm>
          <a:prstGeom prst="rect"/>
          <a:ln>
            <a:noFill/>
          </a:ln>
        </p:spPr>
        <p:txBody>
          <a:bodyPr anchor="b" anchorCtr="0" bIns="91425" lIns="0" rIns="91425" spcFirstLastPara="1" tIns="91425" wrap="square">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8589" name="Google Shape;122;p13"/>
          <p:cNvSpPr txBox="1">
            <a:spLocks noGrp="1"/>
          </p:cNvSpPr>
          <p:nvPr>
            <p:ph type="title" idx="4" hasCustomPrompt="1"/>
          </p:nvPr>
        </p:nvSpPr>
        <p:spPr>
          <a:xfrm>
            <a:off x="840948" y="2352463"/>
            <a:ext cx="537300" cy="527700"/>
          </a:xfrm>
          <a:prstGeom prst="rect"/>
          <a:ln>
            <a:noFill/>
          </a:ln>
        </p:spPr>
        <p:txBody>
          <a:bodyPr anchor="b" anchorCtr="0" bIns="91425" lIns="0" rIns="91425" spcFirstLastPara="1" tIns="91425" wrap="square">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8590" name="Google Shape;123;p13"/>
          <p:cNvSpPr txBox="1">
            <a:spLocks noGrp="1"/>
          </p:cNvSpPr>
          <p:nvPr>
            <p:ph type="subTitle" idx="5"/>
          </p:nvPr>
        </p:nvSpPr>
        <p:spPr>
          <a:xfrm>
            <a:off x="840947" y="2803944"/>
            <a:ext cx="2805600" cy="527700"/>
          </a:xfrm>
          <a:prstGeom prst="rect"/>
          <a:ln>
            <a:noFill/>
          </a:ln>
        </p:spPr>
        <p:txBody>
          <a:bodyPr anchor="t" anchorCtr="0" bIns="91425" lIns="0" rIns="91425" spcFirstLastPara="1" tIns="91425" wrap="square">
            <a:noAutofit/>
          </a:bodyPr>
          <a:lstStyle>
            <a:lvl1pPr lvl="0" rtl="0">
              <a:lnSpc>
                <a:spcPct val="100000"/>
              </a:lnSpc>
              <a:spcBef>
                <a:spcPts val="0"/>
              </a:spcBef>
              <a:spcAft>
                <a:spcPts val="0"/>
              </a:spcAft>
              <a:buSzPts val="1400"/>
              <a:buNone/>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048591" name="Google Shape;124;p13"/>
          <p:cNvSpPr txBox="1">
            <a:spLocks noGrp="1"/>
          </p:cNvSpPr>
          <p:nvPr>
            <p:ph type="title" idx="6"/>
          </p:nvPr>
        </p:nvSpPr>
        <p:spPr>
          <a:xfrm>
            <a:off x="1380631" y="3556275"/>
            <a:ext cx="2803200" cy="527700"/>
          </a:xfrm>
          <a:prstGeom prst="rect"/>
          <a:ln>
            <a:noFill/>
          </a:ln>
        </p:spPr>
        <p:txBody>
          <a:bodyPr anchor="b" anchorCtr="0" bIns="91425" lIns="0" rIns="91425" spcFirstLastPara="1" tIns="91425" wrap="square">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8592" name="Google Shape;125;p13"/>
          <p:cNvSpPr txBox="1">
            <a:spLocks noGrp="1"/>
          </p:cNvSpPr>
          <p:nvPr>
            <p:ph type="title" idx="7" hasCustomPrompt="1"/>
          </p:nvPr>
        </p:nvSpPr>
        <p:spPr>
          <a:xfrm>
            <a:off x="843091" y="3556275"/>
            <a:ext cx="537300" cy="527700"/>
          </a:xfrm>
          <a:prstGeom prst="rect"/>
          <a:ln>
            <a:noFill/>
          </a:ln>
        </p:spPr>
        <p:txBody>
          <a:bodyPr anchor="b" anchorCtr="0" bIns="91425" lIns="0" rIns="91425" spcFirstLastPara="1" tIns="91425" wrap="square">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8593" name="Google Shape;126;p13"/>
          <p:cNvSpPr txBox="1">
            <a:spLocks noGrp="1"/>
          </p:cNvSpPr>
          <p:nvPr>
            <p:ph type="subTitle" idx="8"/>
          </p:nvPr>
        </p:nvSpPr>
        <p:spPr>
          <a:xfrm>
            <a:off x="843710" y="4007804"/>
            <a:ext cx="2805600" cy="527700"/>
          </a:xfrm>
          <a:prstGeom prst="rect"/>
          <a:ln>
            <a:noFill/>
          </a:ln>
        </p:spPr>
        <p:txBody>
          <a:bodyPr anchor="t" anchorCtr="0" bIns="91425" lIns="0" rIns="91425" spcFirstLastPara="1" tIns="91425" wrap="square">
            <a:noAutofit/>
          </a:bodyPr>
          <a:lstStyle>
            <a:lvl1pPr lvl="0" rtl="0">
              <a:lnSpc>
                <a:spcPct val="100000"/>
              </a:lnSpc>
              <a:spcBef>
                <a:spcPts val="0"/>
              </a:spcBef>
              <a:spcAft>
                <a:spcPts val="0"/>
              </a:spcAft>
              <a:buSzPts val="1400"/>
              <a:buNone/>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048594" name="Google Shape;127;p13"/>
          <p:cNvSpPr txBox="1">
            <a:spLocks noGrp="1"/>
          </p:cNvSpPr>
          <p:nvPr>
            <p:ph type="title" idx="9"/>
          </p:nvPr>
        </p:nvSpPr>
        <p:spPr>
          <a:xfrm>
            <a:off x="5502253" y="1148650"/>
            <a:ext cx="2800800" cy="527700"/>
          </a:xfrm>
          <a:prstGeom prst="rect"/>
          <a:ln>
            <a:noFill/>
          </a:ln>
        </p:spPr>
        <p:txBody>
          <a:bodyPr anchor="b" anchorCtr="0" bIns="91425" lIns="0" rIns="91425" spcFirstLastPara="1" tIns="91425" wrap="square">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8595" name="Google Shape;128;p13"/>
          <p:cNvSpPr txBox="1">
            <a:spLocks noGrp="1"/>
          </p:cNvSpPr>
          <p:nvPr>
            <p:ph type="title" idx="13" hasCustomPrompt="1"/>
          </p:nvPr>
        </p:nvSpPr>
        <p:spPr>
          <a:xfrm>
            <a:off x="4964707" y="1148650"/>
            <a:ext cx="535200" cy="527700"/>
          </a:xfrm>
          <a:prstGeom prst="rect"/>
          <a:ln>
            <a:noFill/>
          </a:ln>
        </p:spPr>
        <p:txBody>
          <a:bodyPr anchor="b" anchorCtr="0" bIns="91425" lIns="0" rIns="91425" spcFirstLastPara="1" tIns="91425" wrap="square">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8596" name="Google Shape;129;p13"/>
          <p:cNvSpPr txBox="1">
            <a:spLocks noGrp="1"/>
          </p:cNvSpPr>
          <p:nvPr>
            <p:ph type="subTitle" idx="14"/>
          </p:nvPr>
        </p:nvSpPr>
        <p:spPr>
          <a:xfrm>
            <a:off x="4965334" y="1600083"/>
            <a:ext cx="2805600" cy="527700"/>
          </a:xfrm>
          <a:prstGeom prst="rect"/>
          <a:ln>
            <a:noFill/>
          </a:ln>
        </p:spPr>
        <p:txBody>
          <a:bodyPr anchor="t" anchorCtr="0" bIns="91425" lIns="0" rIns="91425" spcFirstLastPara="1" tIns="91425" wrap="square">
            <a:noAutofit/>
          </a:bodyPr>
          <a:lstStyle>
            <a:lvl1pPr lvl="0" rtl="0">
              <a:lnSpc>
                <a:spcPct val="100000"/>
              </a:lnSpc>
              <a:spcBef>
                <a:spcPts val="0"/>
              </a:spcBef>
              <a:spcAft>
                <a:spcPts val="0"/>
              </a:spcAft>
              <a:buSzPts val="1400"/>
              <a:buNone/>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048597" name="Google Shape;130;p13"/>
          <p:cNvSpPr txBox="1">
            <a:spLocks noGrp="1"/>
          </p:cNvSpPr>
          <p:nvPr>
            <p:ph type="title" idx="15"/>
          </p:nvPr>
        </p:nvSpPr>
        <p:spPr>
          <a:xfrm>
            <a:off x="5499872" y="2352463"/>
            <a:ext cx="2800800" cy="527700"/>
          </a:xfrm>
          <a:prstGeom prst="rect"/>
          <a:ln>
            <a:noFill/>
          </a:ln>
        </p:spPr>
        <p:txBody>
          <a:bodyPr anchor="b" anchorCtr="0" bIns="91425" lIns="0" rIns="91425" spcFirstLastPara="1" tIns="91425" wrap="square">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8598" name="Google Shape;131;p13"/>
          <p:cNvSpPr txBox="1">
            <a:spLocks noGrp="1"/>
          </p:cNvSpPr>
          <p:nvPr>
            <p:ph type="title" idx="16" hasCustomPrompt="1"/>
          </p:nvPr>
        </p:nvSpPr>
        <p:spPr>
          <a:xfrm>
            <a:off x="843091" y="1148650"/>
            <a:ext cx="537300" cy="527700"/>
          </a:xfrm>
          <a:prstGeom prst="rect"/>
          <a:ln>
            <a:noFill/>
          </a:ln>
        </p:spPr>
        <p:txBody>
          <a:bodyPr anchor="b" anchorCtr="0" bIns="91425" lIns="0" rIns="91425" spcFirstLastPara="1" tIns="91425" wrap="square">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8599" name="Google Shape;132;p13"/>
          <p:cNvSpPr txBox="1">
            <a:spLocks noGrp="1"/>
          </p:cNvSpPr>
          <p:nvPr>
            <p:ph type="subTitle" idx="17"/>
          </p:nvPr>
        </p:nvSpPr>
        <p:spPr>
          <a:xfrm>
            <a:off x="4962571" y="2803944"/>
            <a:ext cx="2805600" cy="527700"/>
          </a:xfrm>
          <a:prstGeom prst="rect"/>
          <a:ln>
            <a:noFill/>
          </a:ln>
        </p:spPr>
        <p:txBody>
          <a:bodyPr anchor="t" anchorCtr="0" bIns="91425" lIns="0" rIns="91425" spcFirstLastPara="1" tIns="91425" wrap="square">
            <a:noAutofit/>
          </a:bodyPr>
          <a:lstStyle>
            <a:lvl1pPr lvl="0" rtl="0">
              <a:lnSpc>
                <a:spcPct val="100000"/>
              </a:lnSpc>
              <a:spcBef>
                <a:spcPts val="0"/>
              </a:spcBef>
              <a:spcAft>
                <a:spcPts val="0"/>
              </a:spcAft>
              <a:buSzPts val="1400"/>
              <a:buNone/>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048600" name="Google Shape;133;p13"/>
          <p:cNvSpPr txBox="1">
            <a:spLocks noGrp="1"/>
          </p:cNvSpPr>
          <p:nvPr>
            <p:ph type="title" idx="18"/>
          </p:nvPr>
        </p:nvSpPr>
        <p:spPr>
          <a:xfrm>
            <a:off x="5502253" y="3556275"/>
            <a:ext cx="2800800" cy="527700"/>
          </a:xfrm>
          <a:prstGeom prst="rect"/>
          <a:ln>
            <a:noFill/>
          </a:ln>
        </p:spPr>
        <p:txBody>
          <a:bodyPr anchor="b" anchorCtr="0" bIns="91425" lIns="0" rIns="91425" spcFirstLastPara="1" tIns="91425" wrap="square">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8601" name="Google Shape;134;p13"/>
          <p:cNvSpPr txBox="1">
            <a:spLocks noGrp="1"/>
          </p:cNvSpPr>
          <p:nvPr>
            <p:ph type="title" idx="19" hasCustomPrompt="1"/>
          </p:nvPr>
        </p:nvSpPr>
        <p:spPr>
          <a:xfrm>
            <a:off x="4964707" y="3556275"/>
            <a:ext cx="535200" cy="527700"/>
          </a:xfrm>
          <a:prstGeom prst="rect"/>
          <a:ln>
            <a:noFill/>
          </a:ln>
        </p:spPr>
        <p:txBody>
          <a:bodyPr anchor="b" anchorCtr="0" bIns="91425" lIns="0" rIns="91425" spcFirstLastPara="1" tIns="91425" wrap="square">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8602" name="Google Shape;135;p13"/>
          <p:cNvSpPr txBox="1">
            <a:spLocks noGrp="1"/>
          </p:cNvSpPr>
          <p:nvPr>
            <p:ph type="subTitle" idx="20"/>
          </p:nvPr>
        </p:nvSpPr>
        <p:spPr>
          <a:xfrm>
            <a:off x="4965334" y="4007804"/>
            <a:ext cx="2805600" cy="527700"/>
          </a:xfrm>
          <a:prstGeom prst="rect"/>
          <a:ln>
            <a:noFill/>
          </a:ln>
        </p:spPr>
        <p:txBody>
          <a:bodyPr anchor="t" anchorCtr="0" bIns="91425" lIns="0" rIns="91425" spcFirstLastPara="1" tIns="91425" wrap="square">
            <a:noAutofit/>
          </a:bodyPr>
          <a:lstStyle>
            <a:lvl1pPr lvl="0" rtl="0">
              <a:lnSpc>
                <a:spcPct val="100000"/>
              </a:lnSpc>
              <a:spcBef>
                <a:spcPts val="0"/>
              </a:spcBef>
              <a:spcAft>
                <a:spcPts val="0"/>
              </a:spcAft>
              <a:buSzPts val="1400"/>
              <a:buNone/>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048603" name="Google Shape;136;p13"/>
          <p:cNvSpPr txBox="1">
            <a:spLocks noGrp="1"/>
          </p:cNvSpPr>
          <p:nvPr>
            <p:ph type="title" idx="21"/>
          </p:nvPr>
        </p:nvSpPr>
        <p:spPr>
          <a:xfrm>
            <a:off x="720000" y="527825"/>
            <a:ext cx="7704000" cy="622800"/>
          </a:xfrm>
          <a:prstGeom prst="rect"/>
          <a:ln>
            <a:noFill/>
          </a:ln>
        </p:spPr>
        <p:txBody>
          <a:bodyPr anchor="b" anchorCtr="0" bIns="91425" lIns="0" rIns="91425" spcFirstLastPara="1" tIns="91425" wrap="square">
            <a:noAutofit/>
          </a:bodyPr>
          <a:lstStyle>
            <a:lvl1pPr algn="ctr" lvl="0" rtl="0">
              <a:spcBef>
                <a:spcPts val="0"/>
              </a:spcBef>
              <a:spcAft>
                <a:spcPts val="0"/>
              </a:spcAft>
              <a:buSzPts val="3500"/>
              <a:buNone/>
              <a:defRPr sz="3500"/>
            </a:lvl1pPr>
            <a:lvl2pPr lvl="1" rtl="0">
              <a:spcBef>
                <a:spcPts val="0"/>
              </a:spcBef>
              <a:spcAft>
                <a:spcPts val="0"/>
              </a:spcAft>
              <a:buSzPts val="3500"/>
              <a:buNone/>
            </a:lvl2pPr>
            <a:lvl3pPr lvl="2" rtl="0">
              <a:spcBef>
                <a:spcPts val="0"/>
              </a:spcBef>
              <a:spcAft>
                <a:spcPts val="0"/>
              </a:spcAft>
              <a:buSzPts val="3500"/>
              <a:buNone/>
            </a:lvl3pPr>
            <a:lvl4pPr lvl="3" rtl="0">
              <a:spcBef>
                <a:spcPts val="0"/>
              </a:spcBef>
              <a:spcAft>
                <a:spcPts val="0"/>
              </a:spcAft>
              <a:buSzPts val="3500"/>
              <a:buNone/>
            </a:lvl4pPr>
            <a:lvl5pPr lvl="4" rtl="0">
              <a:spcBef>
                <a:spcPts val="0"/>
              </a:spcBef>
              <a:spcAft>
                <a:spcPts val="0"/>
              </a:spcAft>
              <a:buSzPts val="3500"/>
              <a:buNone/>
            </a:lvl5pPr>
            <a:lvl6pPr lvl="5" rtl="0">
              <a:spcBef>
                <a:spcPts val="0"/>
              </a:spcBef>
              <a:spcAft>
                <a:spcPts val="0"/>
              </a:spcAft>
              <a:buSzPts val="3500"/>
              <a:buNone/>
            </a:lvl6pPr>
            <a:lvl7pPr lvl="6" rtl="0">
              <a:spcBef>
                <a:spcPts val="0"/>
              </a:spcBef>
              <a:spcAft>
                <a:spcPts val="0"/>
              </a:spcAft>
              <a:buSzPts val="3500"/>
              <a:buNone/>
            </a:lvl7pPr>
            <a:lvl8pPr lvl="7" rtl="0">
              <a:spcBef>
                <a:spcPts val="0"/>
              </a:spcBef>
              <a:spcAft>
                <a:spcPts val="0"/>
              </a:spcAft>
              <a:buSzPts val="3500"/>
              <a:buNone/>
            </a:lvl8pPr>
            <a:lvl9pPr lvl="8" rtl="0">
              <a:spcBef>
                <a:spcPts val="0"/>
              </a:spcBef>
              <a:spcAft>
                <a:spcPts val="0"/>
              </a:spcAft>
              <a:buSzPts val="3500"/>
              <a:buNone/>
            </a:lvl9pPr>
          </a:lstStyle>
          <a:p/>
        </p:txBody>
      </p:sp>
      <p:grpSp>
        <p:nvGrpSpPr>
          <p:cNvPr id="46" name="Google Shape;137;p13"/>
          <p:cNvGrpSpPr/>
          <p:nvPr/>
        </p:nvGrpSpPr>
        <p:grpSpPr>
          <a:xfrm>
            <a:off x="-35700" y="-30000"/>
            <a:ext cx="9215400" cy="5203500"/>
            <a:chOff x="-35700" y="-30000"/>
            <a:chExt cx="9215400" cy="5203500"/>
          </a:xfrm>
        </p:grpSpPr>
        <p:cxnSp>
          <p:nvCxnSpPr>
            <p:cNvPr id="3145731" name="Google Shape;138;p13"/>
            <p:cNvCxnSpPr>
              <a:cxnSpLocks/>
            </p:cNvCxnSpPr>
            <p:nvPr/>
          </p:nvCxnSpPr>
          <p:spPr>
            <a:xfrm>
              <a:off x="-35700" y="529972"/>
              <a:ext cx="9215400" cy="0"/>
            </a:xfrm>
            <a:prstGeom prst="straightConnector1"/>
            <a:noFill/>
            <a:ln w="9525" cap="flat" cmpd="sng">
              <a:solidFill>
                <a:schemeClr val="dk1"/>
              </a:solidFill>
              <a:prstDash val="solid"/>
              <a:round/>
              <a:headEnd type="none" w="med" len="med"/>
              <a:tailEnd type="none" w="med" len="med"/>
            </a:ln>
          </p:spPr>
        </p:cxnSp>
        <p:cxnSp>
          <p:nvCxnSpPr>
            <p:cNvPr id="3145732" name="Google Shape;139;p13"/>
            <p:cNvCxnSpPr>
              <a:cxnSpLocks/>
            </p:cNvCxnSpPr>
            <p:nvPr/>
          </p:nvCxnSpPr>
          <p:spPr>
            <a:xfrm>
              <a:off x="8509900" y="2571750"/>
              <a:ext cx="636900" cy="0"/>
            </a:xfrm>
            <a:prstGeom prst="straightConnector1"/>
            <a:noFill/>
            <a:ln w="9525" cap="flat" cmpd="sng">
              <a:solidFill>
                <a:schemeClr val="dk1"/>
              </a:solidFill>
              <a:prstDash val="solid"/>
              <a:round/>
              <a:headEnd type="none" w="med" len="med"/>
              <a:tailEnd type="none" w="med" len="med"/>
            </a:ln>
          </p:spPr>
        </p:cxnSp>
        <p:cxnSp>
          <p:nvCxnSpPr>
            <p:cNvPr id="3145733" name="Google Shape;140;p13"/>
            <p:cNvCxnSpPr>
              <a:cxnSpLocks/>
            </p:cNvCxnSpPr>
            <p:nvPr/>
          </p:nvCxnSpPr>
          <p:spPr>
            <a:xfrm rot="5400000">
              <a:off x="5912100" y="2571750"/>
              <a:ext cx="5203500" cy="0"/>
            </a:xfrm>
            <a:prstGeom prst="straightConnector1"/>
            <a:noFill/>
            <a:ln w="9525" cap="flat" cmpd="sng">
              <a:solidFill>
                <a:schemeClr val="dk1"/>
              </a:solidFill>
              <a:prstDash val="solid"/>
              <a:round/>
              <a:headEnd type="none" w="med" len="med"/>
              <a:tailEnd type="none" w="med" len="med"/>
            </a:ln>
          </p:spPr>
        </p:cxnSp>
      </p:grpSp>
      <p:sp>
        <p:nvSpPr>
          <p:cNvPr id="1048604" name="Google Shape;141;p13"/>
          <p:cNvSpPr/>
          <p:nvPr/>
        </p:nvSpPr>
        <p:spPr>
          <a:xfrm>
            <a:off x="8712900" y="124175"/>
            <a:ext cx="273300" cy="273300"/>
          </a:xfrm>
          <a:prstGeom prst="star4">
            <a:avLst>
              <a:gd name="adj" fmla="val 12500"/>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blipFill>
          <a:blip xmlns:r="http://schemas.openxmlformats.org/officeDocument/2006/relationships" r:embed="rId1"/>
          <a:stretch>
            <a:fillRect/>
          </a:stretch>
        </a:blipFill>
        <a:effectLst/>
      </p:bgPr>
    </p:bg>
    <p:spTree>
      <p:nvGrpSpPr>
        <p:cNvPr id="79" name="Shape 185"/>
        <p:cNvGrpSpPr/>
        <p:nvPr/>
      </p:nvGrpSpPr>
      <p:grpSpPr>
        <a:xfrm>
          <a:off x="0" y="0"/>
          <a:ext cx="0" cy="0"/>
          <a:chOff x="0" y="0"/>
          <a:chExt cx="0" cy="0"/>
        </a:xfrm>
      </p:grpSpPr>
      <p:grpSp>
        <p:nvGrpSpPr>
          <p:cNvPr id="80" name="Google Shape;186;p18"/>
          <p:cNvGrpSpPr/>
          <p:nvPr/>
        </p:nvGrpSpPr>
        <p:grpSpPr>
          <a:xfrm>
            <a:off x="-35700" y="-30000"/>
            <a:ext cx="9215400" cy="5203500"/>
            <a:chOff x="-35700" y="-30000"/>
            <a:chExt cx="9215400" cy="5203500"/>
          </a:xfrm>
        </p:grpSpPr>
        <p:cxnSp>
          <p:nvCxnSpPr>
            <p:cNvPr id="3145746" name="Google Shape;187;p18"/>
            <p:cNvCxnSpPr>
              <a:cxnSpLocks/>
            </p:cNvCxnSpPr>
            <p:nvPr/>
          </p:nvCxnSpPr>
          <p:spPr>
            <a:xfrm>
              <a:off x="-21425" y="2571750"/>
              <a:ext cx="653400" cy="0"/>
            </a:xfrm>
            <a:prstGeom prst="straightConnector1"/>
            <a:noFill/>
            <a:ln w="9525" cap="flat" cmpd="sng">
              <a:solidFill>
                <a:schemeClr val="dk1"/>
              </a:solidFill>
              <a:prstDash val="solid"/>
              <a:round/>
              <a:headEnd type="none" w="med" len="med"/>
              <a:tailEnd type="none" w="med" len="med"/>
            </a:ln>
          </p:spPr>
        </p:cxnSp>
        <p:cxnSp>
          <p:nvCxnSpPr>
            <p:cNvPr id="3145747" name="Google Shape;188;p18"/>
            <p:cNvCxnSpPr>
              <a:cxnSpLocks/>
            </p:cNvCxnSpPr>
            <p:nvPr/>
          </p:nvCxnSpPr>
          <p:spPr>
            <a:xfrm>
              <a:off x="-35700" y="529972"/>
              <a:ext cx="9215400" cy="0"/>
            </a:xfrm>
            <a:prstGeom prst="straightConnector1"/>
            <a:noFill/>
            <a:ln w="9525" cap="flat" cmpd="sng">
              <a:solidFill>
                <a:schemeClr val="dk1"/>
              </a:solidFill>
              <a:prstDash val="solid"/>
              <a:round/>
              <a:headEnd type="none" w="med" len="med"/>
              <a:tailEnd type="none" w="med" len="med"/>
            </a:ln>
          </p:spPr>
        </p:cxnSp>
        <p:cxnSp>
          <p:nvCxnSpPr>
            <p:cNvPr id="3145748" name="Google Shape;189;p18"/>
            <p:cNvCxnSpPr>
              <a:cxnSpLocks/>
            </p:cNvCxnSpPr>
            <p:nvPr/>
          </p:nvCxnSpPr>
          <p:spPr>
            <a:xfrm rot="5400000">
              <a:off x="-1965275" y="2571750"/>
              <a:ext cx="5203500" cy="0"/>
            </a:xfrm>
            <a:prstGeom prst="straightConnector1"/>
            <a:noFill/>
            <a:ln w="9525" cap="flat" cmpd="sng">
              <a:solidFill>
                <a:schemeClr val="dk1"/>
              </a:solidFill>
              <a:prstDash val="solid"/>
              <a:round/>
              <a:headEnd type="none" w="med" len="med"/>
              <a:tailEnd type="none" w="med" len="med"/>
            </a:ln>
          </p:spPr>
        </p:cxnSp>
      </p:grpSp>
      <p:sp>
        <p:nvSpPr>
          <p:cNvPr id="1048665" name="Google Shape;190;p18"/>
          <p:cNvSpPr/>
          <p:nvPr/>
        </p:nvSpPr>
        <p:spPr>
          <a:xfrm>
            <a:off x="181925" y="124175"/>
            <a:ext cx="273300" cy="273300"/>
          </a:xfrm>
          <a:prstGeom prst="star4">
            <a:avLst>
              <a:gd name="adj" fmla="val 12500"/>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66" name="Google Shape;191;p18"/>
          <p:cNvSpPr txBox="1">
            <a:spLocks noGrp="1"/>
          </p:cNvSpPr>
          <p:nvPr>
            <p:ph type="title"/>
          </p:nvPr>
        </p:nvSpPr>
        <p:spPr>
          <a:xfrm>
            <a:off x="1094861" y="1101325"/>
            <a:ext cx="6954300" cy="527700"/>
          </a:xfrm>
          <a:prstGeom prst="rect"/>
        </p:spPr>
        <p:txBody>
          <a:bodyPr anchor="b" anchorCtr="0" bIns="91425" lIns="0" rIns="91425" spcFirstLastPara="1" tIns="91425" wrap="square">
            <a:noAutofit/>
          </a:bodyPr>
          <a:lstStyle>
            <a:lvl1pP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8667" name="Google Shape;192;p18"/>
          <p:cNvSpPr txBox="1">
            <a:spLocks noGrp="1"/>
          </p:cNvSpPr>
          <p:nvPr>
            <p:ph type="subTitle" idx="1"/>
          </p:nvPr>
        </p:nvSpPr>
        <p:spPr>
          <a:xfrm>
            <a:off x="1094861" y="1506475"/>
            <a:ext cx="6954300" cy="776400"/>
          </a:xfrm>
          <a:prstGeom prst="rect"/>
        </p:spPr>
        <p:txBody>
          <a:bodyPr anchor="t" anchorCtr="0" bIns="91425" lIns="0" rIns="91425" spcFirstLastPara="1" tIns="91425" wrap="square">
            <a:noAutofit/>
          </a:bodyPr>
          <a:lstStyle>
            <a:lvl1pP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8668" name="Google Shape;193;p18"/>
          <p:cNvSpPr txBox="1">
            <a:spLocks noGrp="1"/>
          </p:cNvSpPr>
          <p:nvPr>
            <p:ph type="title" idx="2"/>
          </p:nvPr>
        </p:nvSpPr>
        <p:spPr>
          <a:xfrm>
            <a:off x="1094861" y="2282875"/>
            <a:ext cx="6954300" cy="527700"/>
          </a:xfrm>
          <a:prstGeom prst="rect"/>
        </p:spPr>
        <p:txBody>
          <a:bodyPr anchor="b" anchorCtr="0" bIns="91425" lIns="0" rIns="91425" spcFirstLastPara="1" tIns="91425" wrap="square">
            <a:noAutofit/>
          </a:bodyPr>
          <a:lstStyle>
            <a:lvl1pP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8669" name="Google Shape;194;p18"/>
          <p:cNvSpPr txBox="1">
            <a:spLocks noGrp="1"/>
          </p:cNvSpPr>
          <p:nvPr>
            <p:ph type="subTitle" idx="3"/>
          </p:nvPr>
        </p:nvSpPr>
        <p:spPr>
          <a:xfrm>
            <a:off x="1094861" y="2688025"/>
            <a:ext cx="6954300" cy="776400"/>
          </a:xfrm>
          <a:prstGeom prst="rect"/>
        </p:spPr>
        <p:txBody>
          <a:bodyPr anchor="t" anchorCtr="0" bIns="91425" lIns="0" rIns="91425" spcFirstLastPara="1" tIns="91425" wrap="square">
            <a:noAutofit/>
          </a:bodyPr>
          <a:lstStyle>
            <a:lvl1pP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8670" name="Google Shape;195;p18"/>
          <p:cNvSpPr txBox="1">
            <a:spLocks noGrp="1"/>
          </p:cNvSpPr>
          <p:nvPr>
            <p:ph type="title" idx="4"/>
          </p:nvPr>
        </p:nvSpPr>
        <p:spPr>
          <a:xfrm>
            <a:off x="1094861" y="3464425"/>
            <a:ext cx="6954300" cy="527700"/>
          </a:xfrm>
          <a:prstGeom prst="rect"/>
        </p:spPr>
        <p:txBody>
          <a:bodyPr anchor="b" anchorCtr="0" bIns="91425" lIns="0" rIns="91425" spcFirstLastPara="1" tIns="91425" wrap="square">
            <a:noAutofit/>
          </a:bodyPr>
          <a:lstStyle>
            <a:lvl1pPr lvl="0" rtl="0">
              <a:spcBef>
                <a:spcPts val="0"/>
              </a:spcBef>
              <a:spcAft>
                <a:spcPts val="0"/>
              </a:spcAft>
              <a:buSzPts val="2500"/>
              <a:buNone/>
              <a:defRPr sz="2200"/>
            </a:lvl1pPr>
            <a:lvl2pPr algn="ctr" lvl="1" rtl="0">
              <a:spcBef>
                <a:spcPts val="0"/>
              </a:spcBef>
              <a:spcAft>
                <a:spcPts val="0"/>
              </a:spcAft>
              <a:buSzPts val="2500"/>
              <a:buNone/>
              <a:defRPr sz="2500"/>
            </a:lvl2pPr>
            <a:lvl3pPr algn="ctr" lvl="2" rtl="0">
              <a:spcBef>
                <a:spcPts val="0"/>
              </a:spcBef>
              <a:spcAft>
                <a:spcPts val="0"/>
              </a:spcAft>
              <a:buSzPts val="2500"/>
              <a:buNone/>
              <a:defRPr sz="2500"/>
            </a:lvl3pPr>
            <a:lvl4pPr algn="ctr" lvl="3" rtl="0">
              <a:spcBef>
                <a:spcPts val="0"/>
              </a:spcBef>
              <a:spcAft>
                <a:spcPts val="0"/>
              </a:spcAft>
              <a:buSzPts val="2500"/>
              <a:buNone/>
              <a:defRPr sz="2500"/>
            </a:lvl4pPr>
            <a:lvl5pPr algn="ctr" lvl="4" rtl="0">
              <a:spcBef>
                <a:spcPts val="0"/>
              </a:spcBef>
              <a:spcAft>
                <a:spcPts val="0"/>
              </a:spcAft>
              <a:buSzPts val="2500"/>
              <a:buNone/>
              <a:defRPr sz="2500"/>
            </a:lvl5pPr>
            <a:lvl6pPr algn="ctr" lvl="5" rtl="0">
              <a:spcBef>
                <a:spcPts val="0"/>
              </a:spcBef>
              <a:spcAft>
                <a:spcPts val="0"/>
              </a:spcAft>
              <a:buSzPts val="2500"/>
              <a:buNone/>
              <a:defRPr sz="2500"/>
            </a:lvl6pPr>
            <a:lvl7pPr algn="ctr" lvl="6" rtl="0">
              <a:spcBef>
                <a:spcPts val="0"/>
              </a:spcBef>
              <a:spcAft>
                <a:spcPts val="0"/>
              </a:spcAft>
              <a:buSzPts val="2500"/>
              <a:buNone/>
              <a:defRPr sz="2500"/>
            </a:lvl7pPr>
            <a:lvl8pPr algn="ctr" lvl="7" rtl="0">
              <a:spcBef>
                <a:spcPts val="0"/>
              </a:spcBef>
              <a:spcAft>
                <a:spcPts val="0"/>
              </a:spcAft>
              <a:buSzPts val="2500"/>
              <a:buNone/>
              <a:defRPr sz="2500"/>
            </a:lvl8pPr>
            <a:lvl9pPr algn="ctr" lvl="8" rtl="0">
              <a:spcBef>
                <a:spcPts val="0"/>
              </a:spcBef>
              <a:spcAft>
                <a:spcPts val="0"/>
              </a:spcAft>
              <a:buSzPts val="2500"/>
              <a:buNone/>
              <a:defRPr sz="2500"/>
            </a:lvl9pPr>
          </a:lstStyle>
          <a:p/>
        </p:txBody>
      </p:sp>
      <p:sp>
        <p:nvSpPr>
          <p:cNvPr id="1048671" name="Google Shape;196;p18"/>
          <p:cNvSpPr txBox="1">
            <a:spLocks noGrp="1"/>
          </p:cNvSpPr>
          <p:nvPr>
            <p:ph type="subTitle" idx="5"/>
          </p:nvPr>
        </p:nvSpPr>
        <p:spPr>
          <a:xfrm>
            <a:off x="1094861" y="3869575"/>
            <a:ext cx="6954300" cy="776400"/>
          </a:xfrm>
          <a:prstGeom prst="rect"/>
        </p:spPr>
        <p:txBody>
          <a:bodyPr anchor="t" anchorCtr="0" bIns="91425" lIns="0" rIns="91425" spcFirstLastPara="1" tIns="91425" wrap="square">
            <a:noAutofit/>
          </a:bodyPr>
          <a:lstStyle>
            <a:lvl1pPr lvl="0" rtl="0">
              <a:lnSpc>
                <a:spcPct val="100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8672" name="Google Shape;197;p18"/>
          <p:cNvSpPr txBox="1">
            <a:spLocks noGrp="1"/>
          </p:cNvSpPr>
          <p:nvPr>
            <p:ph type="title" idx="6"/>
          </p:nvPr>
        </p:nvSpPr>
        <p:spPr>
          <a:xfrm>
            <a:off x="720000" y="527825"/>
            <a:ext cx="7704000" cy="622800"/>
          </a:xfrm>
          <a:prstGeom prst="rect"/>
          <a:ln>
            <a:noFill/>
          </a:ln>
        </p:spPr>
        <p:txBody>
          <a:bodyPr anchor="b" anchorCtr="0" bIns="91425" lIns="0" rIns="91425" spcFirstLastPara="1" tIns="91425" wrap="square">
            <a:noAutofit/>
          </a:bodyPr>
          <a:lstStyle>
            <a:lvl1pPr algn="ctr" lvl="0" rtl="0">
              <a:spcBef>
                <a:spcPts val="0"/>
              </a:spcBef>
              <a:spcAft>
                <a:spcPts val="0"/>
              </a:spcAft>
              <a:buSzPts val="3500"/>
              <a:buNone/>
              <a:defRPr sz="3500"/>
            </a:lvl1pPr>
            <a:lvl2pPr lvl="1" rtl="0">
              <a:spcBef>
                <a:spcPts val="0"/>
              </a:spcBef>
              <a:spcAft>
                <a:spcPts val="0"/>
              </a:spcAft>
              <a:buSzPts val="3500"/>
              <a:buNone/>
            </a:lvl2pPr>
            <a:lvl3pPr lvl="2" rtl="0">
              <a:spcBef>
                <a:spcPts val="0"/>
              </a:spcBef>
              <a:spcAft>
                <a:spcPts val="0"/>
              </a:spcAft>
              <a:buSzPts val="3500"/>
              <a:buNone/>
            </a:lvl3pPr>
            <a:lvl4pPr lvl="3" rtl="0">
              <a:spcBef>
                <a:spcPts val="0"/>
              </a:spcBef>
              <a:spcAft>
                <a:spcPts val="0"/>
              </a:spcAft>
              <a:buSzPts val="3500"/>
              <a:buNone/>
            </a:lvl4pPr>
            <a:lvl5pPr lvl="4" rtl="0">
              <a:spcBef>
                <a:spcPts val="0"/>
              </a:spcBef>
              <a:spcAft>
                <a:spcPts val="0"/>
              </a:spcAft>
              <a:buSzPts val="3500"/>
              <a:buNone/>
            </a:lvl5pPr>
            <a:lvl6pPr lvl="5" rtl="0">
              <a:spcBef>
                <a:spcPts val="0"/>
              </a:spcBef>
              <a:spcAft>
                <a:spcPts val="0"/>
              </a:spcAft>
              <a:buSzPts val="3500"/>
              <a:buNone/>
            </a:lvl6pPr>
            <a:lvl7pPr lvl="6" rtl="0">
              <a:spcBef>
                <a:spcPts val="0"/>
              </a:spcBef>
              <a:spcAft>
                <a:spcPts val="0"/>
              </a:spcAft>
              <a:buSzPts val="3500"/>
              <a:buNone/>
            </a:lvl7pPr>
            <a:lvl8pPr lvl="7" rtl="0">
              <a:spcBef>
                <a:spcPts val="0"/>
              </a:spcBef>
              <a:spcAft>
                <a:spcPts val="0"/>
              </a:spcAft>
              <a:buSzPts val="3500"/>
              <a:buNone/>
            </a:lvl8pPr>
            <a:lvl9pPr lvl="8" rtl="0">
              <a:spcBef>
                <a:spcPts val="0"/>
              </a:spcBef>
              <a:spcAft>
                <a:spcPts val="0"/>
              </a:spcAft>
              <a:buSzPts val="3500"/>
              <a:buNon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xmlns:r="http://schemas.openxmlformats.org/officeDocument/2006/relationships" r:embed="rId1"/>
          <a:stretch>
            <a:fillRect/>
          </a:stretch>
        </a:blipFill>
        <a:effectLst/>
      </p:bgPr>
    </p:bg>
    <p:spTree>
      <p:nvGrpSpPr>
        <p:cNvPr id="98" name="Shape 279"/>
        <p:cNvGrpSpPr/>
        <p:nvPr/>
      </p:nvGrpSpPr>
      <p:grpSpPr>
        <a:xfrm>
          <a:off x="0" y="0"/>
          <a:ext cx="0" cy="0"/>
          <a:chOff x="0" y="0"/>
          <a:chExt cx="0" cy="0"/>
        </a:xfrm>
      </p:grpSpPr>
      <p:grpSp>
        <p:nvGrpSpPr>
          <p:cNvPr id="99" name="Google Shape;280;p25"/>
          <p:cNvGrpSpPr/>
          <p:nvPr/>
        </p:nvGrpSpPr>
        <p:grpSpPr>
          <a:xfrm>
            <a:off x="-35700" y="-30000"/>
            <a:ext cx="9215400" cy="5203500"/>
            <a:chOff x="-35700" y="-30000"/>
            <a:chExt cx="9215400" cy="5203500"/>
          </a:xfrm>
        </p:grpSpPr>
        <p:cxnSp>
          <p:nvCxnSpPr>
            <p:cNvPr id="3145749" name="Google Shape;281;p25"/>
            <p:cNvCxnSpPr>
              <a:cxnSpLocks/>
            </p:cNvCxnSpPr>
            <p:nvPr/>
          </p:nvCxnSpPr>
          <p:spPr>
            <a:xfrm>
              <a:off x="-35700" y="4623597"/>
              <a:ext cx="9215400" cy="0"/>
            </a:xfrm>
            <a:prstGeom prst="straightConnector1"/>
            <a:noFill/>
            <a:ln w="9525" cap="flat" cmpd="sng">
              <a:solidFill>
                <a:schemeClr val="dk1"/>
              </a:solidFill>
              <a:prstDash val="solid"/>
              <a:round/>
              <a:headEnd type="none" w="med" len="med"/>
              <a:tailEnd type="none" w="med" len="med"/>
            </a:ln>
          </p:spPr>
        </p:cxnSp>
        <p:cxnSp>
          <p:nvCxnSpPr>
            <p:cNvPr id="3145750" name="Google Shape;282;p25"/>
            <p:cNvCxnSpPr>
              <a:cxnSpLocks/>
            </p:cNvCxnSpPr>
            <p:nvPr/>
          </p:nvCxnSpPr>
          <p:spPr>
            <a:xfrm>
              <a:off x="8509900" y="2571750"/>
              <a:ext cx="636900" cy="0"/>
            </a:xfrm>
            <a:prstGeom prst="straightConnector1"/>
            <a:noFill/>
            <a:ln w="9525" cap="flat" cmpd="sng">
              <a:solidFill>
                <a:schemeClr val="dk1"/>
              </a:solidFill>
              <a:prstDash val="solid"/>
              <a:round/>
              <a:headEnd type="none" w="med" len="med"/>
              <a:tailEnd type="none" w="med" len="med"/>
            </a:ln>
          </p:spPr>
        </p:cxnSp>
        <p:cxnSp>
          <p:nvCxnSpPr>
            <p:cNvPr id="3145751" name="Google Shape;283;p25"/>
            <p:cNvCxnSpPr>
              <a:cxnSpLocks/>
            </p:cNvCxnSpPr>
            <p:nvPr/>
          </p:nvCxnSpPr>
          <p:spPr>
            <a:xfrm rot="5400000">
              <a:off x="5912100" y="2571750"/>
              <a:ext cx="5203500" cy="0"/>
            </a:xfrm>
            <a:prstGeom prst="straightConnector1"/>
            <a:noFill/>
            <a:ln w="9525" cap="flat" cmpd="sng">
              <a:solidFill>
                <a:schemeClr val="dk1"/>
              </a:solidFill>
              <a:prstDash val="solid"/>
              <a:round/>
              <a:headEnd type="none" w="med" len="med"/>
              <a:tailEnd type="none" w="med" len="med"/>
            </a:ln>
          </p:spPr>
        </p:cxnSp>
      </p:grpSp>
      <p:sp>
        <p:nvSpPr>
          <p:cNvPr id="1048703" name="Google Shape;284;p25"/>
          <p:cNvSpPr/>
          <p:nvPr/>
        </p:nvSpPr>
        <p:spPr>
          <a:xfrm>
            <a:off x="8712900" y="4751950"/>
            <a:ext cx="273300" cy="273300"/>
          </a:xfrm>
          <a:prstGeom prst="star4">
            <a:avLst>
              <a:gd name="adj" fmla="val 12500"/>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xmlns:r="http://schemas.openxmlformats.org/officeDocument/2006/relationships" r:embed="rId1"/>
          <a:stretch>
            <a:fillRect/>
          </a:stretch>
        </a:blipFill>
        <a:effectLst/>
      </p:bgPr>
    </p:bg>
    <p:spTree>
      <p:nvGrpSpPr>
        <p:cNvPr id="100" name="Shape 285"/>
        <p:cNvGrpSpPr/>
        <p:nvPr/>
      </p:nvGrpSpPr>
      <p:grpSpPr>
        <a:xfrm>
          <a:off x="0" y="0"/>
          <a:ext cx="0" cy="0"/>
          <a:chOff x="0" y="0"/>
          <a:chExt cx="0" cy="0"/>
        </a:xfrm>
      </p:grpSpPr>
      <p:grpSp>
        <p:nvGrpSpPr>
          <p:cNvPr id="101" name="Google Shape;286;p26"/>
          <p:cNvGrpSpPr/>
          <p:nvPr/>
        </p:nvGrpSpPr>
        <p:grpSpPr>
          <a:xfrm>
            <a:off x="-35700" y="-30000"/>
            <a:ext cx="9215400" cy="5203500"/>
            <a:chOff x="-35700" y="-30000"/>
            <a:chExt cx="9215400" cy="5203500"/>
          </a:xfrm>
        </p:grpSpPr>
        <p:cxnSp>
          <p:nvCxnSpPr>
            <p:cNvPr id="3145752" name="Google Shape;287;p26"/>
            <p:cNvCxnSpPr>
              <a:cxnSpLocks/>
            </p:cNvCxnSpPr>
            <p:nvPr/>
          </p:nvCxnSpPr>
          <p:spPr>
            <a:xfrm>
              <a:off x="-21425" y="2571750"/>
              <a:ext cx="653400" cy="0"/>
            </a:xfrm>
            <a:prstGeom prst="straightConnector1"/>
            <a:noFill/>
            <a:ln w="9525" cap="flat" cmpd="sng">
              <a:solidFill>
                <a:schemeClr val="dk1"/>
              </a:solidFill>
              <a:prstDash val="solid"/>
              <a:round/>
              <a:headEnd type="none" w="med" len="med"/>
              <a:tailEnd type="none" w="med" len="med"/>
            </a:ln>
          </p:spPr>
        </p:cxnSp>
        <p:cxnSp>
          <p:nvCxnSpPr>
            <p:cNvPr id="3145753" name="Google Shape;288;p26"/>
            <p:cNvCxnSpPr>
              <a:cxnSpLocks/>
            </p:cNvCxnSpPr>
            <p:nvPr/>
          </p:nvCxnSpPr>
          <p:spPr>
            <a:xfrm>
              <a:off x="-35700" y="529972"/>
              <a:ext cx="9215400" cy="0"/>
            </a:xfrm>
            <a:prstGeom prst="straightConnector1"/>
            <a:noFill/>
            <a:ln w="9525" cap="flat" cmpd="sng">
              <a:solidFill>
                <a:schemeClr val="dk1"/>
              </a:solidFill>
              <a:prstDash val="solid"/>
              <a:round/>
              <a:headEnd type="none" w="med" len="med"/>
              <a:tailEnd type="none" w="med" len="med"/>
            </a:ln>
          </p:spPr>
        </p:cxnSp>
        <p:cxnSp>
          <p:nvCxnSpPr>
            <p:cNvPr id="3145754" name="Google Shape;289;p26"/>
            <p:cNvCxnSpPr>
              <a:cxnSpLocks/>
            </p:cNvCxnSpPr>
            <p:nvPr/>
          </p:nvCxnSpPr>
          <p:spPr>
            <a:xfrm rot="5400000">
              <a:off x="-1965275" y="2571750"/>
              <a:ext cx="5203500" cy="0"/>
            </a:xfrm>
            <a:prstGeom prst="straightConnector1"/>
            <a:noFill/>
            <a:ln w="9525" cap="flat" cmpd="sng">
              <a:solidFill>
                <a:schemeClr val="dk1"/>
              </a:solidFill>
              <a:prstDash val="solid"/>
              <a:round/>
              <a:headEnd type="none" w="med" len="med"/>
              <a:tailEnd type="none" w="med" len="med"/>
            </a:ln>
          </p:spPr>
        </p:cxnSp>
      </p:grpSp>
      <p:sp>
        <p:nvSpPr>
          <p:cNvPr id="1048704" name="Google Shape;290;p26"/>
          <p:cNvSpPr/>
          <p:nvPr/>
        </p:nvSpPr>
        <p:spPr>
          <a:xfrm>
            <a:off x="181925" y="124175"/>
            <a:ext cx="273300" cy="273300"/>
          </a:xfrm>
          <a:prstGeom prst="star4">
            <a:avLst>
              <a:gd name="adj" fmla="val 12500"/>
            </a:avLst>
          </a:pr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1" name="Shape 5"/>
        <p:cNvGrpSpPr/>
        <p:nvPr/>
      </p:nvGrpSpPr>
      <p:grpSpPr>
        <a:xfrm>
          <a:off x="0" y="0"/>
          <a:ext cx="0" cy="0"/>
          <a:chOff x="0" y="0"/>
          <a:chExt cx="0" cy="0"/>
        </a:xfrm>
      </p:grpSpPr>
      <p:sp>
        <p:nvSpPr>
          <p:cNvPr id="1048576" name="Google Shape;6;p1"/>
          <p:cNvSpPr txBox="1">
            <a:spLocks noGrp="1"/>
          </p:cNvSpPr>
          <p:nvPr>
            <p:ph type="title"/>
          </p:nvPr>
        </p:nvSpPr>
        <p:spPr>
          <a:xfrm>
            <a:off x="311700" y="445025"/>
            <a:ext cx="8520600" cy="572700"/>
          </a:xfrm>
          <a:prstGeom prst="rect"/>
          <a:noFill/>
          <a:ln>
            <a:noFill/>
          </a:ln>
        </p:spPr>
        <p:txBody>
          <a:bodyPr anchor="t" anchorCtr="0" bIns="91425" lIns="0" rIns="91425" spcFirstLastPara="1" tIns="91425" wrap="square">
            <a:noAutofit/>
          </a:bodyPr>
          <a:lstStyle>
            <a:lvl1pPr lvl="0"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9pPr>
          </a:lstStyle>
          <a:p/>
        </p:txBody>
      </p:sp>
      <p:sp>
        <p:nvSpPr>
          <p:cNvPr id="1048577" name="Google Shape;7;p1"/>
          <p:cNvSpPr txBox="1">
            <a:spLocks noGrp="1"/>
          </p:cNvSpPr>
          <p:nvPr>
            <p:ph type="body" idx="1"/>
          </p:nvPr>
        </p:nvSpPr>
        <p:spPr>
          <a:xfrm>
            <a:off x="311700" y="1152475"/>
            <a:ext cx="8520600" cy="3416400"/>
          </a:xfrm>
          <a:prstGeom prst="rect"/>
          <a:noFill/>
          <a:ln>
            <a:noFill/>
          </a:ln>
        </p:spPr>
        <p:txBody>
          <a:bodyPr anchor="t" anchorCtr="0" bIns="91425" lIns="0" rIns="91425" spcFirstLastPara="1" tIns="91425" wrap="square">
            <a:noAutofit/>
          </a:bodyPr>
          <a:lstStyle>
            <a:lvl1pPr indent="-317500" lvl="0" marL="4572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Relationship Id="rId3"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Relationship Id="rId3"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52" name="Shape 300"/>
        <p:cNvGrpSpPr/>
        <p:nvPr/>
      </p:nvGrpSpPr>
      <p:grpSpPr>
        <a:xfrm>
          <a:off x="0" y="0"/>
          <a:ext cx="0" cy="0"/>
          <a:chOff x="0" y="0"/>
          <a:chExt cx="0" cy="0"/>
        </a:xfrm>
      </p:grpSpPr>
      <p:sp>
        <p:nvSpPr>
          <p:cNvPr id="1048615" name="Google Shape;301;p30"/>
          <p:cNvSpPr txBox="1">
            <a:spLocks noGrp="1"/>
          </p:cNvSpPr>
          <p:nvPr>
            <p:ph type="ctrTitle"/>
          </p:nvPr>
        </p:nvSpPr>
        <p:spPr>
          <a:xfrm>
            <a:off x="1484100" y="1479650"/>
            <a:ext cx="6175800" cy="1640400"/>
          </a:xfrm>
          <a:prstGeom prst="rect"/>
        </p:spPr>
        <p:txBody>
          <a:bodyPr anchor="b" anchorCtr="0" bIns="91425" lIns="0" rIns="91425" spcFirstLastPara="1" tIns="91425" wrap="square">
            <a:normAutofit/>
          </a:bodyPr>
          <a:p>
            <a:pPr algn="ctr" indent="0" lvl="0" marL="0" rtl="0">
              <a:spcBef>
                <a:spcPts val="0"/>
              </a:spcBef>
              <a:spcAft>
                <a:spcPts val="0"/>
              </a:spcAft>
              <a:buNone/>
            </a:pPr>
            <a:r>
              <a:rPr dirty="0" sz="4400" lang="en-PH"/>
              <a:t>IDS </a:t>
            </a:r>
            <a:r>
              <a:rPr dirty="0" sz="4400" lang="en-PH">
                <a:solidFill>
                  <a:schemeClr val="dk1"/>
                </a:solidFill>
              </a:rPr>
              <a:t>IMPLEMENTATION, LIMITATIONS AND SIX-STEPS</a:t>
            </a:r>
            <a:endParaRPr dirty="0" sz="4400" lang="en-PH">
              <a:solidFill>
                <a:schemeClr val="dk1"/>
              </a:solidFill>
            </a:endParaRPr>
          </a:p>
        </p:txBody>
      </p:sp>
      <p:sp>
        <p:nvSpPr>
          <p:cNvPr id="1048616" name="Google Shape;302;p30"/>
          <p:cNvSpPr txBox="1">
            <a:spLocks noGrp="1"/>
          </p:cNvSpPr>
          <p:nvPr>
            <p:ph type="subTitle" idx="1"/>
          </p:nvPr>
        </p:nvSpPr>
        <p:spPr>
          <a:xfrm>
            <a:off x="1724250" y="3265350"/>
            <a:ext cx="5695500" cy="393600"/>
          </a:xfrm>
          <a:prstGeom prst="rect"/>
        </p:spPr>
        <p:txBody>
          <a:bodyPr anchor="t" anchorCtr="0" bIns="91425" lIns="0" rIns="91425" spcFirstLastPara="1" tIns="91425" wrap="square">
            <a:noAutofit/>
          </a:bodyPr>
          <a:p>
            <a:pPr algn="ctr" indent="0" lvl="0" marL="0" rtl="0">
              <a:spcBef>
                <a:spcPts val="0"/>
              </a:spcBef>
              <a:spcAft>
                <a:spcPts val="0"/>
              </a:spcAft>
              <a:buNone/>
            </a:pPr>
            <a:r>
              <a:rPr dirty="0" lang="en-US"/>
              <a:t>GROUP 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49" name="Text Placeholder 14"/>
          <p:cNvSpPr>
            <a:spLocks noGrp="1"/>
          </p:cNvSpPr>
          <p:nvPr>
            <p:ph type="body" idx="1"/>
          </p:nvPr>
        </p:nvSpPr>
        <p:spPr>
          <a:xfrm>
            <a:off x="486084" y="1275775"/>
            <a:ext cx="7704000" cy="3339900"/>
          </a:xfrm>
        </p:spPr>
        <p:txBody>
          <a:bodyPr/>
          <a:p>
            <a:pPr algn="just" indent="0" marL="152400">
              <a:lnSpc>
                <a:spcPct val="150000"/>
              </a:lnSpc>
              <a:buNone/>
            </a:pPr>
            <a:r>
              <a:rPr b="0" dirty="0" sz="2000" lang="en-US"/>
              <a:t>Once an attack is identified or abnormal behavior is observed, the alert can be sent to the administrator. An example of a NIDS is installing it on the subnet where firewalls are located in order to see if someone is trying to crack the firewall.</a:t>
            </a:r>
            <a:endParaRPr b="0" dirty="0" sz="2000" lang="en-PH"/>
          </a:p>
        </p:txBody>
      </p:sp>
      <p:sp>
        <p:nvSpPr>
          <p:cNvPr id="1048650" name="Title 13"/>
          <p:cNvSpPr>
            <a:spLocks noGrp="1"/>
          </p:cNvSpPr>
          <p:nvPr>
            <p:ph type="title"/>
          </p:nvPr>
        </p:nvSpPr>
        <p:spPr>
          <a:xfrm>
            <a:off x="486084" y="527825"/>
            <a:ext cx="7704000" cy="622800"/>
          </a:xfrm>
        </p:spPr>
        <p:txBody>
          <a:bodyPr>
            <a:normAutofit/>
          </a:bodyPr>
          <a:p>
            <a:r>
              <a:rPr dirty="0" lang="en-US"/>
              <a:t>Classification of Intrusion Detection System</a:t>
            </a:r>
            <a:endParaRPr dirty="0" lang="en-PH"/>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51" name="Text Placeholder 14"/>
          <p:cNvSpPr>
            <a:spLocks noGrp="1"/>
          </p:cNvSpPr>
          <p:nvPr>
            <p:ph type="body" idx="1"/>
          </p:nvPr>
        </p:nvSpPr>
        <p:spPr>
          <a:xfrm>
            <a:off x="486084" y="1275775"/>
            <a:ext cx="7704000" cy="3339900"/>
          </a:xfrm>
        </p:spPr>
        <p:txBody>
          <a:bodyPr/>
          <a:p>
            <a:pPr algn="just">
              <a:lnSpc>
                <a:spcPct val="150000"/>
              </a:lnSpc>
            </a:pPr>
            <a:r>
              <a:rPr dirty="0" sz="2000" lang="en-US"/>
              <a:t>Host Intrusion Detection System (HIDS): </a:t>
            </a:r>
            <a:r>
              <a:rPr b="0" dirty="0" sz="2000" lang="en-US"/>
              <a:t>Host intrusion detection systems (HIDS) run on independent hosts or devices on the network. A HIDS monitors the incoming and outgoing packets from the device only and will alert the administrator if suspicious or malicious activity is detected. It takes a snapshot of existing system files and compares it with the previous snapshot.</a:t>
            </a:r>
            <a:endParaRPr b="0" dirty="0" sz="2000" lang="en-PH"/>
          </a:p>
        </p:txBody>
      </p:sp>
      <p:sp>
        <p:nvSpPr>
          <p:cNvPr id="1048652" name="Title 13"/>
          <p:cNvSpPr>
            <a:spLocks noGrp="1"/>
          </p:cNvSpPr>
          <p:nvPr>
            <p:ph type="title"/>
          </p:nvPr>
        </p:nvSpPr>
        <p:spPr>
          <a:xfrm>
            <a:off x="486084" y="527825"/>
            <a:ext cx="7704000" cy="622800"/>
          </a:xfrm>
        </p:spPr>
        <p:txBody>
          <a:bodyPr>
            <a:normAutofit/>
          </a:bodyPr>
          <a:p>
            <a:r>
              <a:rPr dirty="0" lang="en-US"/>
              <a:t>Classification of Intrusion Detection System</a:t>
            </a:r>
            <a:endParaRPr dirty="0" lang="en-PH"/>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p:grpSpPr>
      <p:pic>
        <p:nvPicPr>
          <p:cNvPr id="2097153" name="Picture 102"/>
          <p:cNvPicPr>
            <a:picLocks/>
          </p:cNvPicPr>
          <p:nvPr/>
        </p:nvPicPr>
        <p:blipFill>
          <a:blip xmlns:r="http://schemas.openxmlformats.org/officeDocument/2006/relationships" r:embed="rId1"/>
          <a:stretch>
            <a:fillRect/>
          </a:stretch>
        </p:blipFill>
        <p:spPr>
          <a:xfrm>
            <a:off x="861695" y="895985"/>
            <a:ext cx="7420610" cy="3995420"/>
          </a:xfrm>
          <a:prstGeom prst="rect"/>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53" name="Text Placeholder 14"/>
          <p:cNvSpPr>
            <a:spLocks noGrp="1"/>
          </p:cNvSpPr>
          <p:nvPr>
            <p:ph type="body" idx="1"/>
          </p:nvPr>
        </p:nvSpPr>
        <p:spPr>
          <a:xfrm>
            <a:off x="486084" y="1275775"/>
            <a:ext cx="7704000" cy="3339900"/>
          </a:xfrm>
        </p:spPr>
        <p:txBody>
          <a:bodyPr/>
          <a:p>
            <a:pPr algn="just" indent="0" marL="152400">
              <a:lnSpc>
                <a:spcPct val="150000"/>
              </a:lnSpc>
              <a:buNone/>
            </a:pPr>
            <a:r>
              <a:rPr b="0" dirty="0" sz="2000" lang="en-US"/>
              <a:t>If the analytical system files were edited or deleted, an alert is sent to the administrator to investigate. An example of HIDS usage can be seen on mission-critical machines, which are not expected to change their layout.</a:t>
            </a:r>
            <a:endParaRPr b="0" dirty="0" sz="2000" lang="en-PH"/>
          </a:p>
        </p:txBody>
      </p:sp>
      <p:sp>
        <p:nvSpPr>
          <p:cNvPr id="1048654" name="Title 13"/>
          <p:cNvSpPr>
            <a:spLocks noGrp="1"/>
          </p:cNvSpPr>
          <p:nvPr>
            <p:ph type="title"/>
          </p:nvPr>
        </p:nvSpPr>
        <p:spPr>
          <a:xfrm>
            <a:off x="486084" y="527825"/>
            <a:ext cx="7704000" cy="622800"/>
          </a:xfrm>
        </p:spPr>
        <p:txBody>
          <a:bodyPr>
            <a:normAutofit/>
          </a:bodyPr>
          <a:p>
            <a:r>
              <a:rPr dirty="0" lang="en-US"/>
              <a:t>Classification of Intrusion Detection System</a:t>
            </a:r>
            <a:endParaRPr dirty="0" lang="en-PH"/>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55" name="Text Placeholder 14"/>
          <p:cNvSpPr>
            <a:spLocks noGrp="1"/>
          </p:cNvSpPr>
          <p:nvPr>
            <p:ph type="body" idx="1"/>
          </p:nvPr>
        </p:nvSpPr>
        <p:spPr>
          <a:xfrm>
            <a:off x="486084" y="1275775"/>
            <a:ext cx="7704000" cy="3339900"/>
          </a:xfrm>
        </p:spPr>
        <p:txBody>
          <a:bodyPr/>
          <a:p>
            <a:pPr algn="just">
              <a:lnSpc>
                <a:spcPct val="150000"/>
              </a:lnSpc>
            </a:pPr>
            <a:r>
              <a:rPr dirty="0" sz="2000" lang="en-US"/>
              <a:t>Protocol-based Intrusion Detection System (PIDS): </a:t>
            </a:r>
            <a:r>
              <a:rPr b="0" dirty="0" sz="2000" lang="en-US"/>
              <a:t>Protocol-based intrusion detection system (PIDS) comprises a system or agent that would consistently reside at the front end of a server, controlling and interpreting the protocol between a user/device and the server. It is trying to secure the web server by regularly monitoring the HTTPS protocol stream and accepting the related HTTP protocol. </a:t>
            </a:r>
            <a:endParaRPr b="0" dirty="0" sz="2000" lang="en-PH"/>
          </a:p>
        </p:txBody>
      </p:sp>
      <p:sp>
        <p:nvSpPr>
          <p:cNvPr id="1048656" name="Title 13"/>
          <p:cNvSpPr>
            <a:spLocks noGrp="1"/>
          </p:cNvSpPr>
          <p:nvPr>
            <p:ph type="title"/>
          </p:nvPr>
        </p:nvSpPr>
        <p:spPr>
          <a:xfrm>
            <a:off x="486084" y="527825"/>
            <a:ext cx="7704000" cy="622800"/>
          </a:xfrm>
        </p:spPr>
        <p:txBody>
          <a:bodyPr>
            <a:normAutofit/>
          </a:bodyPr>
          <a:p>
            <a:r>
              <a:rPr dirty="0" lang="en-US"/>
              <a:t>Classification of Intrusion Detection System</a:t>
            </a:r>
            <a:endParaRPr dirty="0" lang="en-PH"/>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57" name="Text Placeholder 14"/>
          <p:cNvSpPr>
            <a:spLocks noGrp="1"/>
          </p:cNvSpPr>
          <p:nvPr>
            <p:ph type="body" idx="1"/>
          </p:nvPr>
        </p:nvSpPr>
        <p:spPr>
          <a:xfrm>
            <a:off x="486084" y="1275775"/>
            <a:ext cx="7704000" cy="3339900"/>
          </a:xfrm>
        </p:spPr>
        <p:txBody>
          <a:bodyPr/>
          <a:p>
            <a:pPr algn="just" indent="0" marL="152400">
              <a:lnSpc>
                <a:spcPct val="150000"/>
              </a:lnSpc>
              <a:buNone/>
            </a:pPr>
            <a:r>
              <a:rPr b="0" dirty="0" sz="2000" lang="en-US"/>
              <a:t>As HTTPS is unencrypted and before instantly entering its web presentation layer then this system would need to reside in this interface, between to use the HTTPS.</a:t>
            </a:r>
            <a:endParaRPr b="0" dirty="0" sz="2000" lang="en-PH"/>
          </a:p>
        </p:txBody>
      </p:sp>
      <p:sp>
        <p:nvSpPr>
          <p:cNvPr id="1048658" name="Title 13"/>
          <p:cNvSpPr>
            <a:spLocks noGrp="1"/>
          </p:cNvSpPr>
          <p:nvPr>
            <p:ph type="title"/>
          </p:nvPr>
        </p:nvSpPr>
        <p:spPr>
          <a:xfrm>
            <a:off x="486084" y="527825"/>
            <a:ext cx="7704000" cy="622800"/>
          </a:xfrm>
        </p:spPr>
        <p:txBody>
          <a:bodyPr>
            <a:normAutofit/>
          </a:bodyPr>
          <a:p>
            <a:r>
              <a:rPr dirty="0" lang="en-US"/>
              <a:t>Classification of Intrusion Detection System</a:t>
            </a:r>
            <a:endParaRPr dirty="0" lang="en-PH"/>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59" name="Text Placeholder 14"/>
          <p:cNvSpPr>
            <a:spLocks noGrp="1"/>
          </p:cNvSpPr>
          <p:nvPr>
            <p:ph type="body" idx="1"/>
          </p:nvPr>
        </p:nvSpPr>
        <p:spPr>
          <a:xfrm>
            <a:off x="486084" y="1275775"/>
            <a:ext cx="7704000" cy="3339900"/>
          </a:xfrm>
        </p:spPr>
        <p:txBody>
          <a:bodyPr/>
          <a:p>
            <a:pPr algn="just" indent="0" marL="152400">
              <a:lnSpc>
                <a:spcPct val="150000"/>
              </a:lnSpc>
              <a:buNone/>
            </a:pPr>
            <a:r>
              <a:rPr b="0" dirty="0" sz="2000" lang="en-US"/>
              <a:t>As HTTPS is unencrypted and before instantly entering its web presentation layer then this system would need to reside in this interface, between to use the HTTPS.</a:t>
            </a:r>
            <a:endParaRPr b="0" dirty="0" sz="2000" lang="en-PH"/>
          </a:p>
        </p:txBody>
      </p:sp>
      <p:sp>
        <p:nvSpPr>
          <p:cNvPr id="1048660" name="Title 13"/>
          <p:cNvSpPr>
            <a:spLocks noGrp="1"/>
          </p:cNvSpPr>
          <p:nvPr>
            <p:ph type="title"/>
          </p:nvPr>
        </p:nvSpPr>
        <p:spPr>
          <a:xfrm>
            <a:off x="486084" y="527825"/>
            <a:ext cx="7704000" cy="622800"/>
          </a:xfrm>
        </p:spPr>
        <p:txBody>
          <a:bodyPr>
            <a:normAutofit/>
          </a:bodyPr>
          <a:p>
            <a:r>
              <a:rPr dirty="0" lang="en-US"/>
              <a:t>Classification of Intrusion Detection System</a:t>
            </a:r>
            <a:endParaRPr dirty="0" lang="en-PH"/>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6" name="Shape 342"/>
        <p:cNvGrpSpPr/>
        <p:nvPr/>
      </p:nvGrpSpPr>
      <p:grpSpPr>
        <a:xfrm>
          <a:off x="0" y="0"/>
          <a:ext cx="0" cy="0"/>
          <a:chOff x="0" y="0"/>
          <a:chExt cx="0" cy="0"/>
        </a:xfrm>
      </p:grpSpPr>
      <p:sp>
        <p:nvSpPr>
          <p:cNvPr id="1048661" name="Google Shape;343;p33"/>
          <p:cNvSpPr txBox="1">
            <a:spLocks noGrp="1"/>
          </p:cNvSpPr>
          <p:nvPr>
            <p:ph type="title" idx="2"/>
          </p:nvPr>
        </p:nvSpPr>
        <p:spPr>
          <a:xfrm>
            <a:off x="2996575" y="1057362"/>
            <a:ext cx="3150900" cy="1393500"/>
          </a:xfrm>
          <a:prstGeom prst="rect"/>
        </p:spPr>
        <p:txBody>
          <a:bodyPr anchor="ctr" anchorCtr="0" bIns="91425" lIns="0" rIns="91425" spcFirstLastPara="1" tIns="91425" wrap="square">
            <a:noAutofit/>
          </a:bodyPr>
          <a:p>
            <a:pPr algn="ctr" indent="0" lvl="0" marL="0" rtl="0">
              <a:spcBef>
                <a:spcPts val="0"/>
              </a:spcBef>
              <a:spcAft>
                <a:spcPts val="0"/>
              </a:spcAft>
              <a:buNone/>
            </a:pPr>
            <a:r>
              <a:rPr dirty="0" lang="en-GB"/>
              <a:t>02</a:t>
            </a:r>
            <a:endParaRPr dirty="0"/>
          </a:p>
        </p:txBody>
      </p:sp>
      <p:sp>
        <p:nvSpPr>
          <p:cNvPr id="1048662" name="Google Shape;344;p33"/>
          <p:cNvSpPr txBox="1">
            <a:spLocks noGrp="1"/>
          </p:cNvSpPr>
          <p:nvPr>
            <p:ph type="title"/>
          </p:nvPr>
        </p:nvSpPr>
        <p:spPr>
          <a:xfrm>
            <a:off x="1751250" y="2576650"/>
            <a:ext cx="5641500" cy="535800"/>
          </a:xfrm>
          <a:prstGeom prst="rect"/>
        </p:spPr>
        <p:txBody>
          <a:bodyPr anchor="ctr" anchorCtr="0" bIns="91425" lIns="91425" rIns="91425" spcFirstLastPara="1" tIns="91425" wrap="square">
            <a:noAutofit/>
          </a:bodyPr>
          <a:p>
            <a:pPr algn="ctr" indent="0" lvl="0" marL="0" rtl="0">
              <a:spcBef>
                <a:spcPts val="0"/>
              </a:spcBef>
              <a:spcAft>
                <a:spcPts val="0"/>
              </a:spcAft>
              <a:buNone/>
            </a:pPr>
            <a:r>
              <a:rPr dirty="0" lang="en-PH"/>
              <a:t>IDS Limitation</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81" name="Shape 380"/>
        <p:cNvGrpSpPr/>
        <p:nvPr/>
      </p:nvGrpSpPr>
      <p:grpSpPr>
        <a:xfrm>
          <a:off x="0" y="0"/>
          <a:ext cx="0" cy="0"/>
          <a:chOff x="0" y="0"/>
          <a:chExt cx="0" cy="0"/>
        </a:xfrm>
      </p:grpSpPr>
      <p:sp>
        <p:nvSpPr>
          <p:cNvPr id="1048673" name="Google Shape;381;p37"/>
          <p:cNvSpPr txBox="1">
            <a:spLocks noGrp="1"/>
          </p:cNvSpPr>
          <p:nvPr>
            <p:ph type="title"/>
          </p:nvPr>
        </p:nvSpPr>
        <p:spPr>
          <a:prstGeom prst="rect"/>
        </p:spPr>
        <p:txBody>
          <a:bodyPr anchor="b" anchorCtr="0" bIns="91425" lIns="0" rIns="91425" spcFirstLastPara="1" tIns="91425" wrap="square">
            <a:noAutofit/>
          </a:bodyPr>
          <a:p>
            <a:r>
              <a:rPr dirty="0" sz="2000" lang="en-PH"/>
              <a:t>IDSs have many limitations. These are the major ones:</a:t>
            </a:r>
            <a:endParaRPr dirty="0" sz="2000" lang="en-PH"/>
          </a:p>
        </p:txBody>
      </p:sp>
      <p:sp>
        <p:nvSpPr>
          <p:cNvPr id="1048674" name="Google Shape;382;p37"/>
          <p:cNvSpPr txBox="1">
            <a:spLocks noGrp="1"/>
          </p:cNvSpPr>
          <p:nvPr>
            <p:ph type="subTitle" idx="1"/>
          </p:nvPr>
        </p:nvSpPr>
        <p:spPr>
          <a:xfrm>
            <a:off x="1094861" y="1538177"/>
            <a:ext cx="6954300" cy="3374065"/>
          </a:xfrm>
          <a:prstGeom prst="rect"/>
        </p:spPr>
        <p:txBody>
          <a:bodyPr anchor="t" anchorCtr="0" bIns="91425" lIns="0" rIns="91425" spcFirstLastPara="1" tIns="91425" wrap="square">
            <a:noAutofit/>
          </a:bodyPr>
          <a:p>
            <a:pPr algn="just" indent="-285750" lvl="0" marL="425450">
              <a:lnSpc>
                <a:spcPct val="150000"/>
              </a:lnSpc>
              <a:buFont typeface="Arial" panose="020B0604020202020204" pitchFamily="34" charset="0"/>
              <a:buChar char="•"/>
            </a:pPr>
            <a:r>
              <a:rPr dirty="0" sz="2000" lang="en-PH"/>
              <a:t>They aren’t scalable to large or distributed enterprise networks. </a:t>
            </a:r>
            <a:endParaRPr dirty="0" sz="2000" lang="en-PH"/>
          </a:p>
          <a:p>
            <a:pPr algn="just" indent="-285750" lvl="0" marL="425450">
              <a:lnSpc>
                <a:spcPct val="150000"/>
              </a:lnSpc>
              <a:buFont typeface="Arial" panose="020B0604020202020204" pitchFamily="34" charset="0"/>
              <a:buChar char="•"/>
            </a:pPr>
            <a:r>
              <a:rPr dirty="0" sz="2000" lang="en-PH"/>
              <a:t>They can be difficult to manage, with awkward user control and alarm display interfaces. </a:t>
            </a:r>
            <a:endParaRPr dirty="0" sz="2000" lang="en-PH"/>
          </a:p>
          <a:p>
            <a:pPr algn="just" indent="-285750" lvl="0" marL="425450">
              <a:lnSpc>
                <a:spcPct val="150000"/>
              </a:lnSpc>
              <a:buFont typeface="Arial" panose="020B0604020202020204" pitchFamily="34" charset="0"/>
              <a:buChar char="•"/>
            </a:pPr>
            <a:r>
              <a:rPr dirty="0" sz="2000" lang="en-PH"/>
              <a:t>Different commercial IDSs rarely interoperate with each other, so you may not be able to consolidate your IDSs across your enterprise if you use more than one vendor’s IDS. </a:t>
            </a:r>
            <a:endParaRPr dirty="0" sz="2000" lang="en-PH"/>
          </a:p>
        </p:txBody>
      </p:sp>
      <p:sp>
        <p:nvSpPr>
          <p:cNvPr id="1048675" name="Google Shape;383;p37"/>
          <p:cNvSpPr txBox="1">
            <a:spLocks noGrp="1"/>
          </p:cNvSpPr>
          <p:nvPr>
            <p:ph type="title" idx="6"/>
          </p:nvPr>
        </p:nvSpPr>
        <p:spPr>
          <a:xfrm>
            <a:off x="655441" y="267570"/>
            <a:ext cx="6954300" cy="527700"/>
          </a:xfrm>
          <a:prstGeom prst="rect"/>
        </p:spPr>
        <p:txBody>
          <a:bodyPr anchor="b" anchorCtr="0" bIns="91425" lIns="0" rIns="91425" spcFirstLastPara="1" tIns="91425" wrap="square">
            <a:noAutofit/>
          </a:bodyPr>
          <a:p>
            <a:r>
              <a:rPr dirty="0" sz="3600" lang="en-PH"/>
              <a:t>IDS Limitation</a:t>
            </a:r>
            <a:endParaRPr dirty="0" sz="3600" lang="en-PH"/>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84" name="Shape 380"/>
        <p:cNvGrpSpPr/>
        <p:nvPr/>
      </p:nvGrpSpPr>
      <p:grpSpPr>
        <a:xfrm>
          <a:off x="0" y="0"/>
          <a:ext cx="0" cy="0"/>
          <a:chOff x="0" y="0"/>
          <a:chExt cx="0" cy="0"/>
        </a:xfrm>
      </p:grpSpPr>
      <p:sp>
        <p:nvSpPr>
          <p:cNvPr id="1048678" name="Google Shape;382;p37"/>
          <p:cNvSpPr txBox="1">
            <a:spLocks noGrp="1"/>
          </p:cNvSpPr>
          <p:nvPr>
            <p:ph type="subTitle" idx="1"/>
          </p:nvPr>
        </p:nvSpPr>
        <p:spPr>
          <a:xfrm>
            <a:off x="1094850" y="1150625"/>
            <a:ext cx="6954300" cy="3750894"/>
          </a:xfrm>
          <a:prstGeom prst="rect"/>
        </p:spPr>
        <p:txBody>
          <a:bodyPr anchor="t" anchorCtr="0" bIns="91425" lIns="0" rIns="91425" spcFirstLastPara="1" tIns="91425" wrap="square">
            <a:noAutofit/>
          </a:bodyPr>
          <a:p>
            <a:pPr algn="just" lvl="0">
              <a:lnSpc>
                <a:spcPct val="150000"/>
              </a:lnSpc>
              <a:buFont typeface="Arial" panose="020B0604020202020204" pitchFamily="34" charset="0"/>
              <a:buChar char="•"/>
            </a:pPr>
            <a:r>
              <a:rPr dirty="0" sz="2000" lang="en-PH"/>
              <a:t>Commercial IDSs rarely interoperate with other security or network management packages.</a:t>
            </a:r>
            <a:endParaRPr dirty="0" sz="2000" lang="en-PH"/>
          </a:p>
          <a:p>
            <a:pPr algn="just" lvl="0">
              <a:lnSpc>
                <a:spcPct val="150000"/>
              </a:lnSpc>
              <a:buFont typeface="Arial" panose="020B0604020202020204" pitchFamily="34" charset="0"/>
              <a:buChar char="•"/>
            </a:pPr>
            <a:r>
              <a:rPr dirty="0" sz="2000" lang="en-PH"/>
              <a:t>There are significant error rates, especially false positives, in IDS results. These can take up a great deal of a security staff’s time and resource. </a:t>
            </a:r>
            <a:endParaRPr dirty="0" sz="2000" lang="en-PH"/>
          </a:p>
          <a:p>
            <a:pPr algn="just">
              <a:lnSpc>
                <a:spcPct val="150000"/>
              </a:lnSpc>
              <a:buFont typeface="Arial" panose="020B0604020202020204" pitchFamily="34" charset="0"/>
              <a:buChar char="•"/>
            </a:pPr>
            <a:r>
              <a:rPr dirty="0" sz="2000" lang="en-PH"/>
              <a:t>They cannot compensate for significant deficiencies in your organizations security strategy, policy, or security architecture. </a:t>
            </a:r>
            <a:endParaRPr dirty="0" sz="2800" lang="en-PH"/>
          </a:p>
        </p:txBody>
      </p:sp>
      <p:sp>
        <p:nvSpPr>
          <p:cNvPr id="1048679" name="Google Shape;383;p37"/>
          <p:cNvSpPr txBox="1">
            <a:spLocks noGrp="1"/>
          </p:cNvSpPr>
          <p:nvPr>
            <p:ph type="title" idx="6"/>
          </p:nvPr>
        </p:nvSpPr>
        <p:spPr>
          <a:xfrm>
            <a:off x="740531" y="693655"/>
            <a:ext cx="6954300" cy="527700"/>
          </a:xfrm>
          <a:prstGeom prst="rect"/>
        </p:spPr>
        <p:txBody>
          <a:bodyPr anchor="b" anchorCtr="0" bIns="91425" lIns="0" rIns="91425" spcFirstLastPara="1" tIns="91425" wrap="square">
            <a:normAutofit/>
          </a:bodyPr>
          <a:p>
            <a:r>
              <a:rPr dirty="0" sz="2800" lang="en-PH"/>
              <a:t>IDS Limitation</a:t>
            </a:r>
            <a:endParaRPr dirty="0" sz="2800" lang="en-PH"/>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55" name="Shape 319"/>
        <p:cNvGrpSpPr/>
        <p:nvPr/>
      </p:nvGrpSpPr>
      <p:grpSpPr>
        <a:xfrm>
          <a:off x="0" y="0"/>
          <a:ext cx="0" cy="0"/>
          <a:chOff x="0" y="0"/>
          <a:chExt cx="0" cy="0"/>
        </a:xfrm>
      </p:grpSpPr>
      <p:sp>
        <p:nvSpPr>
          <p:cNvPr id="1048619" name="Google Shape;320;p32"/>
          <p:cNvSpPr txBox="1">
            <a:spLocks noGrp="1"/>
          </p:cNvSpPr>
          <p:nvPr>
            <p:ph type="title"/>
          </p:nvPr>
        </p:nvSpPr>
        <p:spPr>
          <a:xfrm>
            <a:off x="3025134" y="1568838"/>
            <a:ext cx="2803200" cy="527700"/>
          </a:xfrm>
          <a:prstGeom prst="rect"/>
        </p:spPr>
        <p:txBody>
          <a:bodyPr anchor="b" anchorCtr="0" bIns="91425" lIns="0" rIns="91425" spcFirstLastPara="1" tIns="91425" wrap="square">
            <a:noAutofit/>
          </a:bodyPr>
          <a:p>
            <a:pPr algn="l" indent="0" lvl="0" marL="0" rtl="0">
              <a:spcBef>
                <a:spcPts val="0"/>
              </a:spcBef>
              <a:spcAft>
                <a:spcPts val="0"/>
              </a:spcAft>
              <a:buNone/>
            </a:pPr>
            <a:r>
              <a:rPr dirty="0" lang="en-PH"/>
              <a:t>Implementation</a:t>
            </a:r>
            <a:endParaRPr dirty="0"/>
          </a:p>
        </p:txBody>
      </p:sp>
      <p:sp>
        <p:nvSpPr>
          <p:cNvPr id="1048620" name="Google Shape;323;p32"/>
          <p:cNvSpPr txBox="1">
            <a:spLocks noGrp="1"/>
          </p:cNvSpPr>
          <p:nvPr>
            <p:ph type="title" idx="3"/>
          </p:nvPr>
        </p:nvSpPr>
        <p:spPr>
          <a:xfrm>
            <a:off x="3022751" y="2772651"/>
            <a:ext cx="2803200" cy="527700"/>
          </a:xfrm>
          <a:prstGeom prst="rect"/>
        </p:spPr>
        <p:txBody>
          <a:bodyPr anchor="b" anchorCtr="0" bIns="91425" lIns="0" rIns="91425" spcFirstLastPara="1" tIns="91425" wrap="square">
            <a:noAutofit/>
          </a:bodyPr>
          <a:p>
            <a:pPr algn="l" indent="0" lvl="0" marL="0" rtl="0">
              <a:spcBef>
                <a:spcPts val="0"/>
              </a:spcBef>
              <a:spcAft>
                <a:spcPts val="0"/>
              </a:spcAft>
              <a:buNone/>
            </a:pPr>
            <a:r>
              <a:rPr lang="en-GB"/>
              <a:t>Hypothesis</a:t>
            </a:r>
            <a:endParaRPr lang="en-GB"/>
          </a:p>
        </p:txBody>
      </p:sp>
      <p:sp>
        <p:nvSpPr>
          <p:cNvPr id="1048621" name="Google Shape;324;p32"/>
          <p:cNvSpPr txBox="1">
            <a:spLocks noGrp="1"/>
          </p:cNvSpPr>
          <p:nvPr>
            <p:ph type="title" idx="4"/>
          </p:nvPr>
        </p:nvSpPr>
        <p:spPr>
          <a:xfrm>
            <a:off x="2485451" y="2772651"/>
            <a:ext cx="537300" cy="527700"/>
          </a:xfrm>
          <a:prstGeom prst="rect"/>
        </p:spPr>
        <p:txBody>
          <a:bodyPr anchor="b" anchorCtr="0" bIns="91425" lIns="0" rIns="91425" spcFirstLastPara="1" tIns="91425" wrap="square">
            <a:noAutofit/>
          </a:bodyPr>
          <a:p>
            <a:pPr algn="l" indent="0" lvl="0" marL="0" rtl="0">
              <a:spcBef>
                <a:spcPts val="0"/>
              </a:spcBef>
              <a:spcAft>
                <a:spcPts val="0"/>
              </a:spcAft>
              <a:buNone/>
            </a:pPr>
            <a:r>
              <a:rPr lang="en-GB"/>
              <a:t>02</a:t>
            </a:r>
            <a:endParaRPr lang="en-GB"/>
          </a:p>
        </p:txBody>
      </p:sp>
      <p:sp>
        <p:nvSpPr>
          <p:cNvPr id="1048622" name="Google Shape;326;p32"/>
          <p:cNvSpPr txBox="1">
            <a:spLocks noGrp="1"/>
          </p:cNvSpPr>
          <p:nvPr>
            <p:ph type="title" idx="6"/>
          </p:nvPr>
        </p:nvSpPr>
        <p:spPr>
          <a:xfrm>
            <a:off x="3025134" y="3976463"/>
            <a:ext cx="2803200" cy="527700"/>
          </a:xfrm>
          <a:prstGeom prst="rect"/>
        </p:spPr>
        <p:txBody>
          <a:bodyPr anchor="b" anchorCtr="0" bIns="91425" lIns="0" rIns="91425" spcFirstLastPara="1" tIns="91425" wrap="square">
            <a:noAutofit/>
          </a:bodyPr>
          <a:p>
            <a:pPr algn="l" indent="0" lvl="0" marL="0" rtl="0">
              <a:spcBef>
                <a:spcPts val="0"/>
              </a:spcBef>
              <a:spcAft>
                <a:spcPts val="0"/>
              </a:spcAft>
              <a:buNone/>
            </a:pPr>
            <a:r>
              <a:rPr lang="en-GB"/>
              <a:t>Objectives</a:t>
            </a:r>
            <a:endParaRPr lang="en-GB"/>
          </a:p>
        </p:txBody>
      </p:sp>
      <p:sp>
        <p:nvSpPr>
          <p:cNvPr id="1048623" name="Google Shape;327;p32"/>
          <p:cNvSpPr txBox="1">
            <a:spLocks noGrp="1"/>
          </p:cNvSpPr>
          <p:nvPr>
            <p:ph type="title" idx="7"/>
          </p:nvPr>
        </p:nvSpPr>
        <p:spPr>
          <a:xfrm>
            <a:off x="2487594" y="3976463"/>
            <a:ext cx="537300" cy="527700"/>
          </a:xfrm>
          <a:prstGeom prst="rect"/>
        </p:spPr>
        <p:txBody>
          <a:bodyPr anchor="b" anchorCtr="0" bIns="91425" lIns="0" rIns="91425" spcFirstLastPara="1" tIns="91425" wrap="square">
            <a:noAutofit/>
          </a:bodyPr>
          <a:p>
            <a:pPr algn="l" indent="0" lvl="0" marL="0" rtl="0">
              <a:spcBef>
                <a:spcPts val="0"/>
              </a:spcBef>
              <a:spcAft>
                <a:spcPts val="0"/>
              </a:spcAft>
              <a:buNone/>
            </a:pPr>
            <a:r>
              <a:rPr lang="en-GB"/>
              <a:t>03</a:t>
            </a:r>
            <a:endParaRPr lang="en-GB"/>
          </a:p>
        </p:txBody>
      </p:sp>
      <p:sp>
        <p:nvSpPr>
          <p:cNvPr id="1048624" name="Google Shape;333;p32"/>
          <p:cNvSpPr txBox="1">
            <a:spLocks noGrp="1"/>
          </p:cNvSpPr>
          <p:nvPr>
            <p:ph type="title" idx="16"/>
          </p:nvPr>
        </p:nvSpPr>
        <p:spPr>
          <a:xfrm>
            <a:off x="2487594" y="1568838"/>
            <a:ext cx="537300" cy="527700"/>
          </a:xfrm>
          <a:prstGeom prst="rect"/>
        </p:spPr>
        <p:txBody>
          <a:bodyPr anchor="b" anchorCtr="0" bIns="91425" lIns="0" rIns="91425" spcFirstLastPara="1" tIns="91425" wrap="square">
            <a:noAutofit/>
          </a:bodyPr>
          <a:p>
            <a:pPr algn="l" indent="0" lvl="0" marL="0" rtl="0">
              <a:spcBef>
                <a:spcPts val="0"/>
              </a:spcBef>
              <a:spcAft>
                <a:spcPts val="0"/>
              </a:spcAft>
              <a:buNone/>
            </a:pPr>
            <a:r>
              <a:rPr dirty="0" lang="en-GB"/>
              <a:t>01</a:t>
            </a:r>
            <a:endParaRPr dirty="0"/>
          </a:p>
        </p:txBody>
      </p:sp>
      <p:sp>
        <p:nvSpPr>
          <p:cNvPr id="1048625" name="Google Shape;338;p32"/>
          <p:cNvSpPr txBox="1">
            <a:spLocks noGrp="1"/>
          </p:cNvSpPr>
          <p:nvPr>
            <p:ph type="title" idx="21"/>
          </p:nvPr>
        </p:nvSpPr>
        <p:spPr>
          <a:xfrm>
            <a:off x="2246714" y="527826"/>
            <a:ext cx="3447963" cy="622800"/>
          </a:xfrm>
          <a:prstGeom prst="rect"/>
        </p:spPr>
        <p:txBody>
          <a:bodyPr anchor="ctr" anchorCtr="0" bIns="91425" lIns="0" rIns="91425" spcFirstLastPara="1" tIns="91425" wrap="square">
            <a:noAutofit/>
          </a:bodyPr>
          <a:p>
            <a:pPr algn="ctr" indent="0" lvl="0" marL="0" rtl="0">
              <a:spcBef>
                <a:spcPts val="0"/>
              </a:spcBef>
              <a:spcAft>
                <a:spcPts val="0"/>
              </a:spcAft>
              <a:buNone/>
            </a:pPr>
            <a:r>
              <a:rPr dirty="0" lang="en-GB"/>
              <a:t>Table of contents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87" name="Shape 380"/>
        <p:cNvGrpSpPr/>
        <p:nvPr/>
      </p:nvGrpSpPr>
      <p:grpSpPr>
        <a:xfrm>
          <a:off x="0" y="0"/>
          <a:ext cx="0" cy="0"/>
          <a:chOff x="0" y="0"/>
          <a:chExt cx="0" cy="0"/>
        </a:xfrm>
      </p:grpSpPr>
      <p:sp>
        <p:nvSpPr>
          <p:cNvPr id="1048682" name="Google Shape;382;p37"/>
          <p:cNvSpPr txBox="1">
            <a:spLocks noGrp="1"/>
          </p:cNvSpPr>
          <p:nvPr>
            <p:ph type="subTitle" idx="1"/>
          </p:nvPr>
        </p:nvSpPr>
        <p:spPr>
          <a:xfrm>
            <a:off x="1094850" y="1517758"/>
            <a:ext cx="6954300" cy="3422837"/>
          </a:xfrm>
          <a:prstGeom prst="rect"/>
        </p:spPr>
        <p:txBody>
          <a:bodyPr anchor="t" anchorCtr="0" bIns="91425" lIns="0" rIns="91425" spcFirstLastPara="1" tIns="91425" wrap="square">
            <a:noAutofit/>
          </a:bodyPr>
          <a:p>
            <a:pPr algn="just" lvl="0">
              <a:lnSpc>
                <a:spcPct val="150000"/>
              </a:lnSpc>
              <a:buFont typeface="Arial" panose="020B0604020202020204" pitchFamily="34" charset="0"/>
              <a:buChar char="•"/>
            </a:pPr>
            <a:r>
              <a:rPr dirty="0" sz="2000" lang="en-PH"/>
              <a:t>They cannot compensate for security weaknesses in network protocols. </a:t>
            </a:r>
            <a:endParaRPr dirty="0" sz="2000" lang="en-PH"/>
          </a:p>
          <a:p>
            <a:pPr algn="just" lvl="0">
              <a:lnSpc>
                <a:spcPct val="150000"/>
              </a:lnSpc>
              <a:buFont typeface="Arial" panose="020B0604020202020204" pitchFamily="34" charset="0"/>
              <a:buChar char="•"/>
            </a:pPr>
            <a:r>
              <a:rPr dirty="0" sz="2000" lang="en-PH"/>
              <a:t>They cannot substitute for other types of security mechanisms (such as Identification and Authentication, encryption, single sign on, firewalls, or access control) </a:t>
            </a:r>
            <a:endParaRPr dirty="0" sz="2000" lang="en-PH"/>
          </a:p>
          <a:p>
            <a:pPr algn="just" lvl="0">
              <a:lnSpc>
                <a:spcPct val="150000"/>
              </a:lnSpc>
              <a:buFont typeface="Arial" panose="020B0604020202020204" pitchFamily="34" charset="0"/>
              <a:buChar char="•"/>
            </a:pPr>
            <a:r>
              <a:rPr dirty="0" sz="2000" lang="en-PH"/>
              <a:t>They cannot, by themselves, completely protect a system from all security threats.</a:t>
            </a:r>
            <a:endParaRPr dirty="0" sz="2000" lang="en-PH"/>
          </a:p>
        </p:txBody>
      </p:sp>
      <p:sp>
        <p:nvSpPr>
          <p:cNvPr id="1048683" name="Google Shape;383;p37"/>
          <p:cNvSpPr txBox="1">
            <a:spLocks noGrp="1"/>
          </p:cNvSpPr>
          <p:nvPr>
            <p:ph type="title" idx="6"/>
          </p:nvPr>
        </p:nvSpPr>
        <p:spPr>
          <a:prstGeom prst="rect"/>
        </p:spPr>
        <p:txBody>
          <a:bodyPr anchor="b" anchorCtr="0" bIns="91425" lIns="0" rIns="91425" spcFirstLastPara="1" tIns="91425" wrap="square">
            <a:normAutofit/>
          </a:bodyPr>
          <a:p>
            <a:r>
              <a:rPr dirty="0" sz="2800" lang="en-PH"/>
              <a:t>IDS Limitation</a:t>
            </a:r>
            <a:endParaRPr dirty="0" sz="2800" lang="en-PH"/>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90" name="Shape 342"/>
        <p:cNvGrpSpPr/>
        <p:nvPr/>
      </p:nvGrpSpPr>
      <p:grpSpPr>
        <a:xfrm>
          <a:off x="0" y="0"/>
          <a:ext cx="0" cy="0"/>
          <a:chOff x="0" y="0"/>
          <a:chExt cx="0" cy="0"/>
        </a:xfrm>
      </p:grpSpPr>
      <p:sp>
        <p:nvSpPr>
          <p:cNvPr id="1048686" name="Google Shape;343;p33"/>
          <p:cNvSpPr txBox="1">
            <a:spLocks noGrp="1"/>
          </p:cNvSpPr>
          <p:nvPr>
            <p:ph type="title" idx="2"/>
          </p:nvPr>
        </p:nvSpPr>
        <p:spPr>
          <a:xfrm>
            <a:off x="2996575" y="1057362"/>
            <a:ext cx="3150900" cy="1393500"/>
          </a:xfrm>
          <a:prstGeom prst="rect"/>
        </p:spPr>
        <p:txBody>
          <a:bodyPr anchor="ctr" anchorCtr="0" bIns="91425" lIns="0" rIns="91425" spcFirstLastPara="1" tIns="91425" wrap="square">
            <a:noAutofit/>
          </a:bodyPr>
          <a:p>
            <a:pPr algn="ctr" indent="0" lvl="0" marL="0" rtl="0">
              <a:spcBef>
                <a:spcPts val="0"/>
              </a:spcBef>
              <a:spcAft>
                <a:spcPts val="0"/>
              </a:spcAft>
              <a:buNone/>
            </a:pPr>
            <a:r>
              <a:rPr dirty="0" lang="en-GB"/>
              <a:t>03</a:t>
            </a:r>
            <a:endParaRPr dirty="0"/>
          </a:p>
        </p:txBody>
      </p:sp>
      <p:sp>
        <p:nvSpPr>
          <p:cNvPr id="1048687" name="Google Shape;344;p33"/>
          <p:cNvSpPr txBox="1">
            <a:spLocks noGrp="1"/>
          </p:cNvSpPr>
          <p:nvPr>
            <p:ph type="title"/>
          </p:nvPr>
        </p:nvSpPr>
        <p:spPr>
          <a:xfrm>
            <a:off x="1751250" y="2576650"/>
            <a:ext cx="5641500" cy="535800"/>
          </a:xfrm>
          <a:prstGeom prst="rect"/>
        </p:spPr>
        <p:txBody>
          <a:bodyPr anchor="ctr" anchorCtr="0" bIns="91425" lIns="91425" rIns="91425" spcFirstLastPara="1" tIns="91425" wrap="square">
            <a:noAutofit/>
          </a:bodyPr>
          <a:p>
            <a:pPr algn="ctr" indent="0" lvl="0" marL="0" rtl="0">
              <a:spcBef>
                <a:spcPts val="0"/>
              </a:spcBef>
              <a:spcAft>
                <a:spcPts val="0"/>
              </a:spcAft>
              <a:buNone/>
            </a:pPr>
            <a:r>
              <a:rPr dirty="0" lang="en-PH"/>
              <a:t>Six-Steps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90" name="Title 10"/>
          <p:cNvSpPr>
            <a:spLocks noGrp="1"/>
          </p:cNvSpPr>
          <p:nvPr>
            <p:ph type="title"/>
          </p:nvPr>
        </p:nvSpPr>
        <p:spPr/>
        <p:txBody>
          <a:bodyPr/>
          <a:p>
            <a:endParaRPr dirty="0" lang="en-PH"/>
          </a:p>
        </p:txBody>
      </p:sp>
      <p:sp>
        <p:nvSpPr>
          <p:cNvPr id="1048691" name="Subtitle 11"/>
          <p:cNvSpPr>
            <a:spLocks noGrp="1"/>
          </p:cNvSpPr>
          <p:nvPr>
            <p:ph type="subTitle" idx="1"/>
          </p:nvPr>
        </p:nvSpPr>
        <p:spPr/>
        <p:txBody>
          <a:bodyPr/>
          <a:p>
            <a:r>
              <a:rPr dirty="0" sz="2000" lang="en-PH"/>
              <a:t>Security alerts need to be validated — especially if they come from a passive sensor like a network IDS. False positives (false alarms) are a common occurrence and should be distinguished from actual threats. Our customers will generally review the available data provided by the detection tool and/or perform a deep dive on the host.</a:t>
            </a:r>
            <a:endParaRPr dirty="0" sz="2000" lang="en-PH"/>
          </a:p>
        </p:txBody>
      </p:sp>
      <p:sp>
        <p:nvSpPr>
          <p:cNvPr id="1048692" name="Title 12"/>
          <p:cNvSpPr>
            <a:spLocks noGrp="1"/>
          </p:cNvSpPr>
          <p:nvPr>
            <p:ph type="title" idx="2"/>
          </p:nvPr>
        </p:nvSpPr>
        <p:spPr/>
        <p:txBody>
          <a:bodyPr/>
          <a:p>
            <a:endParaRPr lang="en-PH"/>
          </a:p>
        </p:txBody>
      </p:sp>
      <p:sp>
        <p:nvSpPr>
          <p:cNvPr id="1048693" name="Subtitle 13"/>
          <p:cNvSpPr>
            <a:spLocks noGrp="1"/>
          </p:cNvSpPr>
          <p:nvPr>
            <p:ph type="subTitle" idx="3"/>
          </p:nvPr>
        </p:nvSpPr>
        <p:spPr/>
        <p:txBody>
          <a:bodyPr/>
          <a:p>
            <a:endParaRPr lang="en-PH"/>
          </a:p>
        </p:txBody>
      </p:sp>
      <p:sp>
        <p:nvSpPr>
          <p:cNvPr id="1048694" name="Subtitle 15"/>
          <p:cNvSpPr>
            <a:spLocks noGrp="1"/>
          </p:cNvSpPr>
          <p:nvPr>
            <p:ph type="subTitle" idx="5"/>
          </p:nvPr>
        </p:nvSpPr>
        <p:spPr/>
        <p:txBody>
          <a:bodyPr/>
          <a:p>
            <a:endParaRPr lang="en-PH"/>
          </a:p>
        </p:txBody>
      </p:sp>
      <p:sp>
        <p:nvSpPr>
          <p:cNvPr id="1048695" name="Title 16"/>
          <p:cNvSpPr>
            <a:spLocks noGrp="1"/>
          </p:cNvSpPr>
          <p:nvPr>
            <p:ph type="title" idx="6"/>
          </p:nvPr>
        </p:nvSpPr>
        <p:spPr>
          <a:xfrm>
            <a:off x="622421" y="573640"/>
            <a:ext cx="6954300" cy="527700"/>
          </a:xfrm>
        </p:spPr>
        <p:txBody>
          <a:bodyPr/>
          <a:p>
            <a:r>
              <a:rPr lang="en-PH"/>
              <a:t>Step 1: Validate (Identification)</a:t>
            </a:r>
            <a:endParaRPr lang="en-PH"/>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p:grpSpPr>
      <p:sp>
        <p:nvSpPr>
          <p:cNvPr id="1048696" name="Title 1"/>
          <p:cNvSpPr>
            <a:spLocks noGrp="1"/>
          </p:cNvSpPr>
          <p:nvPr>
            <p:ph type="title"/>
          </p:nvPr>
        </p:nvSpPr>
        <p:spPr/>
        <p:txBody>
          <a:bodyPr/>
          <a:p>
            <a:endParaRPr lang="en-US"/>
          </a:p>
        </p:txBody>
      </p:sp>
      <p:sp>
        <p:nvSpPr>
          <p:cNvPr id="1048697" name="Title 2"/>
          <p:cNvSpPr>
            <a:spLocks noGrp="1"/>
          </p:cNvSpPr>
          <p:nvPr>
            <p:ph type="title" idx="2"/>
          </p:nvPr>
        </p:nvSpPr>
        <p:spPr/>
        <p:txBody>
          <a:bodyPr/>
          <a:p>
            <a:endParaRPr lang="en-US"/>
          </a:p>
        </p:txBody>
      </p:sp>
      <p:sp>
        <p:nvSpPr>
          <p:cNvPr id="1048698" name="Subtitle 3"/>
          <p:cNvSpPr>
            <a:spLocks noGrp="1"/>
          </p:cNvSpPr>
          <p:nvPr>
            <p:ph type="subTitle" idx="1"/>
          </p:nvPr>
        </p:nvSpPr>
        <p:spPr>
          <a:xfrm>
            <a:off x="120015" y="527685"/>
            <a:ext cx="7207885" cy="3356610"/>
          </a:xfrm>
        </p:spPr>
        <p:txBody>
          <a:bodyPr/>
          <a:p>
            <a:r>
              <a:rPr sz="2000" lang="en-US"/>
              <a:t>Ask the following questions:</a:t>
            </a:r>
            <a:endParaRPr sz="2000" lang="en-US"/>
          </a:p>
          <a:p>
            <a:endParaRPr sz="2000" lang="en-US"/>
          </a:p>
          <a:p>
            <a:pPr indent="-457200" marL="596900">
              <a:buAutoNum type="arabicPeriod"/>
            </a:pPr>
            <a:r>
              <a:rPr sz="2000" lang="en-US"/>
              <a:t>Is this an actual attack?</a:t>
            </a:r>
            <a:endParaRPr sz="2000" lang="en-US"/>
          </a:p>
          <a:p>
            <a:pPr indent="-457200" marL="596900">
              <a:buAutoNum type="arabicPeriod"/>
            </a:pPr>
            <a:r>
              <a:rPr sz="2000" lang="en-US"/>
              <a:t>Was the attack attempt successful?</a:t>
            </a:r>
            <a:endParaRPr sz="2000" lang="en-US"/>
          </a:p>
          <a:p>
            <a:pPr indent="-457200" marL="596900">
              <a:buAutoNum type="arabicPeriod"/>
            </a:pPr>
            <a:r>
              <a:rPr sz="2000" lang="en-US"/>
              <a:t>What happened on the endpoint/server that was attacked?</a:t>
            </a:r>
            <a:endParaRPr sz="2000" lang="en-US"/>
          </a:p>
          <a:p>
            <a:pPr indent="-457200" marL="596900">
              <a:buAutoNum type="arabicPeriod"/>
            </a:pPr>
            <a:r>
              <a:rPr sz="2000" lang="en-US"/>
              <a:t>What is the severity of the malware or alerted activity? (Most general intel and products are poor at this as what is important for one company may not be important to another.)</a:t>
            </a:r>
            <a:endParaRPr sz="2000" lang="en-US"/>
          </a:p>
          <a:p>
            <a:pPr indent="-457200" marL="596900">
              <a:buAutoNum type="arabicPeriod"/>
            </a:pPr>
            <a:r>
              <a:rPr sz="2000" lang="en-US"/>
              <a:t>With the answers to these four questions, your security team can proceed to step 2, Triage and Identification.</a:t>
            </a:r>
            <a:endParaRPr sz="200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p:grpSpPr>
      <p:sp>
        <p:nvSpPr>
          <p:cNvPr id="1048699" name="Subtitle 3"/>
          <p:cNvSpPr>
            <a:spLocks noGrp="1"/>
          </p:cNvSpPr>
          <p:nvPr>
            <p:ph type="subTitle" idx="1"/>
          </p:nvPr>
        </p:nvSpPr>
        <p:spPr>
          <a:xfrm>
            <a:off x="146685" y="1391920"/>
            <a:ext cx="8226425" cy="3129915"/>
          </a:xfrm>
        </p:spPr>
        <p:txBody>
          <a:bodyPr/>
          <a:p>
            <a:r>
              <a:rPr sz="2000" lang="en-US"/>
              <a:t>If a part of the attack is successfully executed, then determining the scope of the incident is important as lateral movement is a common first step for attackers. You have to ask: Is this the only system affected? You’ll need a quick way to find your answer and, again, Datto can come to the rescue with a quick forensic triage on systems within the same subnet. Gather any ephemeral evidence such as logs at this time as well (some logs roll over quickly) if you plan to investigate more later.</a:t>
            </a:r>
            <a:endParaRPr sz="2000" lang="en-US"/>
          </a:p>
        </p:txBody>
      </p:sp>
      <p:sp>
        <p:nvSpPr>
          <p:cNvPr id="1048700" name="Title 19"/>
          <p:cNvSpPr>
            <a:spLocks noGrp="1"/>
          </p:cNvSpPr>
          <p:nvPr>
            <p:ph type="title" idx="21"/>
          </p:nvPr>
        </p:nvSpPr>
        <p:spPr>
          <a:xfrm>
            <a:off x="146685" y="509905"/>
            <a:ext cx="5042535" cy="527685"/>
          </a:xfrm>
        </p:spPr>
        <p:txBody>
          <a:bodyPr/>
          <a:p>
            <a:r>
              <a:rPr lang="en-US"/>
              <a:t>Step 2: Triage (Identification)</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p:grpSpPr>
      <p:sp>
        <p:nvSpPr>
          <p:cNvPr id="1048701" name="Subtitle 12"/>
          <p:cNvSpPr>
            <a:spLocks noGrp="1"/>
          </p:cNvSpPr>
          <p:nvPr>
            <p:ph type="subTitle" idx="14"/>
          </p:nvPr>
        </p:nvSpPr>
        <p:spPr>
          <a:xfrm>
            <a:off x="415925" y="1170305"/>
            <a:ext cx="7965440" cy="3696335"/>
          </a:xfrm>
        </p:spPr>
        <p:txBody>
          <a:bodyPr/>
          <a:p>
            <a:r>
              <a:rPr sz="2000" lang="en-US"/>
              <a:t>Once validated and scoped, you’ll want to stem the bleeding and remove attacker access. If your triage process does not include Datto, you may want to start this earlier as step 2 for the first system you found. Most antivirus products will have a malware quarantine capability but this generally only works on defined malware and may not quarantine every stage in the attack (modern trojans are multi-staged and may be able to recover from a stage being mitigated or caught).</a:t>
            </a:r>
            <a:endParaRPr sz="2000" lang="en-US"/>
          </a:p>
          <a:p>
            <a:r>
              <a:rPr sz="2000" lang="en-US"/>
              <a:t>The important thing is to contain the infected hosts and, if possible, block access to any attacker network addresses on your gateway if applicable.</a:t>
            </a:r>
            <a:endParaRPr sz="2000" lang="en-US"/>
          </a:p>
        </p:txBody>
      </p:sp>
      <p:sp>
        <p:nvSpPr>
          <p:cNvPr id="1048702" name="Title 19"/>
          <p:cNvSpPr>
            <a:spLocks noGrp="1"/>
          </p:cNvSpPr>
          <p:nvPr>
            <p:ph type="title" idx="21"/>
          </p:nvPr>
        </p:nvSpPr>
        <p:spPr>
          <a:xfrm>
            <a:off x="271145" y="554990"/>
            <a:ext cx="3923665" cy="527685"/>
          </a:xfrm>
        </p:spPr>
        <p:txBody>
          <a:bodyPr/>
          <a:p>
            <a:r>
              <a:rPr lang="en-US"/>
              <a:t>Step 3: Containment</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p:grpSpPr>
      <p:sp>
        <p:nvSpPr>
          <p:cNvPr id="1048609" name="Subtitle 3"/>
          <p:cNvSpPr>
            <a:spLocks noGrp="1"/>
          </p:cNvSpPr>
          <p:nvPr>
            <p:ph type="subTitle" idx="1"/>
          </p:nvPr>
        </p:nvSpPr>
        <p:spPr>
          <a:xfrm>
            <a:off x="843915" y="1600200"/>
            <a:ext cx="7353935" cy="3322320"/>
          </a:xfrm>
        </p:spPr>
        <p:txBody>
          <a:bodyPr/>
          <a:p>
            <a:r>
              <a:rPr sz="2000" lang="en-US"/>
              <a:t>You want to get back to business as soon as possible. If one employee was affected, get them back working. If the entire network or domain controller got owned, you’ll probably need to rebuild the domain. Most organizations still implement wipe and reload procedures because software remediation is not foolproof.</a:t>
            </a:r>
            <a:endParaRPr sz="2000" lang="en-US"/>
          </a:p>
        </p:txBody>
      </p:sp>
      <p:sp>
        <p:nvSpPr>
          <p:cNvPr id="1048610" name="Title 19"/>
          <p:cNvSpPr>
            <a:spLocks noGrp="1"/>
          </p:cNvSpPr>
          <p:nvPr>
            <p:ph type="title" idx="21"/>
          </p:nvPr>
        </p:nvSpPr>
        <p:spPr>
          <a:xfrm>
            <a:off x="191911" y="847025"/>
            <a:ext cx="2803200" cy="527700"/>
          </a:xfrm>
        </p:spPr>
        <p:txBody>
          <a:bodyPr/>
          <a:p>
            <a:r>
              <a:rPr lang="en-US"/>
              <a:t>Step 4: Recovery</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p:grpSpPr>
      <p:sp>
        <p:nvSpPr>
          <p:cNvPr id="1048607" name="Subtitle 3"/>
          <p:cNvSpPr>
            <a:spLocks noGrp="1"/>
          </p:cNvSpPr>
          <p:nvPr>
            <p:ph type="subTitle" idx="1"/>
          </p:nvPr>
        </p:nvSpPr>
        <p:spPr>
          <a:xfrm>
            <a:off x="560705" y="1064895"/>
            <a:ext cx="7388860" cy="3186430"/>
          </a:xfrm>
        </p:spPr>
        <p:txBody>
          <a:bodyPr/>
          <a:p>
            <a:r>
              <a:rPr sz="2000" lang="en-US"/>
              <a:t>Investigations determine the root cause and identify additional details if anything was stolen or affected. Unfortunately, investigations are expensive, time-consuming, and often require a very high level of skills. Nevertheless, you should inspect systems and gather various log sources to create a complete timeline of the attack. If you’re a small team with limited resources, carefully consider if this is an attack you need to investigate. In any case, you should finish your recovery as soon as possible and move on — there will be plenty more attacks in the future.</a:t>
            </a:r>
            <a:endParaRPr sz="2000" lang="en-US"/>
          </a:p>
        </p:txBody>
      </p:sp>
      <p:sp>
        <p:nvSpPr>
          <p:cNvPr id="1048608" name="Title 19"/>
          <p:cNvSpPr>
            <a:spLocks noGrp="1"/>
          </p:cNvSpPr>
          <p:nvPr>
            <p:ph type="title" idx="21"/>
          </p:nvPr>
        </p:nvSpPr>
        <p:spPr>
          <a:xfrm>
            <a:off x="0" y="537210"/>
            <a:ext cx="4749165" cy="527685"/>
          </a:xfrm>
        </p:spPr>
        <p:txBody>
          <a:bodyPr/>
          <a:p>
            <a:r>
              <a:rPr lang="en-US"/>
              <a:t>Step 5: Investigation (Optional)</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p:grpSpPr>
      <p:sp>
        <p:nvSpPr>
          <p:cNvPr id="1048605" name="Subtitle 3"/>
          <p:cNvSpPr>
            <a:spLocks noGrp="1"/>
          </p:cNvSpPr>
          <p:nvPr>
            <p:ph type="subTitle" idx="1"/>
          </p:nvPr>
        </p:nvSpPr>
        <p:spPr>
          <a:xfrm>
            <a:off x="849630" y="1116330"/>
            <a:ext cx="7444740" cy="3379470"/>
          </a:xfrm>
        </p:spPr>
        <p:txBody>
          <a:bodyPr/>
          <a:p>
            <a:r>
              <a:rPr sz="2000" lang="en-US"/>
              <a:t>Cyber security incident response investigations are helpful not just for the rare case that you find the attacker and are able to prosecute. They also provide an opportunity to discover how the attack occurred and harden your network against future security incidents.</a:t>
            </a:r>
            <a:endParaRPr sz="2000" lang="en-US"/>
          </a:p>
          <a:p>
            <a:r>
              <a:rPr sz="2000" lang="en-US"/>
              <a:t>Lessons learned from the incident can provide a foundation for developing additional defenses to help ensure better outcomes in the future. For instance, if email was the vector, you can probably justify phishing training for employees or an upgraded email filtering.</a:t>
            </a:r>
            <a:endParaRPr sz="2000" lang="en-US"/>
          </a:p>
        </p:txBody>
      </p:sp>
      <p:sp>
        <p:nvSpPr>
          <p:cNvPr id="1048606" name="Title 19"/>
          <p:cNvSpPr>
            <a:spLocks noGrp="1"/>
          </p:cNvSpPr>
          <p:nvPr>
            <p:ph type="title" idx="21"/>
          </p:nvPr>
        </p:nvSpPr>
        <p:spPr>
          <a:xfrm>
            <a:off x="124601" y="588580"/>
            <a:ext cx="2803200" cy="527700"/>
          </a:xfrm>
        </p:spPr>
        <p:txBody>
          <a:bodyPr/>
          <a:p>
            <a:r>
              <a:rPr lang="en-US"/>
              <a:t>Step 6: Hardening</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42" name="Shape 782"/>
        <p:cNvGrpSpPr/>
        <p:nvPr/>
      </p:nvGrpSpPr>
      <p:grpSpPr>
        <a:xfrm>
          <a:off x="0" y="0"/>
          <a:ext cx="0" cy="0"/>
          <a:chOff x="0" y="0"/>
          <a:chExt cx="0" cy="0"/>
        </a:xfrm>
      </p:grpSpPr>
      <p:sp>
        <p:nvSpPr>
          <p:cNvPr id="1048581" name="Google Shape;783;p60"/>
          <p:cNvSpPr txBox="1">
            <a:spLocks noGrp="1"/>
          </p:cNvSpPr>
          <p:nvPr>
            <p:ph type="body" idx="1"/>
          </p:nvPr>
        </p:nvSpPr>
        <p:spPr>
          <a:xfrm>
            <a:off x="720000" y="1265775"/>
            <a:ext cx="7704000" cy="3339900"/>
          </a:xfrm>
          <a:prstGeom prst="rect"/>
        </p:spPr>
        <p:txBody>
          <a:bodyPr anchor="t" anchorCtr="0" bIns="91425" lIns="0" rIns="91425" spcFirstLastPara="1" tIns="91425" wrap="square">
            <a:noAutofit/>
          </a:bodyPr>
          <a:p>
            <a:pPr indent="0" lvl="0" marL="0">
              <a:buClr>
                <a:schemeClr val="hlink"/>
              </a:buClr>
              <a:buSzPts val="1100"/>
              <a:buNone/>
            </a:pPr>
            <a:endParaRPr b="0" dirty="0" lang="en-US"/>
          </a:p>
          <a:p>
            <a:pPr indent="0" lvl="0" marL="0">
              <a:buClr>
                <a:schemeClr val="hlink"/>
              </a:buClr>
              <a:buSzPts val="1100"/>
              <a:buNone/>
            </a:pPr>
            <a:r>
              <a:rPr b="0" dirty="0" lang="en-US" err="1"/>
              <a:t>Bace</a:t>
            </a:r>
            <a:r>
              <a:rPr b="0" dirty="0" lang="en-US"/>
              <a:t>, R. and Mell, P. (2001), Intrusion Detection Systems, Special Publication (NIST SP), National Institute of Standards and Technology, Gaithersburg, MD</a:t>
            </a:r>
            <a:endParaRPr b="0" dirty="0" lang="en-US"/>
          </a:p>
          <a:p>
            <a:pPr indent="0" lvl="0" marL="0">
              <a:buClr>
                <a:schemeClr val="hlink"/>
              </a:buClr>
              <a:buSzPts val="1100"/>
              <a:buNone/>
            </a:pPr>
            <a:endParaRPr b="0" dirty="0">
              <a:latin typeface="Didact Gothic"/>
              <a:ea typeface="Didact Gothic"/>
              <a:cs typeface="Didact Gothic"/>
              <a:sym typeface="Didact Gothic"/>
            </a:endParaRPr>
          </a:p>
          <a:p>
            <a:pPr indent="0" lvl="0" marL="0">
              <a:buClr>
                <a:schemeClr val="hlink"/>
              </a:buClr>
              <a:buSzPts val="1100"/>
              <a:buNone/>
            </a:pPr>
            <a:endParaRPr b="0" dirty="0">
              <a:latin typeface="Didact Gothic"/>
              <a:ea typeface="Didact Gothic"/>
              <a:cs typeface="Didact Gothic"/>
              <a:sym typeface="Didact Gothic"/>
            </a:endParaRPr>
          </a:p>
          <a:p>
            <a:pPr indent="0" lvl="0" marL="0">
              <a:buClr>
                <a:schemeClr val="hlink"/>
              </a:buClr>
              <a:buSzPts val="1100"/>
              <a:buNone/>
            </a:pPr>
            <a:r>
              <a:rPr b="0" dirty="0">
                <a:latin typeface="Didact Gothic"/>
                <a:ea typeface="Didact Gothic"/>
                <a:cs typeface="Didact Gothic"/>
                <a:sym typeface="Didact Gothic"/>
              </a:rPr>
              <a:t>https://www.datto.com/blog/ir-planning-the-critical-6-steps-of-cyber-security-incident-response</a:t>
            </a:r>
            <a:endParaRPr b="0" dirty="0">
              <a:latin typeface="Didact Gothic"/>
              <a:ea typeface="Didact Gothic"/>
              <a:cs typeface="Didact Gothic"/>
              <a:sym typeface="Didact Gothic"/>
            </a:endParaRPr>
          </a:p>
          <a:p>
            <a:pPr indent="0" lvl="0" marL="0">
              <a:buClr>
                <a:schemeClr val="hlink"/>
              </a:buClr>
              <a:buSzPts val="1100"/>
              <a:buNone/>
            </a:pPr>
            <a:endParaRPr b="0" dirty="0">
              <a:latin typeface="Didact Gothic"/>
              <a:ea typeface="Didact Gothic"/>
              <a:cs typeface="Didact Gothic"/>
              <a:sym typeface="Didact Gothic"/>
            </a:endParaRPr>
          </a:p>
          <a:p>
            <a:pPr indent="0" lvl="0" marL="0">
              <a:buClr>
                <a:schemeClr val="hlink"/>
              </a:buClr>
              <a:buSzPts val="1100"/>
              <a:buNone/>
            </a:pPr>
            <a:endParaRPr b="0" dirty="0">
              <a:latin typeface="Didact Gothic"/>
              <a:ea typeface="Didact Gothic"/>
              <a:cs typeface="Didact Gothic"/>
              <a:sym typeface="Didact Gothic"/>
            </a:endParaRPr>
          </a:p>
        </p:txBody>
      </p:sp>
      <p:sp>
        <p:nvSpPr>
          <p:cNvPr id="1048582" name="Google Shape;784;p60"/>
          <p:cNvSpPr txBox="1">
            <a:spLocks noGrp="1"/>
          </p:cNvSpPr>
          <p:nvPr>
            <p:ph type="title"/>
          </p:nvPr>
        </p:nvSpPr>
        <p:spPr>
          <a:xfrm>
            <a:off x="720000" y="527825"/>
            <a:ext cx="7704000" cy="622800"/>
          </a:xfrm>
          <a:prstGeom prst="rect"/>
        </p:spPr>
        <p:txBody>
          <a:bodyPr anchor="b" anchorCtr="0" bIns="91425" lIns="0" rIns="91425" spcFirstLastPara="1" tIns="91425" wrap="square">
            <a:noAutofit/>
          </a:bodyPr>
          <a:p>
            <a:pPr algn="ctr" indent="0" lvl="0" marL="0" rtl="0">
              <a:spcBef>
                <a:spcPts val="0"/>
              </a:spcBef>
              <a:spcAft>
                <a:spcPts val="0"/>
              </a:spcAft>
              <a:buNone/>
            </a:pPr>
            <a:r>
              <a:rPr lang="en-GB"/>
              <a:t>Resources</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60" name="Shape 342"/>
        <p:cNvGrpSpPr/>
        <p:nvPr/>
      </p:nvGrpSpPr>
      <p:grpSpPr>
        <a:xfrm>
          <a:off x="0" y="0"/>
          <a:ext cx="0" cy="0"/>
          <a:chOff x="0" y="0"/>
          <a:chExt cx="0" cy="0"/>
        </a:xfrm>
      </p:grpSpPr>
      <p:sp>
        <p:nvSpPr>
          <p:cNvPr id="1048633" name="Google Shape;343;p33"/>
          <p:cNvSpPr txBox="1">
            <a:spLocks noGrp="1"/>
          </p:cNvSpPr>
          <p:nvPr>
            <p:ph type="title" idx="2"/>
          </p:nvPr>
        </p:nvSpPr>
        <p:spPr>
          <a:xfrm>
            <a:off x="2996575" y="1057362"/>
            <a:ext cx="3150900" cy="1393500"/>
          </a:xfrm>
          <a:prstGeom prst="rect"/>
        </p:spPr>
        <p:txBody>
          <a:bodyPr anchor="ctr" anchorCtr="0" bIns="91425" lIns="0" rIns="91425" spcFirstLastPara="1" tIns="91425" wrap="square">
            <a:noAutofit/>
          </a:bodyPr>
          <a:p>
            <a:pPr algn="ctr" indent="0" lvl="0" marL="0" rtl="0">
              <a:spcBef>
                <a:spcPts val="0"/>
              </a:spcBef>
              <a:spcAft>
                <a:spcPts val="0"/>
              </a:spcAft>
              <a:buNone/>
            </a:pPr>
            <a:r>
              <a:rPr dirty="0" lang="en-GB"/>
              <a:t>01</a:t>
            </a:r>
            <a:endParaRPr dirty="0"/>
          </a:p>
        </p:txBody>
      </p:sp>
      <p:sp>
        <p:nvSpPr>
          <p:cNvPr id="1048634" name="Google Shape;344;p33"/>
          <p:cNvSpPr txBox="1">
            <a:spLocks noGrp="1"/>
          </p:cNvSpPr>
          <p:nvPr>
            <p:ph type="title"/>
          </p:nvPr>
        </p:nvSpPr>
        <p:spPr>
          <a:xfrm>
            <a:off x="1751250" y="2576650"/>
            <a:ext cx="5641500" cy="535800"/>
          </a:xfrm>
          <a:prstGeom prst="rect"/>
        </p:spPr>
        <p:txBody>
          <a:bodyPr anchor="ctr" anchorCtr="0" bIns="91425" lIns="91425" rIns="91425" spcFirstLastPara="1" tIns="91425" wrap="square">
            <a:noAutofit/>
          </a:bodyPr>
          <a:p>
            <a:pPr algn="ctr" indent="0" lvl="0" marL="0" rtl="0">
              <a:spcBef>
                <a:spcPts val="0"/>
              </a:spcBef>
              <a:spcAft>
                <a:spcPts val="0"/>
              </a:spcAft>
              <a:buNone/>
            </a:pPr>
            <a:r>
              <a:rPr dirty="0" lang="en-PH"/>
              <a:t>Implementation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37" name="Text Placeholder 14"/>
          <p:cNvSpPr>
            <a:spLocks noGrp="1"/>
          </p:cNvSpPr>
          <p:nvPr>
            <p:ph type="body" idx="1"/>
          </p:nvPr>
        </p:nvSpPr>
        <p:spPr>
          <a:xfrm>
            <a:off x="582604" y="985580"/>
            <a:ext cx="7704000" cy="3339900"/>
          </a:xfrm>
        </p:spPr>
        <p:txBody>
          <a:bodyPr/>
          <a:p>
            <a:pPr algn="just" indent="0" marL="152400">
              <a:lnSpc>
                <a:spcPct val="150000"/>
              </a:lnSpc>
              <a:buNone/>
            </a:pPr>
            <a:r>
              <a:rPr b="0" dirty="0" sz="2000" lang="en-US"/>
              <a:t>A system called an intrusion detection system (IDS) observes network traffic for malicious transactions and sends immediate alerts when it is observed. It is software that checks a network or system for malicious activities or policy violations. </a:t>
            </a:r>
            <a:endParaRPr b="0" dirty="0" sz="2000" lang="en-PH"/>
          </a:p>
        </p:txBody>
      </p:sp>
      <p:sp>
        <p:nvSpPr>
          <p:cNvPr id="1048638" name="Title 13"/>
          <p:cNvSpPr>
            <a:spLocks noGrp="1"/>
          </p:cNvSpPr>
          <p:nvPr>
            <p:ph type="title"/>
          </p:nvPr>
        </p:nvSpPr>
        <p:spPr>
          <a:xfrm>
            <a:off x="486084" y="527825"/>
            <a:ext cx="7704000" cy="622800"/>
          </a:xfrm>
        </p:spPr>
        <p:txBody>
          <a:bodyPr>
            <a:normAutofit/>
          </a:bodyPr>
          <a:p>
            <a:pPr fontAlgn="base"/>
            <a:r>
              <a:rPr dirty="0" lang="en-US"/>
              <a:t>What is an Intrusion Detection System (IDS)?</a:t>
            </a:r>
            <a:endParaRPr dirty="0" lang="en-PH"/>
          </a:p>
        </p:txBody>
      </p:sp>
      <p:pic>
        <p:nvPicPr>
          <p:cNvPr id="2097152" name="Picture 100"/>
          <p:cNvPicPr>
            <a:picLocks/>
          </p:cNvPicPr>
          <p:nvPr/>
        </p:nvPicPr>
        <p:blipFill>
          <a:blip xmlns:r="http://schemas.openxmlformats.org/officeDocument/2006/relationships" r:embed="rId1"/>
          <a:stretch>
            <a:fillRect/>
          </a:stretch>
        </p:blipFill>
        <p:spPr>
          <a:xfrm>
            <a:off x="3648710" y="2936875"/>
            <a:ext cx="4345940" cy="2206625"/>
          </a:xfrm>
          <a:prstGeom prst="rect"/>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39" name="Text Placeholder 14"/>
          <p:cNvSpPr>
            <a:spLocks noGrp="1"/>
          </p:cNvSpPr>
          <p:nvPr>
            <p:ph type="body" idx="1"/>
          </p:nvPr>
        </p:nvSpPr>
        <p:spPr>
          <a:xfrm>
            <a:off x="486084" y="1275775"/>
            <a:ext cx="7704000" cy="3339900"/>
          </a:xfrm>
        </p:spPr>
        <p:txBody>
          <a:bodyPr/>
          <a:p>
            <a:pPr algn="just" indent="0" marL="152400">
              <a:lnSpc>
                <a:spcPct val="150000"/>
              </a:lnSpc>
              <a:buNone/>
            </a:pPr>
            <a:r>
              <a:rPr b="0" dirty="0" sz="2000" lang="en-US"/>
              <a:t>Each illegal activity or violation is often recorded either centrally using a SIEM system or notified to an administration. IDS monitors a network or system for malicious activity and protects a computer network from unauthorized access from users, including perhaps insiders. </a:t>
            </a:r>
            <a:endParaRPr b="0" dirty="0" sz="2000" lang="en-PH"/>
          </a:p>
        </p:txBody>
      </p:sp>
      <p:sp>
        <p:nvSpPr>
          <p:cNvPr id="1048640" name="Title 13"/>
          <p:cNvSpPr>
            <a:spLocks noGrp="1"/>
          </p:cNvSpPr>
          <p:nvPr>
            <p:ph type="title"/>
          </p:nvPr>
        </p:nvSpPr>
        <p:spPr>
          <a:xfrm>
            <a:off x="486084" y="527825"/>
            <a:ext cx="7704000" cy="622800"/>
          </a:xfrm>
        </p:spPr>
        <p:txBody>
          <a:bodyPr>
            <a:normAutofit/>
          </a:bodyPr>
          <a:p>
            <a:pPr fontAlgn="base"/>
            <a:r>
              <a:rPr dirty="0" lang="en-US"/>
              <a:t>What is an Intrusion Detection System (IDS)?</a:t>
            </a:r>
            <a:endParaRPr dirty="0" lang="en-PH"/>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41" name="Text Placeholder 14"/>
          <p:cNvSpPr>
            <a:spLocks noGrp="1"/>
          </p:cNvSpPr>
          <p:nvPr>
            <p:ph type="body" idx="1"/>
          </p:nvPr>
        </p:nvSpPr>
        <p:spPr>
          <a:xfrm>
            <a:off x="486084" y="1275775"/>
            <a:ext cx="7704000" cy="3339900"/>
          </a:xfrm>
        </p:spPr>
        <p:txBody>
          <a:bodyPr/>
          <a:p>
            <a:pPr algn="just" indent="0" marL="152400">
              <a:lnSpc>
                <a:spcPct val="150000"/>
              </a:lnSpc>
              <a:buNone/>
            </a:pPr>
            <a:r>
              <a:rPr b="0" dirty="0" sz="2000" lang="en-US"/>
              <a:t>The intrusion detector learning task is to build a predictive model (i.e. a classifier) capable of distinguishing between ‘bad connections’ (intrusion/attacks) and ‘good (normal) connections’.</a:t>
            </a:r>
            <a:endParaRPr b="0" dirty="0" sz="2000" lang="en-PH"/>
          </a:p>
        </p:txBody>
      </p:sp>
      <p:sp>
        <p:nvSpPr>
          <p:cNvPr id="1048642" name="Title 13"/>
          <p:cNvSpPr>
            <a:spLocks noGrp="1"/>
          </p:cNvSpPr>
          <p:nvPr>
            <p:ph type="title"/>
          </p:nvPr>
        </p:nvSpPr>
        <p:spPr>
          <a:xfrm>
            <a:off x="486084" y="527825"/>
            <a:ext cx="7704000" cy="622800"/>
          </a:xfrm>
        </p:spPr>
        <p:txBody>
          <a:bodyPr>
            <a:normAutofit/>
          </a:bodyPr>
          <a:p>
            <a:pPr fontAlgn="base"/>
            <a:r>
              <a:rPr dirty="0" lang="en-US"/>
              <a:t>What is an Intrusion Detection System (IDS)?</a:t>
            </a:r>
            <a:endParaRPr dirty="0" lang="en-PH"/>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43" name="Text Placeholder 14"/>
          <p:cNvSpPr>
            <a:spLocks noGrp="1"/>
          </p:cNvSpPr>
          <p:nvPr>
            <p:ph type="body" idx="1"/>
          </p:nvPr>
        </p:nvSpPr>
        <p:spPr>
          <a:xfrm>
            <a:off x="486084" y="1275775"/>
            <a:ext cx="7704000" cy="3339900"/>
          </a:xfrm>
        </p:spPr>
        <p:txBody>
          <a:bodyPr/>
          <a:p>
            <a:pPr lvl="0">
              <a:lnSpc>
                <a:spcPct val="150000"/>
              </a:lnSpc>
            </a:pPr>
            <a:r>
              <a:rPr b="0" dirty="0" sz="2000" lang="en-US"/>
              <a:t>An IDS (Intrusion Detection System) monitors the traffic on a computer network to detect any suspicious activity.</a:t>
            </a:r>
            <a:endParaRPr b="0" dirty="0" sz="2000" lang="en-PH"/>
          </a:p>
          <a:p>
            <a:pPr lvl="0">
              <a:lnSpc>
                <a:spcPct val="150000"/>
              </a:lnSpc>
            </a:pPr>
            <a:r>
              <a:rPr b="0" dirty="0" sz="2000" lang="en-US"/>
              <a:t>It analyzes the data flowing through the network to look for patterns and signs of abnormal behavior.</a:t>
            </a:r>
            <a:endParaRPr b="0" dirty="0" sz="2000" lang="en-PH"/>
          </a:p>
          <a:p>
            <a:pPr lvl="0">
              <a:lnSpc>
                <a:spcPct val="150000"/>
              </a:lnSpc>
            </a:pPr>
            <a:r>
              <a:rPr b="0" dirty="0" sz="2000" lang="en-US"/>
              <a:t>The IDS compares the network activity to a set of predefined rules and patterns to identify any activity that might indicate an attack or intrusion.</a:t>
            </a:r>
            <a:endParaRPr b="0" dirty="0" sz="2000" lang="en-PH"/>
          </a:p>
        </p:txBody>
      </p:sp>
      <p:sp>
        <p:nvSpPr>
          <p:cNvPr id="1048644" name="Title 13"/>
          <p:cNvSpPr>
            <a:spLocks noGrp="1"/>
          </p:cNvSpPr>
          <p:nvPr>
            <p:ph type="title"/>
          </p:nvPr>
        </p:nvSpPr>
        <p:spPr>
          <a:xfrm>
            <a:off x="486084" y="527825"/>
            <a:ext cx="7704000" cy="622800"/>
          </a:xfrm>
        </p:spPr>
        <p:txBody>
          <a:bodyPr>
            <a:normAutofit/>
          </a:bodyPr>
          <a:p>
            <a:pPr fontAlgn="base"/>
            <a:r>
              <a:rPr dirty="0" lang="en-US"/>
              <a:t>How does an IDS work?</a:t>
            </a:r>
            <a:endParaRPr dirty="0" lang="en-PH"/>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45" name="Text Placeholder 14"/>
          <p:cNvSpPr>
            <a:spLocks noGrp="1"/>
          </p:cNvSpPr>
          <p:nvPr>
            <p:ph type="body" idx="1"/>
          </p:nvPr>
        </p:nvSpPr>
        <p:spPr>
          <a:xfrm>
            <a:off x="486084" y="1275775"/>
            <a:ext cx="7704000" cy="3339900"/>
          </a:xfrm>
        </p:spPr>
        <p:txBody>
          <a:bodyPr/>
          <a:p>
            <a:pPr lvl="0">
              <a:lnSpc>
                <a:spcPct val="150000"/>
              </a:lnSpc>
            </a:pPr>
            <a:r>
              <a:rPr b="0" dirty="0" sz="2000" lang="en-US"/>
              <a:t>If the IDS detects something that matches one of these rules or patterns, it sends an alert to the system administrator.</a:t>
            </a:r>
            <a:endParaRPr b="0" dirty="0" sz="2000" lang="en-PH"/>
          </a:p>
          <a:p>
            <a:pPr lvl="0">
              <a:lnSpc>
                <a:spcPct val="150000"/>
              </a:lnSpc>
            </a:pPr>
            <a:r>
              <a:rPr b="0" dirty="0" sz="2000" lang="en-US"/>
              <a:t>The system administrator can then investigate the alert and take action to prevent any damage or further intrusion.</a:t>
            </a:r>
            <a:endParaRPr b="0" dirty="0" sz="2000" lang="en-PH"/>
          </a:p>
        </p:txBody>
      </p:sp>
      <p:sp>
        <p:nvSpPr>
          <p:cNvPr id="1048646" name="Title 13"/>
          <p:cNvSpPr>
            <a:spLocks noGrp="1"/>
          </p:cNvSpPr>
          <p:nvPr>
            <p:ph type="title"/>
          </p:nvPr>
        </p:nvSpPr>
        <p:spPr>
          <a:xfrm>
            <a:off x="486084" y="527825"/>
            <a:ext cx="7704000" cy="622800"/>
          </a:xfrm>
        </p:spPr>
        <p:txBody>
          <a:bodyPr>
            <a:normAutofit/>
          </a:bodyPr>
          <a:p>
            <a:pPr fontAlgn="base"/>
            <a:r>
              <a:rPr dirty="0" lang="en-US"/>
              <a:t>How does an IDS work?</a:t>
            </a:r>
            <a:endParaRPr dirty="0" lang="en-PH"/>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47" name="Text Placeholder 14"/>
          <p:cNvSpPr>
            <a:spLocks noGrp="1"/>
          </p:cNvSpPr>
          <p:nvPr>
            <p:ph type="body" idx="1"/>
          </p:nvPr>
        </p:nvSpPr>
        <p:spPr>
          <a:xfrm>
            <a:off x="486719" y="814130"/>
            <a:ext cx="7704000" cy="3339900"/>
          </a:xfrm>
        </p:spPr>
        <p:txBody>
          <a:bodyPr/>
          <a:p>
            <a:pPr indent="0" marL="152400">
              <a:lnSpc>
                <a:spcPct val="150000"/>
              </a:lnSpc>
              <a:buNone/>
            </a:pPr>
            <a:r>
              <a:rPr dirty="0" sz="2000" lang="en-US"/>
              <a:t>IDS are classified into 5 types:</a:t>
            </a:r>
            <a:endParaRPr dirty="0" sz="2000" lang="en-US"/>
          </a:p>
          <a:p>
            <a:pPr algn="just">
              <a:lnSpc>
                <a:spcPct val="150000"/>
              </a:lnSpc>
            </a:pPr>
            <a:r>
              <a:rPr dirty="0" sz="1800" lang="en-US"/>
              <a:t>Network Intrusion Detection System (NIDS): </a:t>
            </a:r>
            <a:r>
              <a:rPr b="0" dirty="0" sz="1800" lang="en-US"/>
              <a:t>Network intrusion detection systems (NIDS) are set up at a planned point within the network to examine traffic from all devices on the network. It performs an observation of passing traffic on the entire subnet and matches the traffic that is passed on the subnets to the collection of known attacks. </a:t>
            </a:r>
            <a:endParaRPr dirty="0" sz="1800" lang="en-PH"/>
          </a:p>
        </p:txBody>
      </p:sp>
      <p:sp>
        <p:nvSpPr>
          <p:cNvPr id="1048648" name="Title 13"/>
          <p:cNvSpPr>
            <a:spLocks noGrp="1"/>
          </p:cNvSpPr>
          <p:nvPr>
            <p:ph type="title"/>
          </p:nvPr>
        </p:nvSpPr>
        <p:spPr>
          <a:xfrm>
            <a:off x="486084" y="527825"/>
            <a:ext cx="7704000" cy="622800"/>
          </a:xfrm>
        </p:spPr>
        <p:txBody>
          <a:bodyPr>
            <a:normAutofit/>
          </a:bodyPr>
          <a:p>
            <a:r>
              <a:rPr dirty="0" lang="en-US"/>
              <a:t>Classification of Intrusion Detection System</a:t>
            </a:r>
            <a:endParaRPr dirty="0" lang="en-PH"/>
          </a:p>
        </p:txBody>
      </p:sp>
    </p:spTree>
  </p:cSld>
  <p:clrMapOvr>
    <a:masterClrMapping/>
  </p:clrMapOvr>
</p:sld>
</file>

<file path=ppt/theme/theme1.xml><?xml version="1.0" encoding="utf-8"?>
<a:theme xmlns:a="http://schemas.openxmlformats.org/drawingml/2006/main" name="Formal Research Paper Slideshow by Slidesgo">
  <a:themeElements>
    <a:clrScheme name="Simple Light">
      <a:dk1>
        <a:srgbClr val="191919"/>
      </a:dk1>
      <a:lt1>
        <a:srgbClr val="FFFFFF"/>
      </a:lt1>
      <a:dk2>
        <a:srgbClr val="DDD9D5"/>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Formal Research Paper Slideshow</dc:title>
  <dc:creator>Enginco</dc:creator>
  <cp:lastModifiedBy>user</cp:lastModifiedBy>
  <dcterms:created xsi:type="dcterms:W3CDTF">2023-12-13T22:13:09Z</dcterms:created>
  <dcterms:modified xsi:type="dcterms:W3CDTF">2023-12-15T08:24:45Z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82086a60c679489eab675c7f0fe8c9ec</vt:lpwstr>
  </property>
  <property fmtid="{D5CDD505-2E9C-101B-9397-08002B2CF9AE}" pid="3" name="KSOProductBuildVer">
    <vt:lpwstr>1033-11.2.0.11225</vt:lpwstr>
  </property>
</Properties>
</file>