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de8b0b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de8b0b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de8b0b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de8b0b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choices, why unlimited time, why crossover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two passages to evaluate our tool. The Men of Brewster Place and Beyond Being There. &lt;Why we chose to do both long and short&gt; &lt;Why we chose to do a crossover study&gt;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de8b0b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9de8b0b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ed0fbd23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ed0fbd23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970377f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970377f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9de8b0b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9de8b0b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b970377f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b970377f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9de8b0bb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9de8b0bb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9de8b0b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9de8b0b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9de8b0bb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9de8b0bb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ed0fbd23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ed0fbd23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9de8b0bb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9de8b0bb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a9dd55f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a9dd55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de8b0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de8b0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9dd55f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9dd55f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de8b0bb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de8b0bb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de8b0b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9de8b0b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9de8b0bb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9de8b0bb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a9dd55f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a9dd55f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Topic-based Auto-highlighting and Grouping with LLMs for Review Speed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Allen Jue and Temitayo Awosemo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2200" y="265475"/>
            <a:ext cx="8481900" cy="460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Pretty Slides 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https://docs.google.com/presentation/d/1YXdOVcDevuZHQQJC15d0ScUAIx4hpbG5_WUBDO9SoMg/edit?usp=sharing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Overview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Passages chosen: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“The Men of Brewster Place” (Short Passage)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“Beyond Being There” (Long Passage)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Participants divided into two groups: Group A and Group 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Group A read the short passage with the tool and the long passage without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Group B read the passages with conditions switched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Phase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Participants were allowed to review their </a:t>
            </a:r>
            <a:r>
              <a:rPr lang="en"/>
              <a:t>highlights</a:t>
            </a:r>
            <a:r>
              <a:rPr lang="en"/>
              <a:t> on both passages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Participants were evaluated to test comprehension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Results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178" y="1152475"/>
            <a:ext cx="5475624" cy="37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Topic-based Auto-highlighting and Grouping with LLMs for Review Speed</a:t>
            </a:r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Allen Jue and Temitayo Awosemo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52200" y="265475"/>
            <a:ext cx="8481900" cy="460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Pretty Slides 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https://docs.google.com/presentation/d/1YXdOVcDevuZHQQJC15d0ScUAIx4hpbG5_WUBDO9SoMg/edit?usp=sharing</a:t>
            </a:r>
            <a:endParaRPr sz="3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Results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Quotes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Results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986725"/>
            <a:ext cx="29913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Not statistically significant!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scores, the topic grouping scored higher in both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86% vs. </a:t>
            </a:r>
            <a:r>
              <a:rPr b="1" lang="en">
                <a:solidFill>
                  <a:srgbClr val="38761D"/>
                </a:solidFill>
              </a:rPr>
              <a:t>100%</a:t>
            </a:r>
            <a:endParaRPr b="1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73% vs. </a:t>
            </a:r>
            <a:r>
              <a:rPr b="1" lang="en">
                <a:solidFill>
                  <a:srgbClr val="38761D"/>
                </a:solidFill>
              </a:rPr>
              <a:t>80%</a:t>
            </a:r>
            <a:endParaRPr b="1">
              <a:solidFill>
                <a:srgbClr val="38761D"/>
              </a:solidFill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325" y="499128"/>
            <a:ext cx="5368900" cy="364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75" y="1112025"/>
            <a:ext cx="3249926" cy="7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3982150" y="3661825"/>
            <a:ext cx="1665900" cy="24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Short Passage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48050" y="3661825"/>
            <a:ext cx="1665900" cy="24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Long Passage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Results 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Quotes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# participants due to 2 phase approach and time (n = 4)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Faced end of semester time constraint -&gt; More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Reduced review time more useful in dense, long readings, so testing even larger body of texts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participants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Longer time period between initial reading and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user defined groups and see its effects on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static and dynamic grouping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Formalize and measure the cognitive load of traditional reviewing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Topic-based Auto-highlighting and Grouping with LLMs for Review Speed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Allen Jue and Temitayo Awosemo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[1] Dunlosky, J., Rawson, K. A., Marsh, E. J., Nathan, M. J., &amp; Willingham, D. T. (2013). Improving students’ learning with effective learning techniques. Psychological Science in the Public Interest, 14(1), 4–58. https://doi.org/10.1177/1529100612453266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[2] Friedman, M. C. (2014). Notes on note-taking: Review of research and insights for students and instructors. Harvard Initiative for Learning and Teaching, 1-34.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[3] Piolat, A., Olive, T., &amp; Kellogg, R. T. (2004). Cognitive effort during note taking. In Applied Cognitive Psychology (Vol. 19, Issue 3, pp. 291–312). Wiley. https://doi.org/10.1002/acp.1086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[4] Joshi, N., &amp; Vogel, D. (2024). Constrained Highlighting in a Document Reader can Improve Reading Comprehension. In Proceedings of the CHI Conference on Human Factors in Computing Systems (pp. 1–10). CHI ’24: CHI Conference on Human Factors in Computing Systems. ACM. https://doi.org/10.1145/3613904.3642314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00275" y="378850"/>
            <a:ext cx="87942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group will have </a:t>
            </a:r>
            <a:r>
              <a:rPr b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minutes to present and 1 minute for setup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This time limit will be </a:t>
            </a:r>
            <a:r>
              <a:rPr b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strictly enforced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– groups should set up during the question session of the group before them. To enable this, unplug the video cable from your laptop before answering questions.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 (and debug) your laptop video projection </a:t>
            </a:r>
            <a:r>
              <a:rPr i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before 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presentations begin. Time spent fiddling with display settings will count against your presentation time.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Structure your presentation like a pyramid — begin with a one-sentence statement of your research result. This will get everyone on the same page. Then, offer a short description of what you did and why you did it. Then, explain things in detail.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presentation is short enough that you can </a:t>
            </a:r>
            <a:r>
              <a:rPr b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out everything you want to say long-hand 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 your notes and not on the slide). Do this! This will allow you to convey information efficiently and effectively. </a:t>
            </a:r>
            <a:r>
              <a:rPr b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through it enough times so that you have it basically memorized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but not so memorized that you get flustered if you skip a word or someone asks a question.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b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Demonstrate 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system if you created one (via recorded videos) and tell a story about how the user would use it.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Know your audience! You can expect that everyone in the class knows everything you learned in class. So, you don't need to re-introduce the whole field of HCI. A sentence or two to situate your work in the field is good, but spend the rest of the time telling us what </a:t>
            </a:r>
            <a:r>
              <a:rPr i="1"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did.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presenting, stand near your slides. And look at the audience.</a:t>
            </a:r>
            <a:endParaRPr sz="1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urce Sans Pro"/>
              <a:buChar char="●"/>
            </a:pPr>
            <a:r>
              <a:rPr lang="en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people walk away from your presentation they should understand: your project’s goals (and why they matter) and your project’s results (and their implications). The audience should be convinced of the importance, novelty and validity of your research.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Prototype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Metrics we captured (why?)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we crafted questions for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we grade responses in a objective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 pt.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Qualitative + Quantitative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 pt.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Qualitative + Quantitative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Further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Result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18025"/>
            <a:ext cx="85206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Automatic topic grouping does not seem to suggest faster review times, but it may encourage students to make deeper connections in their notes.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Reading can be hard. 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Active highlighting benefits understanding and knowledge retention</a:t>
            </a:r>
            <a:r>
              <a:rPr baseline="30000" lang="en" sz="1900"/>
              <a:t>1</a:t>
            </a:r>
            <a:endParaRPr baseline="3000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Take time to take your own notes</a:t>
            </a:r>
            <a:r>
              <a:rPr baseline="30000" lang="en" sz="2000"/>
              <a:t>2</a:t>
            </a:r>
            <a:endParaRPr baseline="30000"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Non-linear note-taking is beneficial</a:t>
            </a:r>
            <a:r>
              <a:rPr baseline="30000" lang="en" sz="1900"/>
              <a:t>3</a:t>
            </a:r>
            <a:endParaRPr baseline="30000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Constrained highlighting improves reading comprehension</a:t>
            </a:r>
            <a:r>
              <a:rPr baseline="30000" lang="en" sz="1900"/>
              <a:t>4</a:t>
            </a:r>
            <a:endParaRPr baseline="30000" sz="1900"/>
          </a:p>
        </p:txBody>
      </p:sp>
      <p:sp>
        <p:nvSpPr>
          <p:cNvPr id="92" name="Google Shape;92;p19"/>
          <p:cNvSpPr txBox="1"/>
          <p:nvPr/>
        </p:nvSpPr>
        <p:spPr>
          <a:xfrm>
            <a:off x="64700" y="2895250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Existing solutions try to improve reading comprehension, but what about </a:t>
            </a:r>
            <a:r>
              <a:rPr i="1" lang="en" sz="2500"/>
              <a:t>review time</a:t>
            </a:r>
            <a:r>
              <a:rPr lang="en" sz="2500"/>
              <a:t>?</a:t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designed a highlighting tool that allows users to group their highlighted notes together by making queries to GPT-3.5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Hypothesis: quicker review times when using the tool with </a:t>
            </a:r>
            <a:r>
              <a:rPr lang="en"/>
              <a:t>comparable</a:t>
            </a:r>
            <a:r>
              <a:rPr lang="en"/>
              <a:t> comprehension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