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Proxima Nova" panose="02000506030000020004" pitchFamily="2" charset="0"/>
      <p:regular r:id="rId22"/>
      <p:bold r:id="rId23"/>
      <p:italic r:id="rId24"/>
      <p:boldItalic r:id="rId25"/>
    </p:embeddedFont>
    <p:embeddedFont>
      <p:font typeface="Raleway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14cf7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14cf7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3630543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3630543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965474a9_3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965474a9_3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65474a9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65474a9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b9a0b0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b9a0b0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and Improving the Cyber Defence using MITRE ATT&amp;CK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873067" y="3540975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Allen Clement J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312319104013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19cs196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T1003 - OS Credential Dumping: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Process of obtaining account login and password information.</a:t>
            </a:r>
            <a:endParaRPr sz="3000"/>
          </a:p>
        </p:txBody>
      </p:sp>
      <p:grpSp>
        <p:nvGrpSpPr>
          <p:cNvPr id="137" name="Google Shape;137;p22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38" name="Google Shape;13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2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2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There are totally 8 Sub-Technique.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4294967295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5"/>
                </a:solidFill>
              </a:rPr>
              <a:t>Motivation:</a:t>
            </a:r>
            <a:endParaRPr sz="2800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To measure and Improve Cyber Defence using MITRE ATT&amp;CK.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50" y="297900"/>
            <a:ext cx="4009275" cy="17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050" y="2427375"/>
            <a:ext cx="4009275" cy="20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Objective</a:t>
            </a:r>
            <a:endParaRPr sz="30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To build a system that is ready to handle cyber attacks from various adversaries.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To provide data which helps them achieve a level of protection that would be otherwise be out of reach.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5" y="723525"/>
            <a:ext cx="4527950" cy="3439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Proposed System:</a:t>
            </a:r>
            <a:endParaRPr sz="42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3000"/>
              <a:t>Measuring and Improving the cyber defence using Mitre ATT&amp;CK</a:t>
            </a:r>
            <a:endParaRPr sz="3000"/>
          </a:p>
        </p:txBody>
      </p:sp>
      <p:grpSp>
        <p:nvGrpSpPr>
          <p:cNvPr id="160" name="Google Shape;160;p2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61" name="Google Shape;16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5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Build a system which handles cyber attacks and adapt for future. 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Building a secure system is very important. Only then we can be strong towards the attacks which will happen in near future anytime.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175" y="1033463"/>
            <a:ext cx="58293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What is Threat Intelligence?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-Knowledge that lets security teams to prevent or            mitigate from Cyber Attacks.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093" y="2571750"/>
            <a:ext cx="4721156" cy="2470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855550" y="7264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Benefits of Cyber Threat Intelligence</a:t>
            </a:r>
            <a:endParaRPr sz="21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Improves efficiency of security team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Lowering Risks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Avoid Data Breach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Collaborative Knowledge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 Intelligence Lifecycle: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 dirty="0"/>
              <a:t>Process to transform </a:t>
            </a:r>
            <a:r>
              <a:rPr lang="en" sz="3000" dirty="0">
                <a:solidFill>
                  <a:srgbClr val="FF0000"/>
                </a:solidFill>
              </a:rPr>
              <a:t>raw data into finished</a:t>
            </a:r>
            <a:r>
              <a:rPr lang="en" sz="3000" dirty="0"/>
              <a:t> </a:t>
            </a:r>
            <a:r>
              <a:rPr lang="en" sz="3000" dirty="0">
                <a:solidFill>
                  <a:srgbClr val="FF0000"/>
                </a:solidFill>
              </a:rPr>
              <a:t>Intelligence</a:t>
            </a:r>
            <a:r>
              <a:rPr lang="en" sz="3000" dirty="0"/>
              <a:t> for Decision making and Action.  </a:t>
            </a:r>
            <a:endParaRPr sz="3000" dirty="0"/>
          </a:p>
        </p:txBody>
      </p:sp>
      <p:grpSp>
        <p:nvGrpSpPr>
          <p:cNvPr id="81" name="Google Shape;81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82" name="Google Shape;8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Requirements</a:t>
              </a: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Collection</a:t>
              </a: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Processing</a:t>
              </a: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Analysis</a:t>
              </a: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Dissemination</a:t>
              </a: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Feedback</a:t>
              </a:r>
              <a:endParaRPr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Literature Review: </a:t>
            </a:r>
            <a:endParaRPr>
              <a:solidFill>
                <a:schemeClr val="accent5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Information Overload has become prevalent.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Alert overload has been done to org’s.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56% of the alerts are investigated. In that only </a:t>
            </a: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/>
              <a:t>35% are legitimate. </a:t>
            </a:r>
            <a:endParaRPr sz="2400"/>
          </a:p>
        </p:txBody>
      </p:sp>
      <p:grpSp>
        <p:nvGrpSpPr>
          <p:cNvPr id="90" name="Google Shape;90;p17"/>
          <p:cNvGrpSpPr/>
          <p:nvPr/>
        </p:nvGrpSpPr>
        <p:grpSpPr>
          <a:xfrm>
            <a:off x="6830188" y="2483560"/>
            <a:ext cx="2212050" cy="2537076"/>
            <a:chOff x="6803275" y="395363"/>
            <a:chExt cx="2212050" cy="2537076"/>
          </a:xfrm>
        </p:grpSpPr>
        <p:pic>
          <p:nvPicPr>
            <p:cNvPr id="91" name="Google Shape;9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Zurkus, 2015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Korolov, 2016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Raleway"/>
                <a:buAutoNum type="arabicPeriod"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Qamar et al., 2017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Issues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Without the use of Cyber Threat Intelligence we cannot,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Prepare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Prevent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Identify Cyber Threats</a:t>
            </a:r>
            <a:endParaRPr sz="1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Which tries to take advantage of the valuable resources.</a:t>
            </a:r>
            <a:endParaRPr sz="13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Threat Intelligence through 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MITRE ATT&amp;CK</a:t>
            </a:r>
            <a:r>
              <a:rPr lang="en" sz="2400">
                <a:solidFill>
                  <a:schemeClr val="dk2"/>
                </a:solidFill>
              </a:rPr>
              <a:t>.</a:t>
            </a:r>
            <a:endParaRPr sz="2400">
              <a:solidFill>
                <a:schemeClr val="dk2"/>
              </a:solidFill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6674038" y="2454285"/>
            <a:ext cx="2212050" cy="2537076"/>
            <a:chOff x="6803275" y="395363"/>
            <a:chExt cx="2212050" cy="2537076"/>
          </a:xfrm>
        </p:grpSpPr>
        <p:pic>
          <p:nvPicPr>
            <p:cNvPr id="108" name="Google Shape;10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9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Globally-accessible knowledge base for Adversary Tactics and Techniques based on real world observations. </a:t>
              </a: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Raleway"/>
                  <a:ea typeface="Raleway"/>
                  <a:cs typeface="Raleway"/>
                  <a:sym typeface="Raleway"/>
                </a:rPr>
                <a:t>Eg. Library</a:t>
              </a:r>
              <a:endParaRPr sz="12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0"/>
            <a:ext cx="4572000" cy="24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4823000" y="199700"/>
            <a:ext cx="40338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Atomic Red Team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Library of Tests manipulated to MITRE ATT&amp;CK framework.</a:t>
            </a:r>
            <a:endParaRPr sz="1800">
              <a:solidFill>
                <a:srgbClr val="000000"/>
              </a:solidFill>
            </a:endParaRPr>
          </a:p>
        </p:txBody>
      </p:sp>
      <p:grpSp>
        <p:nvGrpSpPr>
          <p:cNvPr id="117" name="Google Shape;117;p20"/>
          <p:cNvGrpSpPr/>
          <p:nvPr/>
        </p:nvGrpSpPr>
        <p:grpSpPr>
          <a:xfrm>
            <a:off x="6725963" y="2571760"/>
            <a:ext cx="2212050" cy="2537076"/>
            <a:chOff x="6803275" y="395363"/>
            <a:chExt cx="2212050" cy="2537076"/>
          </a:xfrm>
        </p:grpSpPr>
        <p:pic>
          <p:nvPicPr>
            <p:cNvPr id="118" name="Google Shape;11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0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1. Tests are focused and have few dependencies. </a:t>
              </a:r>
              <a:endPara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2. Structured Format that can be used by Automation framework.</a:t>
              </a:r>
              <a:endPara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00" y="68300"/>
            <a:ext cx="4527949" cy="452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Invoke-AtomicRedTeam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Execution framework which the automates or launches Atomic Tests from Atomic Red Team</a:t>
            </a:r>
            <a:endParaRPr sz="1800"/>
          </a:p>
        </p:txBody>
      </p:sp>
      <p:grpSp>
        <p:nvGrpSpPr>
          <p:cNvPr id="127" name="Google Shape;127;p21"/>
          <p:cNvGrpSpPr/>
          <p:nvPr/>
        </p:nvGrpSpPr>
        <p:grpSpPr>
          <a:xfrm>
            <a:off x="6870313" y="2606435"/>
            <a:ext cx="2212050" cy="2537076"/>
            <a:chOff x="6803275" y="395363"/>
            <a:chExt cx="2212050" cy="2537076"/>
          </a:xfrm>
        </p:grpSpPr>
        <p:pic>
          <p:nvPicPr>
            <p:cNvPr id="128" name="Google Shape;12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1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Works cross platform on windows, Mac OS, and Linux.</a:t>
              </a:r>
              <a:endParaRPr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0"/>
            <a:ext cx="4510374" cy="2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Macintosh PowerPoint</Application>
  <PresentationFormat>On-screen Show 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Proxima Nova</vt:lpstr>
      <vt:lpstr>Raleway</vt:lpstr>
      <vt:lpstr>Lato</vt:lpstr>
      <vt:lpstr>Spearmint</vt:lpstr>
      <vt:lpstr>Measuring and Improving the Cyber Defence using MITRE ATT&amp;CK</vt:lpstr>
      <vt:lpstr>Introduction</vt:lpstr>
      <vt:lpstr>PowerPoint Presentation</vt:lpstr>
      <vt:lpstr>Threat Intelligence Lifecycle:  Process to transform raw data into finished Intelligence for Decision making and Action.  </vt:lpstr>
      <vt:lpstr>Literature Review:  Information Overload has become prevalent. Alert overload has been done to org’s. 56% of the alerts are investigated. In that only  35% are legitimate. </vt:lpstr>
      <vt:lpstr>PowerPoint Presentation</vt:lpstr>
      <vt:lpstr>Threat Intelligence through  MITRE ATT&amp;CK.</vt:lpstr>
      <vt:lpstr>PowerPoint Presentation</vt:lpstr>
      <vt:lpstr>PowerPoint Presentation</vt:lpstr>
      <vt:lpstr>T1003 - OS Credential Dumping: Process of obtaining account login and password information.</vt:lpstr>
      <vt:lpstr>PowerPoint Presentation</vt:lpstr>
      <vt:lpstr>PowerPoint Presentation</vt:lpstr>
      <vt:lpstr>Proposed System: Measuring and Improving the cyber defence using Mitre ATT&amp;CK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and Improving the Cyber Defence using MITRE ATT&amp;CK</dc:title>
  <cp:lastModifiedBy>justineclement1970@gmail.com</cp:lastModifiedBy>
  <cp:revision>1</cp:revision>
  <dcterms:modified xsi:type="dcterms:W3CDTF">2022-06-22T05:26:08Z</dcterms:modified>
</cp:coreProperties>
</file>