
<file path=[Content_Types].xml><?xml version="1.0" encoding="utf-8"?>
<Types xmlns="http://schemas.openxmlformats.org/package/2006/content-types">
  <Default Extension="png" ContentType="image/png"/>
  <Default Extension="svg" ContentType="image/svg+xml"/>
  <Default Extension="wmf" ContentType="image/x-w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5.xml" ContentType="application/vnd.openxmlformats-officedocument.presentationml.notesSlide+xml"/>
  <Override PartName="/ppt/tags/tag21.xml" ContentType="application/vnd.openxmlformats-officedocument.presentationml.tags+xml"/>
  <Override PartName="/ppt/notesSlides/notesSlide16.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8.xml" ContentType="application/vnd.openxmlformats-officedocument.presentationml.tags+xml"/>
  <Override PartName="/ppt/tags/tag29.xml" ContentType="application/vnd.openxmlformats-officedocument.presentationml.tags+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7465" r:id="rId3"/>
    <p:sldId id="7443" r:id="rId4"/>
    <p:sldId id="7533" r:id="rId5"/>
    <p:sldId id="280" r:id="rId6"/>
    <p:sldId id="7524" r:id="rId7"/>
    <p:sldId id="7532" r:id="rId8"/>
    <p:sldId id="318" r:id="rId9"/>
    <p:sldId id="7538" r:id="rId10"/>
    <p:sldId id="7536" r:id="rId11"/>
    <p:sldId id="7542" r:id="rId12"/>
    <p:sldId id="7543" r:id="rId13"/>
    <p:sldId id="7537" r:id="rId14"/>
    <p:sldId id="312" r:id="rId15"/>
    <p:sldId id="7534" r:id="rId16"/>
    <p:sldId id="7525" r:id="rId17"/>
    <p:sldId id="323" r:id="rId18"/>
    <p:sldId id="7541" r:id="rId19"/>
    <p:sldId id="7529" r:id="rId20"/>
    <p:sldId id="7539" r:id="rId21"/>
    <p:sldId id="7530" r:id="rId22"/>
    <p:sldId id="315" r:id="rId23"/>
    <p:sldId id="321" r:id="rId24"/>
    <p:sldId id="317" r:id="rId25"/>
    <p:sldId id="279" r:id="rId26"/>
    <p:sldId id="319" r:id="rId27"/>
    <p:sldId id="320" r:id="rId28"/>
    <p:sldId id="314" r:id="rId29"/>
    <p:sldId id="282" r:id="rId30"/>
    <p:sldId id="316" r:id="rId31"/>
    <p:sldId id="275" r:id="rId32"/>
    <p:sldId id="276"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2E4A"/>
    <a:srgbClr val="F0F1F3"/>
    <a:srgbClr val="FFFFFF"/>
    <a:srgbClr val="E5E9EC"/>
    <a:srgbClr val="EFF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4614" autoAdjust="0"/>
  </p:normalViewPr>
  <p:slideViewPr>
    <p:cSldViewPr snapToGrid="0">
      <p:cViewPr varScale="1">
        <p:scale>
          <a:sx n="82" d="100"/>
          <a:sy n="82" d="100"/>
        </p:scale>
        <p:origin x="854" y="67"/>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系列 2</c:v>
                </c:pt>
              </c:strCache>
            </c:strRef>
          </c:tx>
          <c:spPr>
            <a:solidFill>
              <a:srgbClr val="17324D"/>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C87-45CB-B8E5-A8247C6B0DC4}"/>
            </c:ext>
          </c:extLst>
        </c:ser>
        <c:dLbls>
          <c:showLegendKey val="0"/>
          <c:showVal val="0"/>
          <c:showCatName val="0"/>
          <c:showSerName val="0"/>
          <c:showPercent val="0"/>
          <c:showBubbleSize val="0"/>
        </c:dLbls>
        <c:gapWidth val="219"/>
        <c:overlap val="-27"/>
        <c:axId val="254164128"/>
        <c:axId val="254163568"/>
      </c:barChart>
      <c:catAx>
        <c:axId val="254164128"/>
        <c:scaling>
          <c:orientation val="minMax"/>
        </c:scaling>
        <c:delete val="1"/>
        <c:axPos val="b"/>
        <c:numFmt formatCode="General" sourceLinked="1"/>
        <c:majorTickMark val="none"/>
        <c:minorTickMark val="none"/>
        <c:tickLblPos val="nextTo"/>
        <c:crossAx val="254163568"/>
        <c:crosses val="autoZero"/>
        <c:auto val="1"/>
        <c:lblAlgn val="ctr"/>
        <c:lblOffset val="100"/>
        <c:noMultiLvlLbl val="0"/>
      </c:catAx>
      <c:valAx>
        <c:axId val="254163568"/>
        <c:scaling>
          <c:orientation val="minMax"/>
        </c:scaling>
        <c:delete val="1"/>
        <c:axPos val="l"/>
        <c:numFmt formatCode="General" sourceLinked="1"/>
        <c:majorTickMark val="none"/>
        <c:minorTickMark val="none"/>
        <c:tickLblPos val="nextTo"/>
        <c:crossAx val="2541641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0" i="0" u="none" strike="noStrike" kern="1200" cap="none" spc="5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rgbClr val="17324D"/>
            </a:solidFill>
            <a:ln w="25400" cap="flat" cmpd="sng" algn="ctr">
              <a:noFill/>
              <a:miter lim="800000"/>
            </a:ln>
            <a:effectLst/>
          </c:spPr>
          <c:invertIfNegative val="0"/>
          <c:dPt>
            <c:idx val="0"/>
            <c:invertIfNegative val="0"/>
            <c:bubble3D val="0"/>
            <c:spPr>
              <a:solidFill>
                <a:srgbClr val="17324D"/>
              </a:solidFill>
              <a:ln w="25400" cap="flat" cmpd="sng" algn="ctr">
                <a:noFill/>
                <a:miter lim="800000"/>
              </a:ln>
              <a:effectLst/>
            </c:spPr>
            <c:extLst>
              <c:ext xmlns:c16="http://schemas.microsoft.com/office/drawing/2014/chart" uri="{C3380CC4-5D6E-409C-BE32-E72D297353CC}">
                <c16:uniqueId val="{00000003-567F-48FE-A223-F18309F5B846}"/>
              </c:ext>
            </c:extLst>
          </c:dPt>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67F-48FE-A223-F18309F5B846}"/>
            </c:ext>
          </c:extLst>
        </c:ser>
        <c:ser>
          <c:idx val="1"/>
          <c:order val="1"/>
          <c:tx>
            <c:strRef>
              <c:f>Sheet1!$C$1</c:f>
              <c:strCache>
                <c:ptCount val="1"/>
                <c:pt idx="0">
                  <c:v>系列 2</c:v>
                </c:pt>
              </c:strCache>
            </c:strRef>
          </c:tx>
          <c:spPr>
            <a:solidFill>
              <a:schemeClr val="tx1">
                <a:lumMod val="50000"/>
                <a:lumOff val="50000"/>
              </a:schemeClr>
            </a:solidFill>
            <a:ln w="25400" cap="flat" cmpd="sng" algn="ctr">
              <a:noFill/>
              <a:miter lim="800000"/>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67F-48FE-A223-F18309F5B846}"/>
            </c:ext>
          </c:extLst>
        </c:ser>
        <c:ser>
          <c:idx val="2"/>
          <c:order val="2"/>
          <c:tx>
            <c:strRef>
              <c:f>Sheet1!$D$1</c:f>
              <c:strCache>
                <c:ptCount val="1"/>
                <c:pt idx="0">
                  <c:v>系列 3</c:v>
                </c:pt>
              </c:strCache>
            </c:strRef>
          </c:tx>
          <c:spPr>
            <a:noFill/>
            <a:ln w="25400" cap="flat" cmpd="sng" algn="ctr">
              <a:solidFill>
                <a:srgbClr val="17324D"/>
              </a:solidFill>
              <a:miter lim="800000"/>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67F-48FE-A223-F18309F5B846}"/>
            </c:ext>
          </c:extLst>
        </c:ser>
        <c:dLbls>
          <c:showLegendKey val="0"/>
          <c:showVal val="0"/>
          <c:showCatName val="0"/>
          <c:showSerName val="0"/>
          <c:showPercent val="0"/>
          <c:showBubbleSize val="0"/>
        </c:dLbls>
        <c:gapWidth val="164"/>
        <c:overlap val="-35"/>
        <c:axId val="185929200"/>
        <c:axId val="185928640"/>
      </c:barChart>
      <c:catAx>
        <c:axId val="1859292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zh-CN"/>
          </a:p>
        </c:txPr>
        <c:crossAx val="185928640"/>
        <c:crosses val="autoZero"/>
        <c:auto val="1"/>
        <c:lblAlgn val="ctr"/>
        <c:lblOffset val="100"/>
        <c:noMultiLvlLbl val="0"/>
      </c:catAx>
      <c:valAx>
        <c:axId val="1859286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zh-CN"/>
          </a:p>
        </c:txPr>
        <c:crossAx val="1859292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F151C5-21C1-0141-8140-5284F08C5164}" type="doc">
      <dgm:prSet loTypeId="urn:microsoft.com/office/officeart/2009/layout/CircleArrowProcess" loCatId="" qsTypeId="urn:microsoft.com/office/officeart/2005/8/quickstyle/simple4" qsCatId="simple" csTypeId="urn:microsoft.com/office/officeart/2005/8/colors/accent1_2" csCatId="accent1" phldr="1"/>
      <dgm:spPr/>
      <dgm:t>
        <a:bodyPr/>
        <a:lstStyle/>
        <a:p>
          <a:endParaRPr lang="en-US"/>
        </a:p>
      </dgm:t>
    </dgm:pt>
    <dgm:pt modelId="{50381575-B802-BC43-BD00-F204690220FA}">
      <dgm:prSet/>
      <dgm:spPr/>
      <dgm:t>
        <a:bodyPr/>
        <a:lstStyle/>
        <a:p>
          <a:endParaRPr lang="en-US"/>
        </a:p>
      </dgm:t>
    </dgm:pt>
    <dgm:pt modelId="{793BE0AC-93FF-5741-A389-267276961E74}" type="parTrans" cxnId="{E4FE3A7D-F78C-8F4F-B15B-6BF91434DF52}">
      <dgm:prSet/>
      <dgm:spPr/>
      <dgm:t>
        <a:bodyPr/>
        <a:lstStyle/>
        <a:p>
          <a:endParaRPr lang="en-US"/>
        </a:p>
      </dgm:t>
    </dgm:pt>
    <dgm:pt modelId="{0B6C397E-B1F7-5247-99AE-6407E3DA8B71}" type="sibTrans" cxnId="{E4FE3A7D-F78C-8F4F-B15B-6BF91434DF52}">
      <dgm:prSet/>
      <dgm:spPr/>
      <dgm:t>
        <a:bodyPr/>
        <a:lstStyle/>
        <a:p>
          <a:endParaRPr lang="en-US"/>
        </a:p>
      </dgm:t>
    </dgm:pt>
    <dgm:pt modelId="{1DB8AD18-93E6-6F44-AB3F-6B92BDF55906}">
      <dgm:prSet/>
      <dgm:spPr/>
      <dgm:t>
        <a:bodyPr/>
        <a:lstStyle/>
        <a:p>
          <a:endParaRPr lang="en-US"/>
        </a:p>
      </dgm:t>
    </dgm:pt>
    <dgm:pt modelId="{DAA3FEB9-8775-4B43-AC25-4EA142A4993F}" type="parTrans" cxnId="{0BCF08BC-6C39-6441-BD6A-C0A975C996FD}">
      <dgm:prSet/>
      <dgm:spPr/>
      <dgm:t>
        <a:bodyPr/>
        <a:lstStyle/>
        <a:p>
          <a:endParaRPr lang="en-US"/>
        </a:p>
      </dgm:t>
    </dgm:pt>
    <dgm:pt modelId="{55049317-068E-5243-9A0E-D5D4A67EDC5F}" type="sibTrans" cxnId="{0BCF08BC-6C39-6441-BD6A-C0A975C996FD}">
      <dgm:prSet/>
      <dgm:spPr/>
      <dgm:t>
        <a:bodyPr/>
        <a:lstStyle/>
        <a:p>
          <a:endParaRPr lang="en-US"/>
        </a:p>
      </dgm:t>
    </dgm:pt>
    <dgm:pt modelId="{CA247453-C629-5F4B-A1E7-225C43F2C94D}">
      <dgm:prSet/>
      <dgm:spPr/>
      <dgm:t>
        <a:bodyPr/>
        <a:lstStyle/>
        <a:p>
          <a:endParaRPr lang="en-US"/>
        </a:p>
      </dgm:t>
    </dgm:pt>
    <dgm:pt modelId="{BE08E101-A92F-8C4A-8C57-C09CC854A80B}" type="parTrans" cxnId="{99AAE61F-319A-DE47-BA45-620EF20BF82C}">
      <dgm:prSet/>
      <dgm:spPr/>
      <dgm:t>
        <a:bodyPr/>
        <a:lstStyle/>
        <a:p>
          <a:endParaRPr lang="en-US"/>
        </a:p>
      </dgm:t>
    </dgm:pt>
    <dgm:pt modelId="{D79589D5-96F6-E04F-8FD9-AAF3F000161F}" type="sibTrans" cxnId="{99AAE61F-319A-DE47-BA45-620EF20BF82C}">
      <dgm:prSet/>
      <dgm:spPr/>
      <dgm:t>
        <a:bodyPr/>
        <a:lstStyle/>
        <a:p>
          <a:endParaRPr lang="en-US"/>
        </a:p>
      </dgm:t>
    </dgm:pt>
    <dgm:pt modelId="{737340F1-EF03-A743-B011-4713A3774715}" type="pres">
      <dgm:prSet presAssocID="{EEF151C5-21C1-0141-8140-5284F08C5164}" presName="Name0" presStyleCnt="0">
        <dgm:presLayoutVars>
          <dgm:chMax val="7"/>
          <dgm:chPref val="7"/>
          <dgm:dir/>
          <dgm:animLvl val="lvl"/>
        </dgm:presLayoutVars>
      </dgm:prSet>
      <dgm:spPr/>
    </dgm:pt>
    <dgm:pt modelId="{2D663505-8B3E-7948-B146-530ECBA6AB85}" type="pres">
      <dgm:prSet presAssocID="{50381575-B802-BC43-BD00-F204690220FA}" presName="Accent1" presStyleCnt="0"/>
      <dgm:spPr/>
    </dgm:pt>
    <dgm:pt modelId="{9AE41F29-53A0-2642-A1B9-0D2F308182E5}" type="pres">
      <dgm:prSet presAssocID="{50381575-B802-BC43-BD00-F204690220FA}" presName="Accent" presStyleLbl="node1" presStyleIdx="0" presStyleCnt="3"/>
      <dgm:spPr>
        <a:noFill/>
        <a:ln>
          <a:solidFill>
            <a:srgbClr val="17324D"/>
          </a:solidFill>
        </a:ln>
      </dgm:spPr>
    </dgm:pt>
    <dgm:pt modelId="{448E778E-788C-684D-8A1B-6FF88A42F69A}" type="pres">
      <dgm:prSet presAssocID="{50381575-B802-BC43-BD00-F204690220FA}" presName="Parent1" presStyleLbl="revTx" presStyleIdx="0" presStyleCnt="3">
        <dgm:presLayoutVars>
          <dgm:chMax val="1"/>
          <dgm:chPref val="1"/>
          <dgm:bulletEnabled val="1"/>
        </dgm:presLayoutVars>
      </dgm:prSet>
      <dgm:spPr/>
    </dgm:pt>
    <dgm:pt modelId="{DE437B61-57A2-4440-A301-474D9973C01E}" type="pres">
      <dgm:prSet presAssocID="{1DB8AD18-93E6-6F44-AB3F-6B92BDF55906}" presName="Accent2" presStyleCnt="0"/>
      <dgm:spPr/>
    </dgm:pt>
    <dgm:pt modelId="{59DF8D81-CE33-EC46-ACB4-E185347CD6E7}" type="pres">
      <dgm:prSet presAssocID="{1DB8AD18-93E6-6F44-AB3F-6B92BDF55906}" presName="Accent" presStyleLbl="node1" presStyleIdx="1" presStyleCnt="3"/>
      <dgm:spPr>
        <a:noFill/>
        <a:ln>
          <a:solidFill>
            <a:srgbClr val="17324D"/>
          </a:solidFill>
        </a:ln>
      </dgm:spPr>
    </dgm:pt>
    <dgm:pt modelId="{2FDE7BC7-FCD6-DE41-A6CD-CD28DB3584A2}" type="pres">
      <dgm:prSet presAssocID="{1DB8AD18-93E6-6F44-AB3F-6B92BDF55906}" presName="Parent2" presStyleLbl="revTx" presStyleIdx="1" presStyleCnt="3">
        <dgm:presLayoutVars>
          <dgm:chMax val="1"/>
          <dgm:chPref val="1"/>
          <dgm:bulletEnabled val="1"/>
        </dgm:presLayoutVars>
      </dgm:prSet>
      <dgm:spPr/>
    </dgm:pt>
    <dgm:pt modelId="{70E2137E-C71B-D14A-9389-EC254A8E9B2D}" type="pres">
      <dgm:prSet presAssocID="{CA247453-C629-5F4B-A1E7-225C43F2C94D}" presName="Accent3" presStyleCnt="0"/>
      <dgm:spPr/>
    </dgm:pt>
    <dgm:pt modelId="{64B9B5B3-84FC-1140-9801-172C3CDAECE4}" type="pres">
      <dgm:prSet presAssocID="{CA247453-C629-5F4B-A1E7-225C43F2C94D}" presName="Accent" presStyleLbl="node1" presStyleIdx="2" presStyleCnt="3"/>
      <dgm:spPr>
        <a:noFill/>
        <a:ln>
          <a:solidFill>
            <a:srgbClr val="17324D"/>
          </a:solidFill>
        </a:ln>
      </dgm:spPr>
    </dgm:pt>
    <dgm:pt modelId="{39A966E5-4159-7340-9962-89D60FB662A9}" type="pres">
      <dgm:prSet presAssocID="{CA247453-C629-5F4B-A1E7-225C43F2C94D}" presName="Parent3" presStyleLbl="revTx" presStyleIdx="2" presStyleCnt="3">
        <dgm:presLayoutVars>
          <dgm:chMax val="1"/>
          <dgm:chPref val="1"/>
          <dgm:bulletEnabled val="1"/>
        </dgm:presLayoutVars>
      </dgm:prSet>
      <dgm:spPr/>
    </dgm:pt>
  </dgm:ptLst>
  <dgm:cxnLst>
    <dgm:cxn modelId="{99AAE61F-319A-DE47-BA45-620EF20BF82C}" srcId="{EEF151C5-21C1-0141-8140-5284F08C5164}" destId="{CA247453-C629-5F4B-A1E7-225C43F2C94D}" srcOrd="2" destOrd="0" parTransId="{BE08E101-A92F-8C4A-8C57-C09CC854A80B}" sibTransId="{D79589D5-96F6-E04F-8FD9-AAF3F000161F}"/>
    <dgm:cxn modelId="{3A5D3B21-9E67-7948-AEA6-496C12019E67}" type="presOf" srcId="{CA247453-C629-5F4B-A1E7-225C43F2C94D}" destId="{39A966E5-4159-7340-9962-89D60FB662A9}" srcOrd="0" destOrd="0" presId="urn:microsoft.com/office/officeart/2009/layout/CircleArrowProcess"/>
    <dgm:cxn modelId="{0D05BB61-78CE-3149-BA61-11DF7A529EBC}" type="presOf" srcId="{50381575-B802-BC43-BD00-F204690220FA}" destId="{448E778E-788C-684D-8A1B-6FF88A42F69A}" srcOrd="0" destOrd="0" presId="urn:microsoft.com/office/officeart/2009/layout/CircleArrowProcess"/>
    <dgm:cxn modelId="{E4FE3A7D-F78C-8F4F-B15B-6BF91434DF52}" srcId="{EEF151C5-21C1-0141-8140-5284F08C5164}" destId="{50381575-B802-BC43-BD00-F204690220FA}" srcOrd="0" destOrd="0" parTransId="{793BE0AC-93FF-5741-A389-267276961E74}" sibTransId="{0B6C397E-B1F7-5247-99AE-6407E3DA8B71}"/>
    <dgm:cxn modelId="{2E481982-EC9E-2B48-AC3D-57B5459D1AFD}" type="presOf" srcId="{EEF151C5-21C1-0141-8140-5284F08C5164}" destId="{737340F1-EF03-A743-B011-4713A3774715}" srcOrd="0" destOrd="0" presId="urn:microsoft.com/office/officeart/2009/layout/CircleArrowProcess"/>
    <dgm:cxn modelId="{0BCF08BC-6C39-6441-BD6A-C0A975C996FD}" srcId="{EEF151C5-21C1-0141-8140-5284F08C5164}" destId="{1DB8AD18-93E6-6F44-AB3F-6B92BDF55906}" srcOrd="1" destOrd="0" parTransId="{DAA3FEB9-8775-4B43-AC25-4EA142A4993F}" sibTransId="{55049317-068E-5243-9A0E-D5D4A67EDC5F}"/>
    <dgm:cxn modelId="{45E11FD7-258A-974B-A044-6DC7E248B280}" type="presOf" srcId="{1DB8AD18-93E6-6F44-AB3F-6B92BDF55906}" destId="{2FDE7BC7-FCD6-DE41-A6CD-CD28DB3584A2}" srcOrd="0" destOrd="0" presId="urn:microsoft.com/office/officeart/2009/layout/CircleArrowProcess"/>
    <dgm:cxn modelId="{CDA05361-D967-3E4D-84F9-F526505C854C}" type="presParOf" srcId="{737340F1-EF03-A743-B011-4713A3774715}" destId="{2D663505-8B3E-7948-B146-530ECBA6AB85}" srcOrd="0" destOrd="0" presId="urn:microsoft.com/office/officeart/2009/layout/CircleArrowProcess"/>
    <dgm:cxn modelId="{02D96CDA-3448-484F-A115-BE88430931B9}" type="presParOf" srcId="{2D663505-8B3E-7948-B146-530ECBA6AB85}" destId="{9AE41F29-53A0-2642-A1B9-0D2F308182E5}" srcOrd="0" destOrd="0" presId="urn:microsoft.com/office/officeart/2009/layout/CircleArrowProcess"/>
    <dgm:cxn modelId="{6F31FC11-8BAE-414A-A525-78332D8A7181}" type="presParOf" srcId="{737340F1-EF03-A743-B011-4713A3774715}" destId="{448E778E-788C-684D-8A1B-6FF88A42F69A}" srcOrd="1" destOrd="0" presId="urn:microsoft.com/office/officeart/2009/layout/CircleArrowProcess"/>
    <dgm:cxn modelId="{EF81B12E-74F4-6647-AFB3-85A2D4AC5E3C}" type="presParOf" srcId="{737340F1-EF03-A743-B011-4713A3774715}" destId="{DE437B61-57A2-4440-A301-474D9973C01E}" srcOrd="2" destOrd="0" presId="urn:microsoft.com/office/officeart/2009/layout/CircleArrowProcess"/>
    <dgm:cxn modelId="{755F879E-E246-DC48-9861-1BC163E60ACE}" type="presParOf" srcId="{DE437B61-57A2-4440-A301-474D9973C01E}" destId="{59DF8D81-CE33-EC46-ACB4-E185347CD6E7}" srcOrd="0" destOrd="0" presId="urn:microsoft.com/office/officeart/2009/layout/CircleArrowProcess"/>
    <dgm:cxn modelId="{24CC4875-374A-CC40-9BFB-EC31AFAE140B}" type="presParOf" srcId="{737340F1-EF03-A743-B011-4713A3774715}" destId="{2FDE7BC7-FCD6-DE41-A6CD-CD28DB3584A2}" srcOrd="3" destOrd="0" presId="urn:microsoft.com/office/officeart/2009/layout/CircleArrowProcess"/>
    <dgm:cxn modelId="{3A532168-539E-B444-B8F7-4C5DC879BC1F}" type="presParOf" srcId="{737340F1-EF03-A743-B011-4713A3774715}" destId="{70E2137E-C71B-D14A-9389-EC254A8E9B2D}" srcOrd="4" destOrd="0" presId="urn:microsoft.com/office/officeart/2009/layout/CircleArrowProcess"/>
    <dgm:cxn modelId="{A0D37EEE-DABC-D84B-871D-9DF80BEE365C}" type="presParOf" srcId="{70E2137E-C71B-D14A-9389-EC254A8E9B2D}" destId="{64B9B5B3-84FC-1140-9801-172C3CDAECE4}" srcOrd="0" destOrd="0" presId="urn:microsoft.com/office/officeart/2009/layout/CircleArrowProcess"/>
    <dgm:cxn modelId="{EDBB6C9A-AC94-AC4D-804C-274FAFA61F86}" type="presParOf" srcId="{737340F1-EF03-A743-B011-4713A3774715}" destId="{39A966E5-4159-7340-9962-89D60FB662A9}" srcOrd="5" destOrd="0" presId="urn:microsoft.com/office/officeart/2009/layout/Circle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E41F29-53A0-2642-A1B9-0D2F308182E5}">
      <dsp:nvSpPr>
        <dsp:cNvPr id="0" name=""/>
        <dsp:cNvSpPr/>
      </dsp:nvSpPr>
      <dsp:spPr>
        <a:xfrm>
          <a:off x="1104810" y="302052"/>
          <a:ext cx="1911964" cy="1912255"/>
        </a:xfrm>
        <a:prstGeom prst="circularArrow">
          <a:avLst>
            <a:gd name="adj1" fmla="val 10980"/>
            <a:gd name="adj2" fmla="val 1142322"/>
            <a:gd name="adj3" fmla="val 4500000"/>
            <a:gd name="adj4" fmla="val 10800000"/>
            <a:gd name="adj5" fmla="val 12500"/>
          </a:avLst>
        </a:prstGeom>
        <a:noFill/>
        <a:ln>
          <a:solidFill>
            <a:srgbClr val="17324D"/>
          </a:solidFill>
        </a:ln>
        <a:effectLst/>
      </dsp:spPr>
      <dsp:style>
        <a:lnRef idx="0">
          <a:scrgbClr r="0" g="0" b="0"/>
        </a:lnRef>
        <a:fillRef idx="3">
          <a:scrgbClr r="0" g="0" b="0"/>
        </a:fillRef>
        <a:effectRef idx="2">
          <a:scrgbClr r="0" g="0" b="0"/>
        </a:effectRef>
        <a:fontRef idx="minor">
          <a:schemeClr val="lt1"/>
        </a:fontRef>
      </dsp:style>
    </dsp:sp>
    <dsp:sp modelId="{448E778E-788C-684D-8A1B-6FF88A42F69A}">
      <dsp:nvSpPr>
        <dsp:cNvPr id="0" name=""/>
        <dsp:cNvSpPr/>
      </dsp:nvSpPr>
      <dsp:spPr>
        <a:xfrm>
          <a:off x="1527417" y="992435"/>
          <a:ext cx="1062441" cy="53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1527417" y="992435"/>
        <a:ext cx="1062441" cy="531093"/>
      </dsp:txXfrm>
    </dsp:sp>
    <dsp:sp modelId="{59DF8D81-CE33-EC46-ACB4-E185347CD6E7}">
      <dsp:nvSpPr>
        <dsp:cNvPr id="0" name=""/>
        <dsp:cNvSpPr/>
      </dsp:nvSpPr>
      <dsp:spPr>
        <a:xfrm>
          <a:off x="573768" y="1400785"/>
          <a:ext cx="1911964" cy="1912255"/>
        </a:xfrm>
        <a:prstGeom prst="leftCircularArrow">
          <a:avLst>
            <a:gd name="adj1" fmla="val 10980"/>
            <a:gd name="adj2" fmla="val 1142322"/>
            <a:gd name="adj3" fmla="val 6300000"/>
            <a:gd name="adj4" fmla="val 18900000"/>
            <a:gd name="adj5" fmla="val 12500"/>
          </a:avLst>
        </a:prstGeom>
        <a:noFill/>
        <a:ln>
          <a:solidFill>
            <a:srgbClr val="17324D"/>
          </a:solidFill>
        </a:ln>
        <a:effectLst/>
      </dsp:spPr>
      <dsp:style>
        <a:lnRef idx="0">
          <a:scrgbClr r="0" g="0" b="0"/>
        </a:lnRef>
        <a:fillRef idx="3">
          <a:scrgbClr r="0" g="0" b="0"/>
        </a:fillRef>
        <a:effectRef idx="2">
          <a:scrgbClr r="0" g="0" b="0"/>
        </a:effectRef>
        <a:fontRef idx="minor">
          <a:schemeClr val="lt1"/>
        </a:fontRef>
      </dsp:style>
    </dsp:sp>
    <dsp:sp modelId="{2FDE7BC7-FCD6-DE41-A6CD-CD28DB3584A2}">
      <dsp:nvSpPr>
        <dsp:cNvPr id="0" name=""/>
        <dsp:cNvSpPr/>
      </dsp:nvSpPr>
      <dsp:spPr>
        <a:xfrm>
          <a:off x="998530" y="2097523"/>
          <a:ext cx="1062441" cy="53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998530" y="2097523"/>
        <a:ext cx="1062441" cy="531093"/>
      </dsp:txXfrm>
    </dsp:sp>
    <dsp:sp modelId="{64B9B5B3-84FC-1140-9801-172C3CDAECE4}">
      <dsp:nvSpPr>
        <dsp:cNvPr id="0" name=""/>
        <dsp:cNvSpPr/>
      </dsp:nvSpPr>
      <dsp:spPr>
        <a:xfrm>
          <a:off x="1240892" y="2631000"/>
          <a:ext cx="1642673" cy="1643332"/>
        </a:xfrm>
        <a:prstGeom prst="blockArc">
          <a:avLst>
            <a:gd name="adj1" fmla="val 13500000"/>
            <a:gd name="adj2" fmla="val 10800000"/>
            <a:gd name="adj3" fmla="val 12740"/>
          </a:avLst>
        </a:prstGeom>
        <a:noFill/>
        <a:ln>
          <a:solidFill>
            <a:srgbClr val="17324D"/>
          </a:solidFill>
        </a:ln>
        <a:effectLst/>
      </dsp:spPr>
      <dsp:style>
        <a:lnRef idx="0">
          <a:scrgbClr r="0" g="0" b="0"/>
        </a:lnRef>
        <a:fillRef idx="3">
          <a:scrgbClr r="0" g="0" b="0"/>
        </a:fillRef>
        <a:effectRef idx="2">
          <a:scrgbClr r="0" g="0" b="0"/>
        </a:effectRef>
        <a:fontRef idx="minor">
          <a:schemeClr val="lt1"/>
        </a:fontRef>
      </dsp:style>
    </dsp:sp>
    <dsp:sp modelId="{39A966E5-4159-7340-9962-89D60FB662A9}">
      <dsp:nvSpPr>
        <dsp:cNvPr id="0" name=""/>
        <dsp:cNvSpPr/>
      </dsp:nvSpPr>
      <dsp:spPr>
        <a:xfrm>
          <a:off x="1529930" y="3204200"/>
          <a:ext cx="1062441" cy="53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1529930" y="3204200"/>
        <a:ext cx="1062441" cy="531093"/>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D85BF-B191-48CA-9728-20FF71D3A776}" type="datetimeFigureOut">
              <a:rPr lang="zh-CN" altLang="en-US" smtClean="0"/>
              <a:t>2018/7/12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E1D6AA-A951-4B2E-B868-A2A70BA6CA3F}" type="slidenum">
              <a:rPr lang="zh-CN" altLang="en-US" smtClean="0"/>
              <a:t>‹#›</a:t>
            </a:fld>
            <a:endParaRPr lang="zh-CN" altLang="en-US"/>
          </a:p>
        </p:txBody>
      </p:sp>
    </p:spTree>
    <p:extLst>
      <p:ext uri="{BB962C8B-B14F-4D97-AF65-F5344CB8AC3E}">
        <p14:creationId xmlns:p14="http://schemas.microsoft.com/office/powerpoint/2010/main" val="878457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3039016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15</a:t>
            </a:fld>
            <a:endParaRPr lang="zh-CN" altLang="en-US"/>
          </a:p>
        </p:txBody>
      </p:sp>
    </p:spTree>
    <p:extLst>
      <p:ext uri="{BB962C8B-B14F-4D97-AF65-F5344CB8AC3E}">
        <p14:creationId xmlns:p14="http://schemas.microsoft.com/office/powerpoint/2010/main" val="321403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E624F0-09E1-425A-A52F-CC4F476DA1EF}" type="slidenum">
              <a:rPr lang="zh-CN" altLang="en-US" smtClean="0"/>
              <a:pPr/>
              <a:t>16</a:t>
            </a:fld>
            <a:endParaRPr lang="zh-CN" altLang="en-US"/>
          </a:p>
        </p:txBody>
      </p:sp>
    </p:spTree>
    <p:extLst>
      <p:ext uri="{BB962C8B-B14F-4D97-AF65-F5344CB8AC3E}">
        <p14:creationId xmlns:p14="http://schemas.microsoft.com/office/powerpoint/2010/main" val="381739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17</a:t>
            </a:fld>
            <a:endParaRPr lang="zh-CN" altLang="en-US"/>
          </a:p>
        </p:txBody>
      </p:sp>
    </p:spTree>
    <p:extLst>
      <p:ext uri="{BB962C8B-B14F-4D97-AF65-F5344CB8AC3E}">
        <p14:creationId xmlns:p14="http://schemas.microsoft.com/office/powerpoint/2010/main" val="3098007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E624F0-09E1-425A-A52F-CC4F476DA1EF}" type="slidenum">
              <a:rPr lang="zh-CN" altLang="en-US" smtClean="0"/>
              <a:pPr/>
              <a:t>19</a:t>
            </a:fld>
            <a:endParaRPr lang="zh-CN" altLang="en-US"/>
          </a:p>
        </p:txBody>
      </p:sp>
    </p:spTree>
    <p:extLst>
      <p:ext uri="{BB962C8B-B14F-4D97-AF65-F5344CB8AC3E}">
        <p14:creationId xmlns:p14="http://schemas.microsoft.com/office/powerpoint/2010/main" val="3451682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358CC-A703-4029-B39F-0A33770C7D58}" type="slidenum">
              <a:rPr lang="zh-CN" altLang="en-US" smtClean="0"/>
              <a:t>20</a:t>
            </a:fld>
            <a:endParaRPr lang="zh-CN" altLang="en-US"/>
          </a:p>
        </p:txBody>
      </p:sp>
    </p:spTree>
    <p:extLst>
      <p:ext uri="{BB962C8B-B14F-4D97-AF65-F5344CB8AC3E}">
        <p14:creationId xmlns:p14="http://schemas.microsoft.com/office/powerpoint/2010/main" val="843483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23</a:t>
            </a:fld>
            <a:endParaRPr lang="zh-CN" altLang="en-US"/>
          </a:p>
        </p:txBody>
      </p:sp>
    </p:spTree>
    <p:extLst>
      <p:ext uri="{BB962C8B-B14F-4D97-AF65-F5344CB8AC3E}">
        <p14:creationId xmlns:p14="http://schemas.microsoft.com/office/powerpoint/2010/main" val="3404921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24</a:t>
            </a:fld>
            <a:endParaRPr lang="zh-CN" altLang="en-US"/>
          </a:p>
        </p:txBody>
      </p:sp>
    </p:spTree>
    <p:extLst>
      <p:ext uri="{BB962C8B-B14F-4D97-AF65-F5344CB8AC3E}">
        <p14:creationId xmlns:p14="http://schemas.microsoft.com/office/powerpoint/2010/main" val="40509940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26</a:t>
            </a:fld>
            <a:endParaRPr lang="zh-CN" altLang="en-US"/>
          </a:p>
        </p:txBody>
      </p:sp>
    </p:spTree>
    <p:extLst>
      <p:ext uri="{BB962C8B-B14F-4D97-AF65-F5344CB8AC3E}">
        <p14:creationId xmlns:p14="http://schemas.microsoft.com/office/powerpoint/2010/main" val="476454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27</a:t>
            </a:fld>
            <a:endParaRPr lang="zh-CN" altLang="en-US"/>
          </a:p>
        </p:txBody>
      </p:sp>
    </p:spTree>
    <p:extLst>
      <p:ext uri="{BB962C8B-B14F-4D97-AF65-F5344CB8AC3E}">
        <p14:creationId xmlns:p14="http://schemas.microsoft.com/office/powerpoint/2010/main" val="2015953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30</a:t>
            </a:fld>
            <a:endParaRPr lang="zh-CN" altLang="en-US"/>
          </a:p>
        </p:txBody>
      </p:sp>
    </p:spTree>
    <p:extLst>
      <p:ext uri="{BB962C8B-B14F-4D97-AF65-F5344CB8AC3E}">
        <p14:creationId xmlns:p14="http://schemas.microsoft.com/office/powerpoint/2010/main" val="1457021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E624F0-09E1-425A-A52F-CC4F476DA1EF}" type="slidenum">
              <a:rPr lang="zh-CN" altLang="en-US" smtClean="0"/>
              <a:pPr/>
              <a:t>3</a:t>
            </a:fld>
            <a:endParaRPr lang="zh-CN" altLang="en-US"/>
          </a:p>
        </p:txBody>
      </p:sp>
    </p:spTree>
    <p:extLst>
      <p:ext uri="{BB962C8B-B14F-4D97-AF65-F5344CB8AC3E}">
        <p14:creationId xmlns:p14="http://schemas.microsoft.com/office/powerpoint/2010/main" val="12968833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32</a:t>
            </a:fld>
            <a:endParaRPr lang="zh-CN" altLang="en-US"/>
          </a:p>
        </p:txBody>
      </p:sp>
    </p:spTree>
    <p:extLst>
      <p:ext uri="{BB962C8B-B14F-4D97-AF65-F5344CB8AC3E}">
        <p14:creationId xmlns:p14="http://schemas.microsoft.com/office/powerpoint/2010/main" val="1441221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E624F0-09E1-425A-A52F-CC4F476DA1EF}" type="slidenum">
              <a:rPr lang="zh-CN" altLang="en-US" smtClean="0"/>
              <a:pPr/>
              <a:t>6</a:t>
            </a:fld>
            <a:endParaRPr lang="zh-CN" altLang="en-US"/>
          </a:p>
        </p:txBody>
      </p:sp>
    </p:spTree>
    <p:extLst>
      <p:ext uri="{BB962C8B-B14F-4D97-AF65-F5344CB8AC3E}">
        <p14:creationId xmlns:p14="http://schemas.microsoft.com/office/powerpoint/2010/main" val="453962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2852877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8</a:t>
            </a:fld>
            <a:endParaRPr lang="zh-CN" altLang="en-US"/>
          </a:p>
        </p:txBody>
      </p:sp>
    </p:spTree>
    <p:extLst>
      <p:ext uri="{BB962C8B-B14F-4D97-AF65-F5344CB8AC3E}">
        <p14:creationId xmlns:p14="http://schemas.microsoft.com/office/powerpoint/2010/main" val="2283453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1046404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11</a:t>
            </a:fld>
            <a:endParaRPr lang="zh-CN" altLang="en-US"/>
          </a:p>
        </p:txBody>
      </p:sp>
    </p:spTree>
    <p:extLst>
      <p:ext uri="{BB962C8B-B14F-4D97-AF65-F5344CB8AC3E}">
        <p14:creationId xmlns:p14="http://schemas.microsoft.com/office/powerpoint/2010/main" val="3749787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1695298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13</a:t>
            </a:fld>
            <a:endParaRPr lang="zh-CN" altLang="en-US"/>
          </a:p>
        </p:txBody>
      </p:sp>
    </p:spTree>
    <p:extLst>
      <p:ext uri="{BB962C8B-B14F-4D97-AF65-F5344CB8AC3E}">
        <p14:creationId xmlns:p14="http://schemas.microsoft.com/office/powerpoint/2010/main" val="37203828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flip="none" rotWithShape="1">
          <a:gsLst>
            <a:gs pos="0">
              <a:srgbClr val="FFFFFF"/>
            </a:gs>
            <a:gs pos="67000">
              <a:srgbClr val="F0F1F3"/>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693C8CFB-A8F2-4AD3-A55A-4B4B8BE3B25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44845"/>
          <a:stretch/>
        </p:blipFill>
        <p:spPr>
          <a:xfrm>
            <a:off x="0" y="0"/>
            <a:ext cx="4992914" cy="6858000"/>
          </a:xfrm>
          <a:prstGeom prst="rect">
            <a:avLst/>
          </a:prstGeom>
        </p:spPr>
      </p:pic>
    </p:spTree>
    <p:extLst>
      <p:ext uri="{BB962C8B-B14F-4D97-AF65-F5344CB8AC3E}">
        <p14:creationId xmlns:p14="http://schemas.microsoft.com/office/powerpoint/2010/main" val="365297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235F54-7CA3-493F-847A-29983B8443D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57721D4-9FBF-4E6D-BF95-431EA476623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ECA267B-1289-440F-9CF1-DDD83C2F334E}"/>
              </a:ext>
            </a:extLst>
          </p:cNvPr>
          <p:cNvSpPr>
            <a:spLocks noGrp="1"/>
          </p:cNvSpPr>
          <p:nvPr>
            <p:ph type="dt" sz="half" idx="10"/>
          </p:nvPr>
        </p:nvSpPr>
        <p:spPr/>
        <p:txBody>
          <a:bodyPr/>
          <a:lstStyle/>
          <a:p>
            <a:fld id="{CCA087C5-6DBF-488C-AE10-CBC1E42CD670}" type="datetimeFigureOut">
              <a:rPr lang="zh-CN" altLang="en-US" smtClean="0"/>
              <a:t>2018/7/12</a:t>
            </a:fld>
            <a:endParaRPr lang="zh-CN" altLang="en-US"/>
          </a:p>
        </p:txBody>
      </p:sp>
      <p:sp>
        <p:nvSpPr>
          <p:cNvPr id="5" name="页脚占位符 4">
            <a:extLst>
              <a:ext uri="{FF2B5EF4-FFF2-40B4-BE49-F238E27FC236}">
                <a16:creationId xmlns:a16="http://schemas.microsoft.com/office/drawing/2014/main" id="{29AF7012-861C-459B-B9E6-9CA6E05D7C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451314-7407-47AF-ACBA-342FB6412B1E}"/>
              </a:ext>
            </a:extLst>
          </p:cNvPr>
          <p:cNvSpPr>
            <a:spLocks noGrp="1"/>
          </p:cNvSpPr>
          <p:nvPr>
            <p:ph type="sldNum" sz="quarter" idx="12"/>
          </p:nvPr>
        </p:nvSpPr>
        <p:spPr/>
        <p:txBody>
          <a:bodyPr/>
          <a:lstStyle/>
          <a:p>
            <a:fld id="{0367427E-6965-4C1F-9B96-9EAA198652BD}" type="slidenum">
              <a:rPr lang="zh-CN" altLang="en-US" smtClean="0"/>
              <a:t>‹#›</a:t>
            </a:fld>
            <a:endParaRPr lang="zh-CN" altLang="en-US"/>
          </a:p>
        </p:txBody>
      </p:sp>
    </p:spTree>
    <p:extLst>
      <p:ext uri="{BB962C8B-B14F-4D97-AF65-F5344CB8AC3E}">
        <p14:creationId xmlns:p14="http://schemas.microsoft.com/office/powerpoint/2010/main" val="2811426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649EF25-FBB9-4CC1-9FBD-59D2A9DF97E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7870104-20B7-4D69-87BF-AC1B1CBDC93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D882186-1999-472E-B04D-0E20C07DD490}"/>
              </a:ext>
            </a:extLst>
          </p:cNvPr>
          <p:cNvSpPr>
            <a:spLocks noGrp="1"/>
          </p:cNvSpPr>
          <p:nvPr>
            <p:ph type="dt" sz="half" idx="10"/>
          </p:nvPr>
        </p:nvSpPr>
        <p:spPr/>
        <p:txBody>
          <a:bodyPr/>
          <a:lstStyle/>
          <a:p>
            <a:fld id="{CCA087C5-6DBF-488C-AE10-CBC1E42CD670}" type="datetimeFigureOut">
              <a:rPr lang="zh-CN" altLang="en-US" smtClean="0"/>
              <a:t>2018/7/12</a:t>
            </a:fld>
            <a:endParaRPr lang="zh-CN" altLang="en-US"/>
          </a:p>
        </p:txBody>
      </p:sp>
      <p:sp>
        <p:nvSpPr>
          <p:cNvPr id="5" name="页脚占位符 4">
            <a:extLst>
              <a:ext uri="{FF2B5EF4-FFF2-40B4-BE49-F238E27FC236}">
                <a16:creationId xmlns:a16="http://schemas.microsoft.com/office/drawing/2014/main" id="{602B9731-3159-4750-B55F-1956A80E45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4B2450-67FA-458B-8D73-5337BEB9928E}"/>
              </a:ext>
            </a:extLst>
          </p:cNvPr>
          <p:cNvSpPr>
            <a:spLocks noGrp="1"/>
          </p:cNvSpPr>
          <p:nvPr>
            <p:ph type="sldNum" sz="quarter" idx="12"/>
          </p:nvPr>
        </p:nvSpPr>
        <p:spPr/>
        <p:txBody>
          <a:bodyPr/>
          <a:lstStyle/>
          <a:p>
            <a:fld id="{0367427E-6965-4C1F-9B96-9EAA198652BD}" type="slidenum">
              <a:rPr lang="zh-CN" altLang="en-US" smtClean="0"/>
              <a:t>‹#›</a:t>
            </a:fld>
            <a:endParaRPr lang="zh-CN" altLang="en-US"/>
          </a:p>
        </p:txBody>
      </p:sp>
    </p:spTree>
    <p:extLst>
      <p:ext uri="{BB962C8B-B14F-4D97-AF65-F5344CB8AC3E}">
        <p14:creationId xmlns:p14="http://schemas.microsoft.com/office/powerpoint/2010/main" val="3870599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417FD1-86C7-4D6F-BB18-1BFAF31A957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B418F4-6BEB-4323-85BE-6D9DAA1AC5C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2E0484F-A6D0-4D0A-A67F-9B60623ABD9B}"/>
              </a:ext>
            </a:extLst>
          </p:cNvPr>
          <p:cNvSpPr>
            <a:spLocks noGrp="1"/>
          </p:cNvSpPr>
          <p:nvPr>
            <p:ph type="dt" sz="half" idx="10"/>
          </p:nvPr>
        </p:nvSpPr>
        <p:spPr/>
        <p:txBody>
          <a:bodyPr/>
          <a:lstStyle/>
          <a:p>
            <a:fld id="{CCA087C5-6DBF-488C-AE10-CBC1E42CD670}" type="datetimeFigureOut">
              <a:rPr lang="zh-CN" altLang="en-US" smtClean="0"/>
              <a:t>2018/7/12</a:t>
            </a:fld>
            <a:endParaRPr lang="zh-CN" altLang="en-US"/>
          </a:p>
        </p:txBody>
      </p:sp>
      <p:sp>
        <p:nvSpPr>
          <p:cNvPr id="5" name="页脚占位符 4">
            <a:extLst>
              <a:ext uri="{FF2B5EF4-FFF2-40B4-BE49-F238E27FC236}">
                <a16:creationId xmlns:a16="http://schemas.microsoft.com/office/drawing/2014/main" id="{B64B9663-8560-4E5B-9828-821FFA06E8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783949-B2D7-40A0-9C56-070D7843D49C}"/>
              </a:ext>
            </a:extLst>
          </p:cNvPr>
          <p:cNvSpPr>
            <a:spLocks noGrp="1"/>
          </p:cNvSpPr>
          <p:nvPr>
            <p:ph type="sldNum" sz="quarter" idx="12"/>
          </p:nvPr>
        </p:nvSpPr>
        <p:spPr/>
        <p:txBody>
          <a:bodyPr/>
          <a:lstStyle/>
          <a:p>
            <a:fld id="{0367427E-6965-4C1F-9B96-9EAA198652BD}" type="slidenum">
              <a:rPr lang="zh-CN" altLang="en-US" smtClean="0"/>
              <a:t>‹#›</a:t>
            </a:fld>
            <a:endParaRPr lang="zh-CN" altLang="en-US"/>
          </a:p>
        </p:txBody>
      </p:sp>
    </p:spTree>
    <p:extLst>
      <p:ext uri="{BB962C8B-B14F-4D97-AF65-F5344CB8AC3E}">
        <p14:creationId xmlns:p14="http://schemas.microsoft.com/office/powerpoint/2010/main" val="222841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1EDC49-D274-42C0-B8C9-54E96E94E6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EFA3DB7-FAA9-461F-88CD-46EB421383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F0C8632-A864-4DE3-9016-1A1B27BD6237}"/>
              </a:ext>
            </a:extLst>
          </p:cNvPr>
          <p:cNvSpPr>
            <a:spLocks noGrp="1"/>
          </p:cNvSpPr>
          <p:nvPr>
            <p:ph type="dt" sz="half" idx="10"/>
          </p:nvPr>
        </p:nvSpPr>
        <p:spPr/>
        <p:txBody>
          <a:bodyPr/>
          <a:lstStyle/>
          <a:p>
            <a:fld id="{CCA087C5-6DBF-488C-AE10-CBC1E42CD670}" type="datetimeFigureOut">
              <a:rPr lang="zh-CN" altLang="en-US" smtClean="0"/>
              <a:t>2018/7/12</a:t>
            </a:fld>
            <a:endParaRPr lang="zh-CN" altLang="en-US"/>
          </a:p>
        </p:txBody>
      </p:sp>
      <p:sp>
        <p:nvSpPr>
          <p:cNvPr id="5" name="页脚占位符 4">
            <a:extLst>
              <a:ext uri="{FF2B5EF4-FFF2-40B4-BE49-F238E27FC236}">
                <a16:creationId xmlns:a16="http://schemas.microsoft.com/office/drawing/2014/main" id="{2B08EFBF-B4C6-422F-A471-7844CD680F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24A86A-CF97-4FDA-AA7F-AB051ACDAFF3}"/>
              </a:ext>
            </a:extLst>
          </p:cNvPr>
          <p:cNvSpPr>
            <a:spLocks noGrp="1"/>
          </p:cNvSpPr>
          <p:nvPr>
            <p:ph type="sldNum" sz="quarter" idx="12"/>
          </p:nvPr>
        </p:nvSpPr>
        <p:spPr/>
        <p:txBody>
          <a:bodyPr/>
          <a:lstStyle/>
          <a:p>
            <a:fld id="{0367427E-6965-4C1F-9B96-9EAA198652BD}" type="slidenum">
              <a:rPr lang="zh-CN" altLang="en-US" smtClean="0"/>
              <a:t>‹#›</a:t>
            </a:fld>
            <a:endParaRPr lang="zh-CN" altLang="en-US"/>
          </a:p>
        </p:txBody>
      </p:sp>
    </p:spTree>
    <p:extLst>
      <p:ext uri="{BB962C8B-B14F-4D97-AF65-F5344CB8AC3E}">
        <p14:creationId xmlns:p14="http://schemas.microsoft.com/office/powerpoint/2010/main" val="4044104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10D0CE-B16C-40C5-869D-8E375B4930D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75254BD-1BB0-461D-9523-A56BBA3A7A1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EBC9EEB-E466-46C0-89FD-3A53D739FE6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2804F2E-1DB2-4D6F-92F5-2ED4232B4AF8}"/>
              </a:ext>
            </a:extLst>
          </p:cNvPr>
          <p:cNvSpPr>
            <a:spLocks noGrp="1"/>
          </p:cNvSpPr>
          <p:nvPr>
            <p:ph type="dt" sz="half" idx="10"/>
          </p:nvPr>
        </p:nvSpPr>
        <p:spPr/>
        <p:txBody>
          <a:bodyPr/>
          <a:lstStyle/>
          <a:p>
            <a:fld id="{CCA087C5-6DBF-488C-AE10-CBC1E42CD670}" type="datetimeFigureOut">
              <a:rPr lang="zh-CN" altLang="en-US" smtClean="0"/>
              <a:t>2018/7/12</a:t>
            </a:fld>
            <a:endParaRPr lang="zh-CN" altLang="en-US"/>
          </a:p>
        </p:txBody>
      </p:sp>
      <p:sp>
        <p:nvSpPr>
          <p:cNvPr id="6" name="页脚占位符 5">
            <a:extLst>
              <a:ext uri="{FF2B5EF4-FFF2-40B4-BE49-F238E27FC236}">
                <a16:creationId xmlns:a16="http://schemas.microsoft.com/office/drawing/2014/main" id="{9E7B3A53-8C9E-40B2-BDB1-13E947FCCF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47662B-71C4-4DBF-B5C6-B364C44E2845}"/>
              </a:ext>
            </a:extLst>
          </p:cNvPr>
          <p:cNvSpPr>
            <a:spLocks noGrp="1"/>
          </p:cNvSpPr>
          <p:nvPr>
            <p:ph type="sldNum" sz="quarter" idx="12"/>
          </p:nvPr>
        </p:nvSpPr>
        <p:spPr/>
        <p:txBody>
          <a:bodyPr/>
          <a:lstStyle/>
          <a:p>
            <a:fld id="{0367427E-6965-4C1F-9B96-9EAA198652BD}" type="slidenum">
              <a:rPr lang="zh-CN" altLang="en-US" smtClean="0"/>
              <a:t>‹#›</a:t>
            </a:fld>
            <a:endParaRPr lang="zh-CN" altLang="en-US"/>
          </a:p>
        </p:txBody>
      </p:sp>
    </p:spTree>
    <p:extLst>
      <p:ext uri="{BB962C8B-B14F-4D97-AF65-F5344CB8AC3E}">
        <p14:creationId xmlns:p14="http://schemas.microsoft.com/office/powerpoint/2010/main" val="279506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68BCA-4C34-4540-8654-D682C3E3184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F112ADA-2000-40BA-98DB-BB4FF7B51B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D6848F4-160E-477D-A730-253FDD86F2E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488EB20-4A0E-4A76-BBBE-70DC815B5E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E7A608A-40A6-4221-ACA8-19D102B3809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B7697C3-D3D9-4FAC-8CBD-1D233FD246A7}"/>
              </a:ext>
            </a:extLst>
          </p:cNvPr>
          <p:cNvSpPr>
            <a:spLocks noGrp="1"/>
          </p:cNvSpPr>
          <p:nvPr>
            <p:ph type="dt" sz="half" idx="10"/>
          </p:nvPr>
        </p:nvSpPr>
        <p:spPr/>
        <p:txBody>
          <a:bodyPr/>
          <a:lstStyle/>
          <a:p>
            <a:fld id="{CCA087C5-6DBF-488C-AE10-CBC1E42CD670}" type="datetimeFigureOut">
              <a:rPr lang="zh-CN" altLang="en-US" smtClean="0"/>
              <a:t>2018/7/12</a:t>
            </a:fld>
            <a:endParaRPr lang="zh-CN" altLang="en-US"/>
          </a:p>
        </p:txBody>
      </p:sp>
      <p:sp>
        <p:nvSpPr>
          <p:cNvPr id="8" name="页脚占位符 7">
            <a:extLst>
              <a:ext uri="{FF2B5EF4-FFF2-40B4-BE49-F238E27FC236}">
                <a16:creationId xmlns:a16="http://schemas.microsoft.com/office/drawing/2014/main" id="{6E244771-2EC9-4A17-AA02-1B56BD9908D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914C20D-25F2-40ED-AAAF-D24802D6B85F}"/>
              </a:ext>
            </a:extLst>
          </p:cNvPr>
          <p:cNvSpPr>
            <a:spLocks noGrp="1"/>
          </p:cNvSpPr>
          <p:nvPr>
            <p:ph type="sldNum" sz="quarter" idx="12"/>
          </p:nvPr>
        </p:nvSpPr>
        <p:spPr/>
        <p:txBody>
          <a:bodyPr/>
          <a:lstStyle/>
          <a:p>
            <a:fld id="{0367427E-6965-4C1F-9B96-9EAA198652BD}" type="slidenum">
              <a:rPr lang="zh-CN" altLang="en-US" smtClean="0"/>
              <a:t>‹#›</a:t>
            </a:fld>
            <a:endParaRPr lang="zh-CN" altLang="en-US"/>
          </a:p>
        </p:txBody>
      </p:sp>
    </p:spTree>
    <p:extLst>
      <p:ext uri="{BB962C8B-B14F-4D97-AF65-F5344CB8AC3E}">
        <p14:creationId xmlns:p14="http://schemas.microsoft.com/office/powerpoint/2010/main" val="436718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A8CA1-3C54-4624-9B75-C183AC0B836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1782EED-1A91-4D70-A708-D4BF41B9B314}"/>
              </a:ext>
            </a:extLst>
          </p:cNvPr>
          <p:cNvSpPr>
            <a:spLocks noGrp="1"/>
          </p:cNvSpPr>
          <p:nvPr>
            <p:ph type="dt" sz="half" idx="10"/>
          </p:nvPr>
        </p:nvSpPr>
        <p:spPr/>
        <p:txBody>
          <a:bodyPr/>
          <a:lstStyle/>
          <a:p>
            <a:fld id="{CCA087C5-6DBF-488C-AE10-CBC1E42CD670}" type="datetimeFigureOut">
              <a:rPr lang="zh-CN" altLang="en-US" smtClean="0"/>
              <a:t>2018/7/12</a:t>
            </a:fld>
            <a:endParaRPr lang="zh-CN" altLang="en-US"/>
          </a:p>
        </p:txBody>
      </p:sp>
      <p:sp>
        <p:nvSpPr>
          <p:cNvPr id="4" name="页脚占位符 3">
            <a:extLst>
              <a:ext uri="{FF2B5EF4-FFF2-40B4-BE49-F238E27FC236}">
                <a16:creationId xmlns:a16="http://schemas.microsoft.com/office/drawing/2014/main" id="{B51139C9-EAFE-4BC1-B18B-E3705D97CB7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C686D21-8AF4-4E62-B6B7-28A1BA895B7E}"/>
              </a:ext>
            </a:extLst>
          </p:cNvPr>
          <p:cNvSpPr>
            <a:spLocks noGrp="1"/>
          </p:cNvSpPr>
          <p:nvPr>
            <p:ph type="sldNum" sz="quarter" idx="12"/>
          </p:nvPr>
        </p:nvSpPr>
        <p:spPr/>
        <p:txBody>
          <a:bodyPr/>
          <a:lstStyle/>
          <a:p>
            <a:fld id="{0367427E-6965-4C1F-9B96-9EAA198652BD}" type="slidenum">
              <a:rPr lang="zh-CN" altLang="en-US" smtClean="0"/>
              <a:t>‹#›</a:t>
            </a:fld>
            <a:endParaRPr lang="zh-CN" altLang="en-US"/>
          </a:p>
        </p:txBody>
      </p:sp>
    </p:spTree>
    <p:extLst>
      <p:ext uri="{BB962C8B-B14F-4D97-AF65-F5344CB8AC3E}">
        <p14:creationId xmlns:p14="http://schemas.microsoft.com/office/powerpoint/2010/main" val="2325837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522BEF6-562D-4455-BD76-DDA10B1DF6BC}"/>
              </a:ext>
            </a:extLst>
          </p:cNvPr>
          <p:cNvSpPr>
            <a:spLocks noGrp="1"/>
          </p:cNvSpPr>
          <p:nvPr>
            <p:ph type="dt" sz="half" idx="10"/>
          </p:nvPr>
        </p:nvSpPr>
        <p:spPr/>
        <p:txBody>
          <a:bodyPr/>
          <a:lstStyle/>
          <a:p>
            <a:fld id="{CCA087C5-6DBF-488C-AE10-CBC1E42CD670}" type="datetimeFigureOut">
              <a:rPr lang="zh-CN" altLang="en-US" smtClean="0"/>
              <a:t>2018/7/12</a:t>
            </a:fld>
            <a:endParaRPr lang="zh-CN" altLang="en-US"/>
          </a:p>
        </p:txBody>
      </p:sp>
      <p:sp>
        <p:nvSpPr>
          <p:cNvPr id="3" name="页脚占位符 2">
            <a:extLst>
              <a:ext uri="{FF2B5EF4-FFF2-40B4-BE49-F238E27FC236}">
                <a16:creationId xmlns:a16="http://schemas.microsoft.com/office/drawing/2014/main" id="{699E9BF3-D664-4432-B387-C6FDEFD6163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1468836-E8BD-4E72-91DD-3759C96ED86E}"/>
              </a:ext>
            </a:extLst>
          </p:cNvPr>
          <p:cNvSpPr>
            <a:spLocks noGrp="1"/>
          </p:cNvSpPr>
          <p:nvPr>
            <p:ph type="sldNum" sz="quarter" idx="12"/>
          </p:nvPr>
        </p:nvSpPr>
        <p:spPr/>
        <p:txBody>
          <a:bodyPr/>
          <a:lstStyle/>
          <a:p>
            <a:fld id="{0367427E-6965-4C1F-9B96-9EAA198652BD}" type="slidenum">
              <a:rPr lang="zh-CN" altLang="en-US" smtClean="0"/>
              <a:t>‹#›</a:t>
            </a:fld>
            <a:endParaRPr lang="zh-CN" altLang="en-US"/>
          </a:p>
        </p:txBody>
      </p:sp>
    </p:spTree>
    <p:extLst>
      <p:ext uri="{BB962C8B-B14F-4D97-AF65-F5344CB8AC3E}">
        <p14:creationId xmlns:p14="http://schemas.microsoft.com/office/powerpoint/2010/main" val="120885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10308F-4288-4DDD-BEC7-E2DEA230017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9F1CCF2-C89D-4CD3-8145-4312A979EC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C8A7611-4FF6-4CCA-9448-5483B94585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F1BA9AA-E65F-41C0-848B-C8C8A1135A3B}"/>
              </a:ext>
            </a:extLst>
          </p:cNvPr>
          <p:cNvSpPr>
            <a:spLocks noGrp="1"/>
          </p:cNvSpPr>
          <p:nvPr>
            <p:ph type="dt" sz="half" idx="10"/>
          </p:nvPr>
        </p:nvSpPr>
        <p:spPr/>
        <p:txBody>
          <a:bodyPr/>
          <a:lstStyle/>
          <a:p>
            <a:fld id="{CCA087C5-6DBF-488C-AE10-CBC1E42CD670}" type="datetimeFigureOut">
              <a:rPr lang="zh-CN" altLang="en-US" smtClean="0"/>
              <a:t>2018/7/12</a:t>
            </a:fld>
            <a:endParaRPr lang="zh-CN" altLang="en-US"/>
          </a:p>
        </p:txBody>
      </p:sp>
      <p:sp>
        <p:nvSpPr>
          <p:cNvPr id="6" name="页脚占位符 5">
            <a:extLst>
              <a:ext uri="{FF2B5EF4-FFF2-40B4-BE49-F238E27FC236}">
                <a16:creationId xmlns:a16="http://schemas.microsoft.com/office/drawing/2014/main" id="{5ED25DFA-D2EC-4338-B06E-E14756A893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2C23C4-D2FA-4191-B927-DF76DE81BA15}"/>
              </a:ext>
            </a:extLst>
          </p:cNvPr>
          <p:cNvSpPr>
            <a:spLocks noGrp="1"/>
          </p:cNvSpPr>
          <p:nvPr>
            <p:ph type="sldNum" sz="quarter" idx="12"/>
          </p:nvPr>
        </p:nvSpPr>
        <p:spPr/>
        <p:txBody>
          <a:bodyPr/>
          <a:lstStyle/>
          <a:p>
            <a:fld id="{0367427E-6965-4C1F-9B96-9EAA198652BD}" type="slidenum">
              <a:rPr lang="zh-CN" altLang="en-US" smtClean="0"/>
              <a:t>‹#›</a:t>
            </a:fld>
            <a:endParaRPr lang="zh-CN" altLang="en-US"/>
          </a:p>
        </p:txBody>
      </p:sp>
    </p:spTree>
    <p:extLst>
      <p:ext uri="{BB962C8B-B14F-4D97-AF65-F5344CB8AC3E}">
        <p14:creationId xmlns:p14="http://schemas.microsoft.com/office/powerpoint/2010/main" val="2541331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F80B2C-BFAB-48FF-B101-A0270BE1713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7D71463-1CFF-4DCA-BD30-6EF96FADC7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41AF1CA-7E60-4770-A82D-60F9E03AE1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140618D-C415-4B1B-B917-5A3A0F9189D6}"/>
              </a:ext>
            </a:extLst>
          </p:cNvPr>
          <p:cNvSpPr>
            <a:spLocks noGrp="1"/>
          </p:cNvSpPr>
          <p:nvPr>
            <p:ph type="dt" sz="half" idx="10"/>
          </p:nvPr>
        </p:nvSpPr>
        <p:spPr/>
        <p:txBody>
          <a:bodyPr/>
          <a:lstStyle/>
          <a:p>
            <a:fld id="{CCA087C5-6DBF-488C-AE10-CBC1E42CD670}" type="datetimeFigureOut">
              <a:rPr lang="zh-CN" altLang="en-US" smtClean="0"/>
              <a:t>2018/7/12</a:t>
            </a:fld>
            <a:endParaRPr lang="zh-CN" altLang="en-US"/>
          </a:p>
        </p:txBody>
      </p:sp>
      <p:sp>
        <p:nvSpPr>
          <p:cNvPr id="6" name="页脚占位符 5">
            <a:extLst>
              <a:ext uri="{FF2B5EF4-FFF2-40B4-BE49-F238E27FC236}">
                <a16:creationId xmlns:a16="http://schemas.microsoft.com/office/drawing/2014/main" id="{6BAA9525-1AE5-447A-927C-339D9F35C5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0C264C-010E-45F6-9179-470BFF3C0FD0}"/>
              </a:ext>
            </a:extLst>
          </p:cNvPr>
          <p:cNvSpPr>
            <a:spLocks noGrp="1"/>
          </p:cNvSpPr>
          <p:nvPr>
            <p:ph type="sldNum" sz="quarter" idx="12"/>
          </p:nvPr>
        </p:nvSpPr>
        <p:spPr/>
        <p:txBody>
          <a:bodyPr/>
          <a:lstStyle/>
          <a:p>
            <a:fld id="{0367427E-6965-4C1F-9B96-9EAA198652BD}" type="slidenum">
              <a:rPr lang="zh-CN" altLang="en-US" smtClean="0"/>
              <a:t>‹#›</a:t>
            </a:fld>
            <a:endParaRPr lang="zh-CN" altLang="en-US"/>
          </a:p>
        </p:txBody>
      </p:sp>
    </p:spTree>
    <p:extLst>
      <p:ext uri="{BB962C8B-B14F-4D97-AF65-F5344CB8AC3E}">
        <p14:creationId xmlns:p14="http://schemas.microsoft.com/office/powerpoint/2010/main" val="1670526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D0C92D1-8FD1-40C5-80CB-9126349045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FFD41DD-F8F1-48A7-B910-20A205CB0F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CC2F899-1A10-4FAE-B4A8-C050882F47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087C5-6DBF-488C-AE10-CBC1E42CD670}" type="datetimeFigureOut">
              <a:rPr lang="zh-CN" altLang="en-US" smtClean="0"/>
              <a:t>2018/7/12</a:t>
            </a:fld>
            <a:endParaRPr lang="zh-CN" altLang="en-US"/>
          </a:p>
        </p:txBody>
      </p:sp>
      <p:sp>
        <p:nvSpPr>
          <p:cNvPr id="5" name="页脚占位符 4">
            <a:extLst>
              <a:ext uri="{FF2B5EF4-FFF2-40B4-BE49-F238E27FC236}">
                <a16:creationId xmlns:a16="http://schemas.microsoft.com/office/drawing/2014/main" id="{C8EB747A-3551-484D-B713-7A9103CC54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680E9FD-B05F-40E6-8FC8-C5F4971F17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7427E-6965-4C1F-9B96-9EAA198652BD}" type="slidenum">
              <a:rPr lang="zh-CN" altLang="en-US" smtClean="0"/>
              <a:t>‹#›</a:t>
            </a:fld>
            <a:endParaRPr lang="zh-CN" altLang="en-US"/>
          </a:p>
        </p:txBody>
      </p:sp>
    </p:spTree>
    <p:extLst>
      <p:ext uri="{BB962C8B-B14F-4D97-AF65-F5344CB8AC3E}">
        <p14:creationId xmlns:p14="http://schemas.microsoft.com/office/powerpoint/2010/main" val="2844339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2.wmf"/></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xml"/><Relationship Id="rId1" Type="http://schemas.openxmlformats.org/officeDocument/2006/relationships/tags" Target="../tags/tag1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15.xml"/><Relationship Id="rId7" Type="http://schemas.openxmlformats.org/officeDocument/2006/relationships/image" Target="../media/image6.svg"/><Relationship Id="rId2" Type="http://schemas.openxmlformats.org/officeDocument/2006/relationships/slideLayout" Target="../slideLayouts/slideLayout7.xml"/><Relationship Id="rId1" Type="http://schemas.openxmlformats.org/officeDocument/2006/relationships/tags" Target="../tags/tag20.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16.xml"/><Relationship Id="rId7" Type="http://schemas.openxmlformats.org/officeDocument/2006/relationships/image" Target="../media/image14.svg"/><Relationship Id="rId2" Type="http://schemas.openxmlformats.org/officeDocument/2006/relationships/slideLayout" Target="../slideLayouts/slideLayout7.xml"/><Relationship Id="rId1" Type="http://schemas.openxmlformats.org/officeDocument/2006/relationships/tags" Target="../tags/tag21.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8.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2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tags" Target="../tags/tag25.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27.xml"/><Relationship Id="rId4" Type="http://schemas.openxmlformats.org/officeDocument/2006/relationships/chart" Target="../charts/chart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9.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6000263-E9DD-4AC7-A616-C0C246340DFE}"/>
              </a:ext>
            </a:extLst>
          </p:cNvPr>
          <p:cNvGrpSpPr/>
          <p:nvPr/>
        </p:nvGrpSpPr>
        <p:grpSpPr>
          <a:xfrm>
            <a:off x="3501099" y="858416"/>
            <a:ext cx="8326809" cy="5219480"/>
            <a:chOff x="1723116" y="1859901"/>
            <a:chExt cx="8326809" cy="5219480"/>
          </a:xfrm>
        </p:grpSpPr>
        <p:sp>
          <p:nvSpPr>
            <p:cNvPr id="14" name="PA_文本框 11">
              <a:extLst>
                <a:ext uri="{FF2B5EF4-FFF2-40B4-BE49-F238E27FC236}">
                  <a16:creationId xmlns:a16="http://schemas.microsoft.com/office/drawing/2014/main" id="{EDB0BCC6-23B9-4791-B4EF-7E4FCE5305BE}"/>
                </a:ext>
              </a:extLst>
            </p:cNvPr>
            <p:cNvSpPr txBox="1"/>
            <p:nvPr>
              <p:custDataLst>
                <p:tags r:id="rId1"/>
              </p:custDataLst>
            </p:nvPr>
          </p:nvSpPr>
          <p:spPr>
            <a:xfrm>
              <a:off x="1723116" y="1859901"/>
              <a:ext cx="8326809" cy="2554545"/>
            </a:xfrm>
            <a:prstGeom prst="rect">
              <a:avLst/>
            </a:prstGeom>
            <a:noFill/>
          </p:spPr>
          <p:txBody>
            <a:bodyPr wrap="square" rtlCol="0">
              <a:spAutoFit/>
            </a:bodyPr>
            <a:lstStyle/>
            <a:p>
              <a:pPr algn="r"/>
              <a:r>
                <a:rPr lang="en-US" altLang="zh-CN" sz="8000" b="1" dirty="0">
                  <a:solidFill>
                    <a:srgbClr val="132E4A"/>
                  </a:solidFill>
                  <a:latin typeface="等线 Light" panose="02010600030101010101" pitchFamily="2" charset="-122"/>
                  <a:ea typeface="等线 Light" panose="02010600030101010101" pitchFamily="2" charset="-122"/>
                  <a:sym typeface="iekie-Weilaiti" panose="02010601030101010101" pitchFamily="2" charset="-128"/>
                </a:rPr>
                <a:t>Vehicle Obstacle Course Laboratory</a:t>
              </a:r>
              <a:endParaRPr lang="zh-CN" altLang="en-US" sz="8000" b="1" dirty="0">
                <a:solidFill>
                  <a:srgbClr val="132E4A"/>
                </a:solidFill>
                <a:latin typeface="等线 Light" panose="02010600030101010101" pitchFamily="2" charset="-122"/>
                <a:ea typeface="等线 Light" panose="02010600030101010101" pitchFamily="2" charset="-122"/>
                <a:sym typeface="iekie-Weilaiti" panose="02010601030101010101" pitchFamily="2" charset="-128"/>
              </a:endParaRPr>
            </a:p>
          </p:txBody>
        </p:sp>
        <p:sp>
          <p:nvSpPr>
            <p:cNvPr id="16" name="PA_文本框 29">
              <a:extLst>
                <a:ext uri="{FF2B5EF4-FFF2-40B4-BE49-F238E27FC236}">
                  <a16:creationId xmlns:a16="http://schemas.microsoft.com/office/drawing/2014/main" id="{3D504F59-BEDB-4DA9-9210-81BA2501E694}"/>
                </a:ext>
              </a:extLst>
            </p:cNvPr>
            <p:cNvSpPr txBox="1"/>
            <p:nvPr>
              <p:custDataLst>
                <p:tags r:id="rId2"/>
              </p:custDataLst>
            </p:nvPr>
          </p:nvSpPr>
          <p:spPr>
            <a:xfrm>
              <a:off x="6912919" y="5234196"/>
              <a:ext cx="2931847" cy="1845185"/>
            </a:xfrm>
            <a:prstGeom prst="rect">
              <a:avLst/>
            </a:prstGeom>
            <a:noFill/>
          </p:spPr>
          <p:txBody>
            <a:bodyPr wrap="square" rtlCol="0" anchor="ctr" anchorCtr="0">
              <a:spAutoFit/>
            </a:bodyPr>
            <a:lstStyle/>
            <a:p>
              <a:pPr algn="r">
                <a:lnSpc>
                  <a:spcPct val="150000"/>
                </a:lnSpc>
              </a:pPr>
              <a:r>
                <a:rPr lang="en-US" altLang="zh-CN" sz="4000" dirty="0">
                  <a:solidFill>
                    <a:srgbClr val="132E4A"/>
                  </a:solidFill>
                  <a:latin typeface="+mn-ea"/>
                  <a:sym typeface="iekie-Weilaiti" panose="02010601030101010101" pitchFamily="2" charset="-128"/>
                </a:rPr>
                <a:t>Group One</a:t>
              </a:r>
            </a:p>
            <a:p>
              <a:pPr algn="r">
                <a:lnSpc>
                  <a:spcPct val="150000"/>
                </a:lnSpc>
              </a:pPr>
              <a:r>
                <a:rPr lang="en-US" altLang="zh-CN" sz="4000" dirty="0">
                  <a:solidFill>
                    <a:srgbClr val="132E4A"/>
                  </a:solidFill>
                  <a:effectLst/>
                  <a:latin typeface="+mn-ea"/>
                  <a:sym typeface="iekie-Weilaiti" panose="02010601030101010101" pitchFamily="2" charset="-128"/>
                </a:rPr>
                <a:t>2018.</a:t>
              </a:r>
              <a:r>
                <a:rPr lang="en-US" altLang="zh-CN" sz="4000" dirty="0">
                  <a:solidFill>
                    <a:srgbClr val="132E4A"/>
                  </a:solidFill>
                  <a:latin typeface="+mn-ea"/>
                  <a:sym typeface="iekie-Weilaiti" panose="02010601030101010101" pitchFamily="2" charset="-128"/>
                </a:rPr>
                <a:t>07</a:t>
              </a:r>
              <a:r>
                <a:rPr lang="en-US" altLang="zh-CN" sz="4000" dirty="0">
                  <a:solidFill>
                    <a:srgbClr val="132E4A"/>
                  </a:solidFill>
                  <a:effectLst/>
                  <a:latin typeface="+mn-ea"/>
                  <a:sym typeface="iekie-Weilaiti" panose="02010601030101010101" pitchFamily="2" charset="-128"/>
                </a:rPr>
                <a:t>.13</a:t>
              </a:r>
            </a:p>
          </p:txBody>
        </p:sp>
      </p:grpSp>
    </p:spTree>
    <p:extLst>
      <p:ext uri="{BB962C8B-B14F-4D97-AF65-F5344CB8AC3E}">
        <p14:creationId xmlns:p14="http://schemas.microsoft.com/office/powerpoint/2010/main" val="2449712129"/>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7D5E6F85-E568-4073-B813-3C64057C3821}"/>
              </a:ext>
            </a:extLst>
          </p:cNvPr>
          <p:cNvGrpSpPr/>
          <p:nvPr/>
        </p:nvGrpSpPr>
        <p:grpSpPr>
          <a:xfrm>
            <a:off x="143922" y="217193"/>
            <a:ext cx="11887200" cy="615553"/>
            <a:chOff x="143922" y="769643"/>
            <a:chExt cx="11887200" cy="615553"/>
          </a:xfrm>
        </p:grpSpPr>
        <p:sp>
          <p:nvSpPr>
            <p:cNvPr id="27" name="MH_Entry_1">
              <a:extLst>
                <a:ext uri="{FF2B5EF4-FFF2-40B4-BE49-F238E27FC236}">
                  <a16:creationId xmlns:a16="http://schemas.microsoft.com/office/drawing/2014/main" id="{E2770940-E656-4BEB-88DE-A72332412838}"/>
                </a:ext>
              </a:extLst>
            </p:cNvPr>
            <p:cNvSpPr/>
            <p:nvPr>
              <p:custDataLst>
                <p:tags r:id="rId1"/>
              </p:custDataLst>
            </p:nvPr>
          </p:nvSpPr>
          <p:spPr>
            <a:xfrm>
              <a:off x="4533683" y="769643"/>
              <a:ext cx="2981306"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en-US" altLang="zh-CN" sz="2000" dirty="0">
                  <a:solidFill>
                    <a:schemeClr val="bg2">
                      <a:lumMod val="10000"/>
                    </a:schemeClr>
                  </a:solidFill>
                  <a:latin typeface="等线" panose="02010600030101010101" pitchFamily="2" charset="-122"/>
                  <a:ea typeface="等线" panose="02010600030101010101" pitchFamily="2" charset="-122"/>
                </a:rPr>
                <a:t>Circuit design</a:t>
              </a:r>
              <a:endParaRPr lang="zh-CN" altLang="en-US" sz="2000" dirty="0">
                <a:solidFill>
                  <a:schemeClr val="bg2">
                    <a:lumMod val="10000"/>
                  </a:schemeClr>
                </a:solidFill>
                <a:latin typeface="等线" panose="02010600030101010101" pitchFamily="2" charset="-122"/>
                <a:ea typeface="等线" panose="02010600030101010101" pitchFamily="2" charset="-122"/>
              </a:endParaRPr>
            </a:p>
            <a:p>
              <a:pPr algn="dist" defTabSz="1146358" fontAlgn="base">
                <a:spcBef>
                  <a:spcPct val="0"/>
                </a:spcBef>
                <a:spcAft>
                  <a:spcPct val="0"/>
                </a:spcAft>
              </a:pPr>
              <a:endPar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28" name="直接连接符 3">
              <a:extLst>
                <a:ext uri="{FF2B5EF4-FFF2-40B4-BE49-F238E27FC236}">
                  <a16:creationId xmlns:a16="http://schemas.microsoft.com/office/drawing/2014/main" id="{58CE0A16-9824-47B3-A19F-808B50DD1740}"/>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29" name="直接连接符 4">
              <a:extLst>
                <a:ext uri="{FF2B5EF4-FFF2-40B4-BE49-F238E27FC236}">
                  <a16:creationId xmlns:a16="http://schemas.microsoft.com/office/drawing/2014/main" id="{7E756040-060C-4490-A335-5318B52C9CB7}"/>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C0712547-1D7F-41AF-97D4-4964FCACF4AE}"/>
              </a:ext>
            </a:extLst>
          </p:cNvPr>
          <p:cNvSpPr txBox="1"/>
          <p:nvPr/>
        </p:nvSpPr>
        <p:spPr>
          <a:xfrm>
            <a:off x="3265714" y="1259633"/>
            <a:ext cx="4021494" cy="369332"/>
          </a:xfrm>
          <a:prstGeom prst="rect">
            <a:avLst/>
          </a:prstGeom>
          <a:noFill/>
        </p:spPr>
        <p:txBody>
          <a:bodyPr wrap="square" rtlCol="0">
            <a:spAutoFit/>
          </a:bodyPr>
          <a:lstStyle/>
          <a:p>
            <a:r>
              <a:rPr lang="en-US" altLang="zh-CN" dirty="0"/>
              <a:t>Task1</a:t>
            </a:r>
            <a:r>
              <a:rPr lang="zh-CN" altLang="en-US" dirty="0"/>
              <a:t>电路图</a:t>
            </a:r>
          </a:p>
        </p:txBody>
      </p:sp>
    </p:spTree>
    <p:extLst>
      <p:ext uri="{BB962C8B-B14F-4D97-AF65-F5344CB8AC3E}">
        <p14:creationId xmlns:p14="http://schemas.microsoft.com/office/powerpoint/2010/main" val="211199555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7D5E6F85-E568-4073-B813-3C64057C3821}"/>
              </a:ext>
            </a:extLst>
          </p:cNvPr>
          <p:cNvGrpSpPr/>
          <p:nvPr/>
        </p:nvGrpSpPr>
        <p:grpSpPr>
          <a:xfrm>
            <a:off x="143922" y="217193"/>
            <a:ext cx="11887200" cy="615553"/>
            <a:chOff x="143922" y="769643"/>
            <a:chExt cx="11887200" cy="615553"/>
          </a:xfrm>
        </p:grpSpPr>
        <p:sp>
          <p:nvSpPr>
            <p:cNvPr id="27" name="MH_Entry_1">
              <a:extLst>
                <a:ext uri="{FF2B5EF4-FFF2-40B4-BE49-F238E27FC236}">
                  <a16:creationId xmlns:a16="http://schemas.microsoft.com/office/drawing/2014/main" id="{E2770940-E656-4BEB-88DE-A72332412838}"/>
                </a:ext>
              </a:extLst>
            </p:cNvPr>
            <p:cNvSpPr/>
            <p:nvPr>
              <p:custDataLst>
                <p:tags r:id="rId1"/>
              </p:custDataLst>
            </p:nvPr>
          </p:nvSpPr>
          <p:spPr>
            <a:xfrm>
              <a:off x="4533683" y="769643"/>
              <a:ext cx="2981306"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en-US" altLang="zh-CN" sz="2000" dirty="0">
                  <a:solidFill>
                    <a:schemeClr val="bg2">
                      <a:lumMod val="10000"/>
                    </a:schemeClr>
                  </a:solidFill>
                  <a:latin typeface="等线" panose="02010600030101010101" pitchFamily="2" charset="-122"/>
                  <a:ea typeface="等线" panose="02010600030101010101" pitchFamily="2" charset="-122"/>
                </a:rPr>
                <a:t>Circuit design</a:t>
              </a:r>
              <a:endParaRPr lang="zh-CN" altLang="en-US" sz="2000" dirty="0">
                <a:solidFill>
                  <a:schemeClr val="bg2">
                    <a:lumMod val="10000"/>
                  </a:schemeClr>
                </a:solidFill>
                <a:latin typeface="等线" panose="02010600030101010101" pitchFamily="2" charset="-122"/>
                <a:ea typeface="等线" panose="02010600030101010101" pitchFamily="2" charset="-122"/>
              </a:endParaRPr>
            </a:p>
            <a:p>
              <a:pPr algn="dist" defTabSz="1146358" fontAlgn="base">
                <a:spcBef>
                  <a:spcPct val="0"/>
                </a:spcBef>
                <a:spcAft>
                  <a:spcPct val="0"/>
                </a:spcAft>
              </a:pPr>
              <a:endPar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28" name="直接连接符 3">
              <a:extLst>
                <a:ext uri="{FF2B5EF4-FFF2-40B4-BE49-F238E27FC236}">
                  <a16:creationId xmlns:a16="http://schemas.microsoft.com/office/drawing/2014/main" id="{58CE0A16-9824-47B3-A19F-808B50DD1740}"/>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29" name="直接连接符 4">
              <a:extLst>
                <a:ext uri="{FF2B5EF4-FFF2-40B4-BE49-F238E27FC236}">
                  <a16:creationId xmlns:a16="http://schemas.microsoft.com/office/drawing/2014/main" id="{7E756040-060C-4490-A335-5318B52C9CB7}"/>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B1EAC394-6911-4283-B254-3DF322D6BBC2}"/>
              </a:ext>
            </a:extLst>
          </p:cNvPr>
          <p:cNvSpPr txBox="1"/>
          <p:nvPr/>
        </p:nvSpPr>
        <p:spPr>
          <a:xfrm>
            <a:off x="2929812" y="1866122"/>
            <a:ext cx="3890866" cy="369332"/>
          </a:xfrm>
          <a:prstGeom prst="rect">
            <a:avLst/>
          </a:prstGeom>
          <a:noFill/>
        </p:spPr>
        <p:txBody>
          <a:bodyPr wrap="square" rtlCol="0">
            <a:spAutoFit/>
          </a:bodyPr>
          <a:lstStyle/>
          <a:p>
            <a:r>
              <a:rPr lang="zh-CN" altLang="en-US" dirty="0"/>
              <a:t>设计的电路图</a:t>
            </a:r>
          </a:p>
        </p:txBody>
      </p:sp>
    </p:spTree>
    <p:extLst>
      <p:ext uri="{BB962C8B-B14F-4D97-AF65-F5344CB8AC3E}">
        <p14:creationId xmlns:p14="http://schemas.microsoft.com/office/powerpoint/2010/main" val="221533035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7D5E6F85-E568-4073-B813-3C64057C3821}"/>
              </a:ext>
            </a:extLst>
          </p:cNvPr>
          <p:cNvGrpSpPr/>
          <p:nvPr/>
        </p:nvGrpSpPr>
        <p:grpSpPr>
          <a:xfrm>
            <a:off x="143922" y="217193"/>
            <a:ext cx="11887200" cy="615553"/>
            <a:chOff x="143922" y="769643"/>
            <a:chExt cx="11887200" cy="615553"/>
          </a:xfrm>
        </p:grpSpPr>
        <p:sp>
          <p:nvSpPr>
            <p:cNvPr id="27" name="MH_Entry_1">
              <a:extLst>
                <a:ext uri="{FF2B5EF4-FFF2-40B4-BE49-F238E27FC236}">
                  <a16:creationId xmlns:a16="http://schemas.microsoft.com/office/drawing/2014/main" id="{E2770940-E656-4BEB-88DE-A72332412838}"/>
                </a:ext>
              </a:extLst>
            </p:cNvPr>
            <p:cNvSpPr/>
            <p:nvPr>
              <p:custDataLst>
                <p:tags r:id="rId1"/>
              </p:custDataLst>
            </p:nvPr>
          </p:nvSpPr>
          <p:spPr>
            <a:xfrm>
              <a:off x="4533683" y="769643"/>
              <a:ext cx="2981306"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en-US" altLang="zh-CN" sz="2000" dirty="0">
                  <a:solidFill>
                    <a:schemeClr val="bg2">
                      <a:lumMod val="10000"/>
                    </a:schemeClr>
                  </a:solidFill>
                  <a:latin typeface="等线" panose="02010600030101010101" pitchFamily="2" charset="-122"/>
                  <a:ea typeface="等线" panose="02010600030101010101" pitchFamily="2" charset="-122"/>
                </a:rPr>
                <a:t>Circuit design</a:t>
              </a:r>
              <a:endParaRPr lang="zh-CN" altLang="en-US" sz="2000" dirty="0">
                <a:solidFill>
                  <a:schemeClr val="bg2">
                    <a:lumMod val="10000"/>
                  </a:schemeClr>
                </a:solidFill>
                <a:latin typeface="等线" panose="02010600030101010101" pitchFamily="2" charset="-122"/>
                <a:ea typeface="等线" panose="02010600030101010101" pitchFamily="2" charset="-122"/>
              </a:endParaRPr>
            </a:p>
            <a:p>
              <a:pPr algn="dist" defTabSz="1146358" fontAlgn="base">
                <a:spcBef>
                  <a:spcPct val="0"/>
                </a:spcBef>
                <a:spcAft>
                  <a:spcPct val="0"/>
                </a:spcAft>
              </a:pPr>
              <a:endPar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28" name="直接连接符 3">
              <a:extLst>
                <a:ext uri="{FF2B5EF4-FFF2-40B4-BE49-F238E27FC236}">
                  <a16:creationId xmlns:a16="http://schemas.microsoft.com/office/drawing/2014/main" id="{58CE0A16-9824-47B3-A19F-808B50DD1740}"/>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29" name="直接连接符 4">
              <a:extLst>
                <a:ext uri="{FF2B5EF4-FFF2-40B4-BE49-F238E27FC236}">
                  <a16:creationId xmlns:a16="http://schemas.microsoft.com/office/drawing/2014/main" id="{7E756040-060C-4490-A335-5318B52C9CB7}"/>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E9BE8F21-F7E6-48DD-B365-7E353DD25130}"/>
              </a:ext>
            </a:extLst>
          </p:cNvPr>
          <p:cNvSpPr txBox="1"/>
          <p:nvPr/>
        </p:nvSpPr>
        <p:spPr>
          <a:xfrm>
            <a:off x="2845837" y="1996751"/>
            <a:ext cx="5794310" cy="369332"/>
          </a:xfrm>
          <a:prstGeom prst="rect">
            <a:avLst/>
          </a:prstGeom>
          <a:noFill/>
        </p:spPr>
        <p:txBody>
          <a:bodyPr wrap="square" rtlCol="0">
            <a:spAutoFit/>
          </a:bodyPr>
          <a:lstStyle/>
          <a:p>
            <a:r>
              <a:rPr lang="zh-CN" altLang="en-US" dirty="0"/>
              <a:t>光电二极管的电路图</a:t>
            </a:r>
          </a:p>
        </p:txBody>
      </p:sp>
    </p:spTree>
    <p:extLst>
      <p:ext uri="{BB962C8B-B14F-4D97-AF65-F5344CB8AC3E}">
        <p14:creationId xmlns:p14="http://schemas.microsoft.com/office/powerpoint/2010/main" val="285877091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7D5E6F85-E568-4073-B813-3C64057C3821}"/>
              </a:ext>
            </a:extLst>
          </p:cNvPr>
          <p:cNvGrpSpPr/>
          <p:nvPr/>
        </p:nvGrpSpPr>
        <p:grpSpPr>
          <a:xfrm>
            <a:off x="143922" y="220051"/>
            <a:ext cx="11935570" cy="307777"/>
            <a:chOff x="143922" y="772501"/>
            <a:chExt cx="11935570" cy="307777"/>
          </a:xfrm>
        </p:grpSpPr>
        <p:sp>
          <p:nvSpPr>
            <p:cNvPr id="27" name="MH_Entry_1">
              <a:extLst>
                <a:ext uri="{FF2B5EF4-FFF2-40B4-BE49-F238E27FC236}">
                  <a16:creationId xmlns:a16="http://schemas.microsoft.com/office/drawing/2014/main" id="{E2770940-E656-4BEB-88DE-A72332412838}"/>
                </a:ext>
              </a:extLst>
            </p:cNvPr>
            <p:cNvSpPr/>
            <p:nvPr>
              <p:custDataLst>
                <p:tags r:id="rId1"/>
              </p:custDataLst>
            </p:nvPr>
          </p:nvSpPr>
          <p:spPr>
            <a:xfrm>
              <a:off x="4460787" y="772501"/>
              <a:ext cx="2981306"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en-US" altLang="zh-CN" sz="2000" dirty="0">
                  <a:solidFill>
                    <a:schemeClr val="bg2">
                      <a:lumMod val="10000"/>
                    </a:schemeClr>
                  </a:solidFill>
                  <a:latin typeface="等线" panose="02010600030101010101" pitchFamily="2" charset="-122"/>
                  <a:ea typeface="等线" panose="02010600030101010101" pitchFamily="2" charset="-122"/>
                </a:rPr>
                <a:t>Code design</a:t>
              </a:r>
              <a:endPar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28" name="直接连接符 3">
              <a:extLst>
                <a:ext uri="{FF2B5EF4-FFF2-40B4-BE49-F238E27FC236}">
                  <a16:creationId xmlns:a16="http://schemas.microsoft.com/office/drawing/2014/main" id="{58CE0A16-9824-47B3-A19F-808B50DD1740}"/>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29" name="直接连接符 4">
              <a:extLst>
                <a:ext uri="{FF2B5EF4-FFF2-40B4-BE49-F238E27FC236}">
                  <a16:creationId xmlns:a16="http://schemas.microsoft.com/office/drawing/2014/main" id="{7E756040-060C-4490-A335-5318B52C9CB7}"/>
                </a:ext>
              </a:extLst>
            </p:cNvPr>
            <p:cNvCxnSpPr/>
            <p:nvPr/>
          </p:nvCxnSpPr>
          <p:spPr>
            <a:xfrm>
              <a:off x="7706688" y="926389"/>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1858387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空心弧 9"/>
          <p:cNvSpPr/>
          <p:nvPr/>
        </p:nvSpPr>
        <p:spPr>
          <a:xfrm rot="3600000">
            <a:off x="4266562" y="1769138"/>
            <a:ext cx="3504028" cy="3504028"/>
          </a:xfrm>
          <a:prstGeom prst="blockArc">
            <a:avLst>
              <a:gd name="adj1" fmla="val 15240000"/>
              <a:gd name="adj2" fmla="val 6375658"/>
              <a:gd name="adj3" fmla="val 5000"/>
            </a:avLst>
          </a:prstGeom>
          <a:solidFill>
            <a:srgbClr val="132E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等线" panose="02010600030101010101" pitchFamily="2" charset="-122"/>
              <a:ea typeface="等线" panose="02010600030101010101" pitchFamily="2" charset="-122"/>
            </a:endParaRPr>
          </a:p>
        </p:txBody>
      </p:sp>
      <p:sp>
        <p:nvSpPr>
          <p:cNvPr id="12" name="空心弧 11"/>
          <p:cNvSpPr/>
          <p:nvPr/>
        </p:nvSpPr>
        <p:spPr>
          <a:xfrm rot="4951894">
            <a:off x="4061058" y="1563634"/>
            <a:ext cx="3915036" cy="3915036"/>
          </a:xfrm>
          <a:prstGeom prst="blockArc">
            <a:avLst>
              <a:gd name="adj1" fmla="val 13326385"/>
              <a:gd name="adj2" fmla="val 8942954"/>
              <a:gd name="adj3" fmla="val 5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等线" panose="02010600030101010101" pitchFamily="2" charset="-122"/>
              <a:ea typeface="等线" panose="02010600030101010101" pitchFamily="2" charset="-122"/>
            </a:endParaRPr>
          </a:p>
        </p:txBody>
      </p:sp>
      <p:sp>
        <p:nvSpPr>
          <p:cNvPr id="13" name="空心弧 12"/>
          <p:cNvSpPr/>
          <p:nvPr/>
        </p:nvSpPr>
        <p:spPr>
          <a:xfrm rot="11853705">
            <a:off x="4452998" y="1955574"/>
            <a:ext cx="3131157" cy="3131157"/>
          </a:xfrm>
          <a:prstGeom prst="blockArc">
            <a:avLst>
              <a:gd name="adj1" fmla="val 9600000"/>
              <a:gd name="adj2" fmla="val 20809699"/>
              <a:gd name="adj3" fmla="val 5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等线" panose="02010600030101010101" pitchFamily="2" charset="-122"/>
              <a:ea typeface="等线" panose="02010600030101010101" pitchFamily="2" charset="-122"/>
            </a:endParaRPr>
          </a:p>
        </p:txBody>
      </p:sp>
      <p:sp>
        <p:nvSpPr>
          <p:cNvPr id="14" name="空心弧 13"/>
          <p:cNvSpPr/>
          <p:nvPr/>
        </p:nvSpPr>
        <p:spPr>
          <a:xfrm rot="8905052">
            <a:off x="4635168" y="2137744"/>
            <a:ext cx="2766815" cy="2766815"/>
          </a:xfrm>
          <a:prstGeom prst="blockArc">
            <a:avLst>
              <a:gd name="adj1" fmla="val 10200000"/>
              <a:gd name="adj2" fmla="val 6152830"/>
              <a:gd name="adj3" fmla="val 693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等线" panose="02010600030101010101" pitchFamily="2" charset="-122"/>
              <a:ea typeface="等线" panose="02010600030101010101" pitchFamily="2" charset="-122"/>
            </a:endParaRPr>
          </a:p>
        </p:txBody>
      </p:sp>
      <p:sp>
        <p:nvSpPr>
          <p:cNvPr id="15" name="空心弧 14"/>
          <p:cNvSpPr/>
          <p:nvPr/>
        </p:nvSpPr>
        <p:spPr>
          <a:xfrm rot="8100000">
            <a:off x="4855354" y="2357930"/>
            <a:ext cx="2326444" cy="2326444"/>
          </a:xfrm>
          <a:prstGeom prst="blockArc">
            <a:avLst>
              <a:gd name="adj1" fmla="val 15858922"/>
              <a:gd name="adj2" fmla="val 6290585"/>
              <a:gd name="adj3" fmla="val 7425"/>
            </a:avLst>
          </a:prstGeom>
          <a:solidFill>
            <a:srgbClr val="132E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等线" panose="02010600030101010101" pitchFamily="2" charset="-122"/>
              <a:ea typeface="等线" panose="02010600030101010101" pitchFamily="2" charset="-122"/>
            </a:endParaRPr>
          </a:p>
        </p:txBody>
      </p:sp>
      <p:sp>
        <p:nvSpPr>
          <p:cNvPr id="18" name="矩形 17"/>
          <p:cNvSpPr/>
          <p:nvPr/>
        </p:nvSpPr>
        <p:spPr>
          <a:xfrm>
            <a:off x="8213926" y="2213639"/>
            <a:ext cx="2786836" cy="3323987"/>
          </a:xfrm>
          <a:prstGeom prst="rect">
            <a:avLst/>
          </a:prstGeom>
          <a:ln w="6350">
            <a:solidFill>
              <a:srgbClr val="132E4A"/>
            </a:solidFill>
          </a:ln>
        </p:spPr>
        <p:txBody>
          <a:bodyPr wrap="square">
            <a:spAutoFit/>
          </a:bodyPr>
          <a:lstStyle/>
          <a:p>
            <a:pPr>
              <a:lnSpc>
                <a:spcPct val="150000"/>
              </a:lnSpc>
            </a:pPr>
            <a:r>
              <a:rPr lang="zh-CN" altLang="en-US" sz="2000" dirty="0">
                <a:solidFill>
                  <a:schemeClr val="tx1">
                    <a:lumMod val="75000"/>
                    <a:lumOff val="25000"/>
                  </a:schemeClr>
                </a:solidFill>
                <a:latin typeface="等线" panose="02010600030101010101" pitchFamily="2" charset="-122"/>
                <a:ea typeface="等线" panose="02010600030101010101" pitchFamily="2" charset="-122"/>
                <a:cs typeface="+mn-ea"/>
              </a:rPr>
              <a:t>请添加文字描述请添加文字描述请添加文字描述请添加文字描述请添加文字描述请添加文字描述请添加文字描述请添加文字描述请添加文字描述</a:t>
            </a:r>
          </a:p>
        </p:txBody>
      </p:sp>
      <p:sp>
        <p:nvSpPr>
          <p:cNvPr id="23" name="文本框 22"/>
          <p:cNvSpPr txBox="1"/>
          <p:nvPr/>
        </p:nvSpPr>
        <p:spPr>
          <a:xfrm>
            <a:off x="661616" y="1685323"/>
            <a:ext cx="2901698" cy="400110"/>
          </a:xfrm>
          <a:prstGeom prst="rect">
            <a:avLst/>
          </a:prstGeom>
          <a:noFill/>
        </p:spPr>
        <p:txBody>
          <a:bodyPr wrap="square" rtlCol="0">
            <a:spAutoFit/>
          </a:bodyPr>
          <a:lstStyle/>
          <a:p>
            <a:pPr algn="r"/>
            <a:r>
              <a:rPr lang="en-US" altLang="zh-CN" sz="2000" b="1" dirty="0">
                <a:solidFill>
                  <a:srgbClr val="132E4A"/>
                </a:solidFill>
                <a:latin typeface="等线" panose="02010600030101010101" pitchFamily="2" charset="-122"/>
              </a:rPr>
              <a:t>Similarities</a:t>
            </a:r>
            <a:r>
              <a:rPr lang="zh-CN" altLang="en-US" sz="2000" b="1" dirty="0">
                <a:solidFill>
                  <a:srgbClr val="132E4A"/>
                </a:solidFill>
                <a:latin typeface="等线" panose="02010600030101010101" pitchFamily="2" charset="-122"/>
                <a:ea typeface="等线" panose="02010600030101010101" pitchFamily="2" charset="-122"/>
              </a:rPr>
              <a:t>：</a:t>
            </a:r>
          </a:p>
        </p:txBody>
      </p:sp>
      <p:sp>
        <p:nvSpPr>
          <p:cNvPr id="24" name="矩形 23"/>
          <p:cNvSpPr/>
          <p:nvPr/>
        </p:nvSpPr>
        <p:spPr>
          <a:xfrm>
            <a:off x="693490" y="2384587"/>
            <a:ext cx="2786836" cy="3323987"/>
          </a:xfrm>
          <a:prstGeom prst="rect">
            <a:avLst/>
          </a:prstGeom>
          <a:ln w="6350">
            <a:solidFill>
              <a:srgbClr val="132E4A"/>
            </a:solidFill>
          </a:ln>
        </p:spPr>
        <p:txBody>
          <a:bodyPr wrap="square">
            <a:spAutoFit/>
          </a:bodyPr>
          <a:lstStyle/>
          <a:p>
            <a:pPr algn="r">
              <a:lnSpc>
                <a:spcPct val="150000"/>
              </a:lnSpc>
            </a:pPr>
            <a:r>
              <a:rPr lang="zh-CN" altLang="en-US" sz="2000" dirty="0">
                <a:solidFill>
                  <a:schemeClr val="tx1">
                    <a:lumMod val="75000"/>
                    <a:lumOff val="25000"/>
                  </a:schemeClr>
                </a:solidFill>
                <a:latin typeface="等线" panose="02010600030101010101" pitchFamily="2" charset="-122"/>
                <a:ea typeface="等线" panose="02010600030101010101" pitchFamily="2" charset="-122"/>
                <a:cs typeface="+mn-ea"/>
              </a:rPr>
              <a:t>请添加文字描述请添加文字描述请添加文字描述请添加文字描述请添加文字描述请添加文字描述请添加文字描述请添加文字描述请添加文字描述请添加文字描述</a:t>
            </a:r>
          </a:p>
        </p:txBody>
      </p:sp>
      <p:sp>
        <p:nvSpPr>
          <p:cNvPr id="27" name="文本框 26"/>
          <p:cNvSpPr txBox="1"/>
          <p:nvPr/>
        </p:nvSpPr>
        <p:spPr>
          <a:xfrm>
            <a:off x="7983573" y="1625393"/>
            <a:ext cx="2901698" cy="400110"/>
          </a:xfrm>
          <a:prstGeom prst="rect">
            <a:avLst/>
          </a:prstGeom>
          <a:noFill/>
        </p:spPr>
        <p:txBody>
          <a:bodyPr wrap="square" rtlCol="0">
            <a:spAutoFit/>
          </a:bodyPr>
          <a:lstStyle/>
          <a:p>
            <a:r>
              <a:rPr lang="en-US" altLang="zh-CN" sz="2000" b="1" dirty="0">
                <a:solidFill>
                  <a:srgbClr val="132E4A"/>
                </a:solidFill>
                <a:latin typeface="等线" panose="02010600030101010101" pitchFamily="2" charset="-122"/>
              </a:rPr>
              <a:t>differences</a:t>
            </a:r>
            <a:r>
              <a:rPr lang="zh-CN" altLang="en-US" sz="2000" b="1" dirty="0">
                <a:solidFill>
                  <a:srgbClr val="132E4A"/>
                </a:solidFill>
                <a:latin typeface="等线" panose="02010600030101010101" pitchFamily="2" charset="-122"/>
                <a:ea typeface="等线" panose="02010600030101010101" pitchFamily="2" charset="-122"/>
              </a:rPr>
              <a:t>：</a:t>
            </a:r>
          </a:p>
        </p:txBody>
      </p:sp>
      <p:grpSp>
        <p:nvGrpSpPr>
          <p:cNvPr id="16" name="组合 15">
            <a:extLst>
              <a:ext uri="{FF2B5EF4-FFF2-40B4-BE49-F238E27FC236}">
                <a16:creationId xmlns:a16="http://schemas.microsoft.com/office/drawing/2014/main" id="{3E9B3F58-5D35-423A-AE81-338DB6A3F7B9}"/>
              </a:ext>
            </a:extLst>
          </p:cNvPr>
          <p:cNvGrpSpPr/>
          <p:nvPr/>
        </p:nvGrpSpPr>
        <p:grpSpPr>
          <a:xfrm>
            <a:off x="143922" y="220051"/>
            <a:ext cx="11887200" cy="307777"/>
            <a:chOff x="143922" y="772501"/>
            <a:chExt cx="11887200" cy="307777"/>
          </a:xfrm>
        </p:grpSpPr>
        <p:sp>
          <p:nvSpPr>
            <p:cNvPr id="17" name="MH_Entry_1">
              <a:extLst>
                <a:ext uri="{FF2B5EF4-FFF2-40B4-BE49-F238E27FC236}">
                  <a16:creationId xmlns:a16="http://schemas.microsoft.com/office/drawing/2014/main" id="{0DD9D032-160B-42DF-9F3D-1A5D9FCC264F}"/>
                </a:ext>
              </a:extLst>
            </p:cNvPr>
            <p:cNvSpPr/>
            <p:nvPr>
              <p:custDataLst>
                <p:tags r:id="rId1"/>
              </p:custDataLst>
            </p:nvPr>
          </p:nvSpPr>
          <p:spPr>
            <a:xfrm>
              <a:off x="3284299" y="772501"/>
              <a:ext cx="5605152"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en-US" altLang="zh-CN"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How our method is different from other groups</a:t>
              </a:r>
              <a:endPar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19" name="直接连接符 3">
              <a:extLst>
                <a:ext uri="{FF2B5EF4-FFF2-40B4-BE49-F238E27FC236}">
                  <a16:creationId xmlns:a16="http://schemas.microsoft.com/office/drawing/2014/main" id="{8F04B22D-D315-477D-8C35-C835A287BADF}"/>
                </a:ext>
              </a:extLst>
            </p:cNvPr>
            <p:cNvCxnSpPr>
              <a:cxnSpLocks/>
            </p:cNvCxnSpPr>
            <p:nvPr/>
          </p:nvCxnSpPr>
          <p:spPr>
            <a:xfrm>
              <a:off x="143922" y="926390"/>
              <a:ext cx="3041022"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20" name="直接连接符 4">
              <a:extLst>
                <a:ext uri="{FF2B5EF4-FFF2-40B4-BE49-F238E27FC236}">
                  <a16:creationId xmlns:a16="http://schemas.microsoft.com/office/drawing/2014/main" id="{2AF0B83B-B946-41C7-9A2C-8C12099FA3F5}"/>
                </a:ext>
              </a:extLst>
            </p:cNvPr>
            <p:cNvCxnSpPr>
              <a:cxnSpLocks/>
            </p:cNvCxnSpPr>
            <p:nvPr/>
          </p:nvCxnSpPr>
          <p:spPr>
            <a:xfrm flipV="1">
              <a:off x="8945511" y="909703"/>
              <a:ext cx="3085611" cy="16687"/>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7417237"/>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val 42"/>
          <p:cNvSpPr/>
          <p:nvPr/>
        </p:nvSpPr>
        <p:spPr>
          <a:xfrm>
            <a:off x="3800669" y="1515910"/>
            <a:ext cx="4590662" cy="4474337"/>
          </a:xfrm>
          <a:prstGeom prst="ellipse">
            <a:avLst/>
          </a:prstGeom>
          <a:noFill/>
          <a:ln w="12700">
            <a:solidFill>
              <a:srgbClr val="17324D"/>
            </a:solidFill>
          </a:ln>
          <a:effectLst>
            <a:outerShdw blurRad="571500" dist="546100" dir="3120000" sx="92000" sy="920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组合 24">
            <a:extLst>
              <a:ext uri="{FF2B5EF4-FFF2-40B4-BE49-F238E27FC236}">
                <a16:creationId xmlns:a16="http://schemas.microsoft.com/office/drawing/2014/main" id="{33570393-AA16-46BA-913B-51FC040369B3}"/>
              </a:ext>
            </a:extLst>
          </p:cNvPr>
          <p:cNvGrpSpPr/>
          <p:nvPr/>
        </p:nvGrpSpPr>
        <p:grpSpPr>
          <a:xfrm>
            <a:off x="143922" y="220051"/>
            <a:ext cx="11887200" cy="307777"/>
            <a:chOff x="143922" y="772501"/>
            <a:chExt cx="11887200" cy="307777"/>
          </a:xfrm>
        </p:grpSpPr>
        <p:sp>
          <p:nvSpPr>
            <p:cNvPr id="26" name="MH_Entry_1">
              <a:extLst>
                <a:ext uri="{FF2B5EF4-FFF2-40B4-BE49-F238E27FC236}">
                  <a16:creationId xmlns:a16="http://schemas.microsoft.com/office/drawing/2014/main" id="{44F2C27F-8665-4D0B-BB90-F0E7C3F9835E}"/>
                </a:ext>
              </a:extLst>
            </p:cNvPr>
            <p:cNvSpPr/>
            <p:nvPr>
              <p:custDataLst>
                <p:tags r:id="rId1"/>
              </p:custDataLst>
            </p:nvPr>
          </p:nvSpPr>
          <p:spPr>
            <a:xfrm>
              <a:off x="5277151" y="772501"/>
              <a:ext cx="1637698"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en-US" altLang="zh-CN"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How it works</a:t>
              </a:r>
              <a:endPar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27" name="直接连接符 3">
              <a:extLst>
                <a:ext uri="{FF2B5EF4-FFF2-40B4-BE49-F238E27FC236}">
                  <a16:creationId xmlns:a16="http://schemas.microsoft.com/office/drawing/2014/main" id="{BDED962D-D94A-4979-8C8C-4406A780FC8A}"/>
                </a:ext>
              </a:extLst>
            </p:cNvPr>
            <p:cNvCxnSpPr>
              <a:cxnSpLocks/>
            </p:cNvCxnSpPr>
            <p:nvPr/>
          </p:nvCxnSpPr>
          <p:spPr>
            <a:xfrm>
              <a:off x="143922" y="926390"/>
              <a:ext cx="4735988"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28" name="直接连接符 4">
              <a:extLst>
                <a:ext uri="{FF2B5EF4-FFF2-40B4-BE49-F238E27FC236}">
                  <a16:creationId xmlns:a16="http://schemas.microsoft.com/office/drawing/2014/main" id="{9BB33E14-4343-4AF8-BF30-6619C1A6E1C6}"/>
                </a:ext>
              </a:extLst>
            </p:cNvPr>
            <p:cNvCxnSpPr>
              <a:cxnSpLocks/>
            </p:cNvCxnSpPr>
            <p:nvPr/>
          </p:nvCxnSpPr>
          <p:spPr>
            <a:xfrm flipV="1">
              <a:off x="7193902" y="909703"/>
              <a:ext cx="4837220" cy="16686"/>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4" name="文本框 3">
            <a:extLst>
              <a:ext uri="{FF2B5EF4-FFF2-40B4-BE49-F238E27FC236}">
                <a16:creationId xmlns:a16="http://schemas.microsoft.com/office/drawing/2014/main" id="{9B244561-5985-44AF-9BF5-71F613E9E830}"/>
              </a:ext>
            </a:extLst>
          </p:cNvPr>
          <p:cNvSpPr txBox="1"/>
          <p:nvPr/>
        </p:nvSpPr>
        <p:spPr>
          <a:xfrm>
            <a:off x="3728006" y="3291414"/>
            <a:ext cx="4735988" cy="923330"/>
          </a:xfrm>
          <a:prstGeom prst="rect">
            <a:avLst/>
          </a:prstGeom>
          <a:noFill/>
        </p:spPr>
        <p:txBody>
          <a:bodyPr wrap="square" rtlCol="0">
            <a:spAutoFit/>
          </a:bodyPr>
          <a:lstStyle/>
          <a:p>
            <a:r>
              <a:rPr lang="en-US" altLang="zh-CN" sz="5400" dirty="0"/>
              <a:t>Demonstration</a:t>
            </a:r>
            <a:endParaRPr lang="zh-CN" altLang="en-US" sz="5400" dirty="0"/>
          </a:p>
        </p:txBody>
      </p:sp>
    </p:spTree>
    <p:extLst>
      <p:ext uri="{BB962C8B-B14F-4D97-AF65-F5344CB8AC3E}">
        <p14:creationId xmlns:p14="http://schemas.microsoft.com/office/powerpoint/2010/main" val="2543358427"/>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sp>
        <p:nvSpPr>
          <p:cNvPr id="4" name="TextBox 2"/>
          <p:cNvSpPr txBox="1"/>
          <p:nvPr/>
        </p:nvSpPr>
        <p:spPr>
          <a:xfrm>
            <a:off x="4656667" y="2070076"/>
            <a:ext cx="2878667" cy="748988"/>
          </a:xfrm>
          <a:prstGeom prst="rect">
            <a:avLst/>
          </a:prstGeom>
          <a:noFill/>
          <a:ln>
            <a:noFill/>
          </a:ln>
        </p:spPr>
        <p:txBody>
          <a:bodyPr wrap="square" rtlCol="0">
            <a:spAutoFit/>
          </a:bodyPr>
          <a:lstStyle/>
          <a:p>
            <a:pPr algn="ctr"/>
            <a:r>
              <a:rPr lang="en-US" altLang="zh-CN" sz="4267" dirty="0">
                <a:latin typeface="Myriad Pro Light" pitchFamily="34" charset="0"/>
              </a:rPr>
              <a:t>Part three</a:t>
            </a:r>
            <a:endParaRPr lang="zh-CN" altLang="en-US" sz="4267" dirty="0">
              <a:latin typeface="Myriad Pro Light" pitchFamily="34" charset="0"/>
            </a:endParaRPr>
          </a:p>
        </p:txBody>
      </p:sp>
      <p:sp>
        <p:nvSpPr>
          <p:cNvPr id="5" name="矩形 4"/>
          <p:cNvSpPr/>
          <p:nvPr/>
        </p:nvSpPr>
        <p:spPr>
          <a:xfrm>
            <a:off x="3875314" y="3023989"/>
            <a:ext cx="4295964" cy="748988"/>
          </a:xfrm>
          <a:prstGeom prst="rect">
            <a:avLst/>
          </a:prstGeom>
          <a:ln>
            <a:noFill/>
          </a:ln>
        </p:spPr>
        <p:txBody>
          <a:bodyPr wrap="square">
            <a:spAutoFit/>
          </a:bodyPr>
          <a:lstStyle/>
          <a:p>
            <a:pPr algn="ctr"/>
            <a:r>
              <a:rPr lang="en-US" altLang="zh-CN" sz="4267" dirty="0">
                <a:latin typeface="Myriad Pro Light" pitchFamily="34" charset="0"/>
              </a:rPr>
              <a:t>Problems</a:t>
            </a:r>
            <a:endParaRPr lang="zh-CN" altLang="en-US" sz="4267" dirty="0">
              <a:latin typeface="Myriad Pro Light" pitchFamily="34" charset="0"/>
            </a:endParaRPr>
          </a:p>
        </p:txBody>
      </p:sp>
      <p:grpSp>
        <p:nvGrpSpPr>
          <p:cNvPr id="6" name="组合 5"/>
          <p:cNvGrpSpPr/>
          <p:nvPr/>
        </p:nvGrpSpPr>
        <p:grpSpPr>
          <a:xfrm>
            <a:off x="3875316" y="2444568"/>
            <a:ext cx="4295962" cy="953916"/>
            <a:chOff x="2906486" y="1833429"/>
            <a:chExt cx="3221970" cy="715439"/>
          </a:xfrm>
        </p:grpSpPr>
        <p:cxnSp>
          <p:nvCxnSpPr>
            <p:cNvPr id="7" name="肘形连接符 6"/>
            <p:cNvCxnSpPr>
              <a:cxnSpLocks/>
              <a:stCxn id="4" idx="3"/>
              <a:endCxn id="5" idx="3"/>
            </p:cNvCxnSpPr>
            <p:nvPr/>
          </p:nvCxnSpPr>
          <p:spPr>
            <a:xfrm>
              <a:off x="5651498" y="1833431"/>
              <a:ext cx="476958" cy="715437"/>
            </a:xfrm>
            <a:prstGeom prst="bentConnector3">
              <a:avLst>
                <a:gd name="adj1" fmla="val 135947"/>
              </a:avLst>
            </a:prstGeom>
            <a:ln>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8" name="肘形连接符 7"/>
            <p:cNvCxnSpPr>
              <a:cxnSpLocks/>
              <a:stCxn id="4" idx="1"/>
              <a:endCxn id="5" idx="1"/>
            </p:cNvCxnSpPr>
            <p:nvPr/>
          </p:nvCxnSpPr>
          <p:spPr>
            <a:xfrm rot="10800000" flipV="1">
              <a:off x="2906486" y="1833429"/>
              <a:ext cx="586015" cy="715436"/>
            </a:xfrm>
            <a:prstGeom prst="bentConnector3">
              <a:avLst>
                <a:gd name="adj1" fmla="val 129257"/>
              </a:avLst>
            </a:prstGeom>
            <a:ln>
              <a:solidFill>
                <a:srgbClr val="132E4A"/>
              </a:solidFill>
            </a:ln>
          </p:spPr>
          <p:style>
            <a:lnRef idx="1">
              <a:schemeClr val="accent1"/>
            </a:lnRef>
            <a:fillRef idx="0">
              <a:schemeClr val="accent1"/>
            </a:fillRef>
            <a:effectRef idx="0">
              <a:schemeClr val="accent1"/>
            </a:effectRef>
            <a:fontRef idx="minor">
              <a:schemeClr val="tx1"/>
            </a:fontRef>
          </p:style>
        </p:cxnSp>
      </p:grpSp>
      <p:cxnSp>
        <p:nvCxnSpPr>
          <p:cNvPr id="9" name="直接连接符 8"/>
          <p:cNvCxnSpPr/>
          <p:nvPr/>
        </p:nvCxnSpPr>
        <p:spPr>
          <a:xfrm rot="960000" flipH="1">
            <a:off x="3558693" y="3510130"/>
            <a:ext cx="1053892" cy="1053892"/>
          </a:xfrm>
          <a:prstGeom prst="line">
            <a:avLst/>
          </a:prstGeom>
          <a:ln w="9525">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2693439" y="3690256"/>
            <a:ext cx="2552199" cy="1414704"/>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7388774" y="908721"/>
            <a:ext cx="2233591" cy="1238100"/>
          </a:xfrm>
          <a:prstGeom prst="line">
            <a:avLst/>
          </a:prstGeom>
          <a:ln w="9525">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896201" y="1733013"/>
            <a:ext cx="893679" cy="495377"/>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sp>
        <p:nvSpPr>
          <p:cNvPr id="13" name="燕尾形 12"/>
          <p:cNvSpPr/>
          <p:nvPr/>
        </p:nvSpPr>
        <p:spPr>
          <a:xfrm rot="5400000">
            <a:off x="5885978" y="5394218"/>
            <a:ext cx="420047" cy="690077"/>
          </a:xfrm>
          <a:prstGeom prst="chevron">
            <a:avLst>
              <a:gd name="adj" fmla="val 92744"/>
            </a:avLst>
          </a:prstGeom>
          <a:solidFill>
            <a:srgbClr val="132E4A"/>
          </a:solidFill>
          <a:ln w="9525">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Tree>
    <p:extLst>
      <p:ext uri="{BB962C8B-B14F-4D97-AF65-F5344CB8AC3E}">
        <p14:creationId xmlns:p14="http://schemas.microsoft.com/office/powerpoint/2010/main" val="708358469"/>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202"/>
                                        <p:tgtEl>
                                          <p:spTgt spid="4"/>
                                        </p:tgtEl>
                                      </p:cBhvr>
                                    </p:animEffect>
                                  </p:childTnLst>
                                </p:cTn>
                              </p:par>
                            </p:childTnLst>
                          </p:cTn>
                        </p:par>
                        <p:par>
                          <p:cTn id="8" fill="hold">
                            <p:stCondLst>
                              <p:cond delay="1202"/>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901"/>
                                        <p:tgtEl>
                                          <p:spTgt spid="5"/>
                                        </p:tgtEl>
                                      </p:cBhvr>
                                    </p:animEffect>
                                  </p:childTnLst>
                                </p:cTn>
                              </p:par>
                            </p:childTnLst>
                          </p:cTn>
                        </p:par>
                        <p:par>
                          <p:cTn id="12" fill="hold">
                            <p:stCondLst>
                              <p:cond delay="2103"/>
                            </p:stCondLst>
                            <p:childTnLst>
                              <p:par>
                                <p:cTn id="13" presetID="21"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2102"/>
                                        <p:tgtEl>
                                          <p:spTgt spid="6"/>
                                        </p:tgtEl>
                                      </p:cBhvr>
                                    </p:animEffect>
                                  </p:childTnLst>
                                </p:cTn>
                              </p:par>
                            </p:childTnLst>
                          </p:cTn>
                        </p:par>
                        <p:par>
                          <p:cTn id="16" fill="hold">
                            <p:stCondLst>
                              <p:cond delay="4205"/>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601"/>
                                        <p:tgtEl>
                                          <p:spTgt spid="11"/>
                                        </p:tgtEl>
                                      </p:cBhvr>
                                    </p:animEffect>
                                  </p:childTnLst>
                                </p:cTn>
                              </p:par>
                              <p:par>
                                <p:cTn id="20" presetID="22" presetClass="entr" presetSubtype="8"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601"/>
                                        <p:tgtEl>
                                          <p:spTgt spid="12"/>
                                        </p:tgtEl>
                                      </p:cBhvr>
                                    </p:animEffect>
                                  </p:childTnLst>
                                </p:cTn>
                              </p:par>
                              <p:par>
                                <p:cTn id="23" presetID="22" presetClass="entr" presetSubtype="2"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601"/>
                                        <p:tgtEl>
                                          <p:spTgt spid="9"/>
                                        </p:tgtEl>
                                      </p:cBhvr>
                                    </p:animEffect>
                                  </p:childTnLst>
                                </p:cTn>
                              </p:par>
                              <p:par>
                                <p:cTn id="26" presetID="2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right)">
                                      <p:cBhvr>
                                        <p:cTn id="28" dur="601"/>
                                        <p:tgtEl>
                                          <p:spTgt spid="10"/>
                                        </p:tgtEl>
                                      </p:cBhvr>
                                    </p:animEffect>
                                  </p:childTnLst>
                                </p:cTn>
                              </p:par>
                            </p:childTnLst>
                          </p:cTn>
                        </p:par>
                        <p:par>
                          <p:cTn id="29" fill="hold">
                            <p:stCondLst>
                              <p:cond delay="4806"/>
                            </p:stCondLst>
                            <p:childTnLst>
                              <p:par>
                                <p:cTn id="30" presetID="22" presetClass="entr" presetSubtype="1"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60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grpSp>
        <p:nvGrpSpPr>
          <p:cNvPr id="52" name="组合 51"/>
          <p:cNvGrpSpPr/>
          <p:nvPr/>
        </p:nvGrpSpPr>
        <p:grpSpPr>
          <a:xfrm>
            <a:off x="8211446" y="1660852"/>
            <a:ext cx="3069264" cy="1434519"/>
            <a:chOff x="7523107" y="3331677"/>
            <a:chExt cx="2885371" cy="823200"/>
          </a:xfrm>
        </p:grpSpPr>
        <p:sp>
          <p:nvSpPr>
            <p:cNvPr id="53" name="矩形 52"/>
            <p:cNvSpPr/>
            <p:nvPr/>
          </p:nvSpPr>
          <p:spPr>
            <a:xfrm>
              <a:off x="7523108" y="3331677"/>
              <a:ext cx="2676428" cy="330570"/>
            </a:xfrm>
            <a:prstGeom prst="rect">
              <a:avLst/>
            </a:prstGeom>
          </p:spPr>
          <p:txBody>
            <a:bodyPr wrap="square">
              <a:spAutoFit/>
              <a:scene3d>
                <a:camera prst="orthographicFront"/>
                <a:lightRig rig="threePt" dir="t"/>
              </a:scene3d>
              <a:sp3d contourW="12700"/>
            </a:bodyPr>
            <a:lstStyle/>
            <a:p>
              <a:pPr>
                <a:lnSpc>
                  <a:spcPct val="120000"/>
                </a:lnSpc>
              </a:pPr>
              <a:r>
                <a:rPr lang="en-US" altLang="zh-CN" sz="2800" b="1" dirty="0">
                  <a:solidFill>
                    <a:schemeClr val="tx1">
                      <a:lumMod val="75000"/>
                      <a:lumOff val="25000"/>
                    </a:schemeClr>
                  </a:solidFill>
                  <a:latin typeface="等线" panose="02010600030101010101" pitchFamily="2" charset="-122"/>
                  <a:ea typeface="等线" panose="02010600030101010101" pitchFamily="2" charset="-122"/>
                </a:rPr>
                <a:t>Code</a:t>
              </a:r>
              <a:r>
                <a:rPr lang="zh-CN" altLang="en-US" sz="2800" b="1" dirty="0">
                  <a:solidFill>
                    <a:schemeClr val="tx1">
                      <a:lumMod val="75000"/>
                      <a:lumOff val="25000"/>
                    </a:schemeClr>
                  </a:solidFill>
                  <a:latin typeface="等线" panose="02010600030101010101" pitchFamily="2" charset="-122"/>
                  <a:ea typeface="等线" panose="02010600030101010101" pitchFamily="2" charset="-122"/>
                </a:rPr>
                <a:t> </a:t>
              </a:r>
              <a:r>
                <a:rPr lang="en-US" altLang="zh-CN" sz="2800" b="1" dirty="0">
                  <a:solidFill>
                    <a:schemeClr val="tx1">
                      <a:lumMod val="75000"/>
                      <a:lumOff val="25000"/>
                    </a:schemeClr>
                  </a:solidFill>
                  <a:latin typeface="等线" panose="02010600030101010101" pitchFamily="2" charset="-122"/>
                  <a:ea typeface="等线" panose="02010600030101010101" pitchFamily="2" charset="-122"/>
                </a:rPr>
                <a:t>problem</a:t>
              </a:r>
              <a:endParaRPr lang="zh-CN" altLang="en-US" sz="2800" b="1" dirty="0">
                <a:solidFill>
                  <a:schemeClr val="tx1">
                    <a:lumMod val="75000"/>
                    <a:lumOff val="25000"/>
                  </a:schemeClr>
                </a:solidFill>
                <a:latin typeface="等线" panose="02010600030101010101" pitchFamily="2" charset="-122"/>
                <a:ea typeface="等线" panose="02010600030101010101" pitchFamily="2" charset="-122"/>
              </a:endParaRPr>
            </a:p>
          </p:txBody>
        </p:sp>
        <p:sp>
          <p:nvSpPr>
            <p:cNvPr id="54" name="文本框 53"/>
            <p:cNvSpPr txBox="1"/>
            <p:nvPr/>
          </p:nvSpPr>
          <p:spPr>
            <a:xfrm>
              <a:off x="7523107" y="3641467"/>
              <a:ext cx="2885371" cy="513410"/>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solidFill>
                    <a:schemeClr val="tx1">
                      <a:lumMod val="75000"/>
                      <a:lumOff val="25000"/>
                    </a:schemeClr>
                  </a:solidFill>
                  <a:latin typeface="Century Gothic" panose="020B0502020202020204" pitchFamily="34" charset="0"/>
                  <a:ea typeface="+mj-ea"/>
                </a:rPr>
                <a:t>The user can demonstrate on a projector or computer, or print the presentation and make it into a film to be used in a wider field.</a:t>
              </a:r>
            </a:p>
          </p:txBody>
        </p:sp>
      </p:grpSp>
      <p:sp>
        <p:nvSpPr>
          <p:cNvPr id="57" name="文本框 56"/>
          <p:cNvSpPr txBox="1"/>
          <p:nvPr/>
        </p:nvSpPr>
        <p:spPr>
          <a:xfrm>
            <a:off x="7942027" y="3826992"/>
            <a:ext cx="3116424" cy="220381"/>
          </a:xfrm>
          <a:prstGeom prst="rect">
            <a:avLst/>
          </a:prstGeom>
          <a:noFill/>
        </p:spPr>
        <p:txBody>
          <a:bodyPr wrap="square" rtlCol="0">
            <a:spAutoFit/>
            <a:scene3d>
              <a:camera prst="orthographicFront"/>
              <a:lightRig rig="threePt" dir="t"/>
            </a:scene3d>
            <a:sp3d contourW="12700"/>
          </a:bodyPr>
          <a:lstStyle/>
          <a:p>
            <a:pPr>
              <a:lnSpc>
                <a:spcPct val="114000"/>
              </a:lnSpc>
            </a:pPr>
            <a:endParaRPr lang="en-US" altLang="zh-CN" sz="800" dirty="0">
              <a:solidFill>
                <a:schemeClr val="tx1">
                  <a:lumMod val="75000"/>
                  <a:lumOff val="25000"/>
                </a:schemeClr>
              </a:solidFill>
              <a:latin typeface="Century Gothic" panose="020B0502020202020204" pitchFamily="34" charset="0"/>
              <a:ea typeface="+mj-ea"/>
            </a:endParaRPr>
          </a:p>
        </p:txBody>
      </p:sp>
      <p:grpSp>
        <p:nvGrpSpPr>
          <p:cNvPr id="61" name="组合 60"/>
          <p:cNvGrpSpPr/>
          <p:nvPr/>
        </p:nvGrpSpPr>
        <p:grpSpPr>
          <a:xfrm>
            <a:off x="1031718" y="3965108"/>
            <a:ext cx="2969671" cy="1362077"/>
            <a:chOff x="7523107" y="3331677"/>
            <a:chExt cx="2885371" cy="823200"/>
          </a:xfrm>
        </p:grpSpPr>
        <p:sp>
          <p:nvSpPr>
            <p:cNvPr id="63" name="矩形 62"/>
            <p:cNvSpPr/>
            <p:nvPr/>
          </p:nvSpPr>
          <p:spPr>
            <a:xfrm>
              <a:off x="8166504" y="3331677"/>
              <a:ext cx="2241974" cy="348151"/>
            </a:xfrm>
            <a:prstGeom prst="rect">
              <a:avLst/>
            </a:prstGeom>
          </p:spPr>
          <p:txBody>
            <a:bodyPr wrap="square">
              <a:spAutoFit/>
              <a:scene3d>
                <a:camera prst="orthographicFront"/>
                <a:lightRig rig="threePt" dir="t"/>
              </a:scene3d>
              <a:sp3d contourW="12700"/>
            </a:bodyPr>
            <a:lstStyle/>
            <a:p>
              <a:pPr algn="r">
                <a:lnSpc>
                  <a:spcPct val="120000"/>
                </a:lnSpc>
              </a:pPr>
              <a:r>
                <a:rPr lang="en-US" altLang="zh-CN" sz="2800" b="1" dirty="0">
                  <a:solidFill>
                    <a:schemeClr val="tx1">
                      <a:lumMod val="75000"/>
                      <a:lumOff val="25000"/>
                    </a:schemeClr>
                  </a:solidFill>
                  <a:latin typeface="等线" panose="02010600030101010101" pitchFamily="2" charset="-122"/>
                </a:rPr>
                <a:t>?????</a:t>
              </a:r>
              <a:endParaRPr lang="zh-CN" altLang="en-US" sz="2800" b="1" dirty="0">
                <a:solidFill>
                  <a:schemeClr val="tx1">
                    <a:lumMod val="75000"/>
                    <a:lumOff val="25000"/>
                  </a:schemeClr>
                </a:solidFill>
                <a:latin typeface="等线" panose="02010600030101010101" pitchFamily="2" charset="-122"/>
              </a:endParaRPr>
            </a:p>
          </p:txBody>
        </p:sp>
        <p:sp>
          <p:nvSpPr>
            <p:cNvPr id="65" name="文本框 64"/>
            <p:cNvSpPr txBox="1"/>
            <p:nvPr/>
          </p:nvSpPr>
          <p:spPr>
            <a:xfrm>
              <a:off x="7523107" y="3641467"/>
              <a:ext cx="2885371" cy="513410"/>
            </a:xfrm>
            <a:prstGeom prst="rect">
              <a:avLst/>
            </a:prstGeom>
            <a:noFill/>
          </p:spPr>
          <p:txBody>
            <a:bodyPr wrap="square" rtlCol="0">
              <a:spAutoFit/>
              <a:scene3d>
                <a:camera prst="orthographicFront"/>
                <a:lightRig rig="threePt" dir="t"/>
              </a:scene3d>
              <a:sp3d contourW="12700"/>
            </a:bodyPr>
            <a:lstStyle/>
            <a:p>
              <a:pPr algn="r">
                <a:lnSpc>
                  <a:spcPct val="114000"/>
                </a:lnSpc>
              </a:pPr>
              <a:r>
                <a:rPr lang="en-US" altLang="zh-CN" sz="800" dirty="0">
                  <a:solidFill>
                    <a:schemeClr val="tx1">
                      <a:lumMod val="75000"/>
                      <a:lumOff val="25000"/>
                    </a:schemeClr>
                  </a:solidFill>
                  <a:latin typeface="Century Gothic" panose="020B0502020202020204" pitchFamily="34" charset="0"/>
                  <a:ea typeface="+mj-ea"/>
                </a:rPr>
                <a:t>The user can demonstrate on a projector or computer, or print the presentation and make it into a film to be used in a wider field.</a:t>
              </a:r>
            </a:p>
          </p:txBody>
        </p:sp>
      </p:grpSp>
      <p:grpSp>
        <p:nvGrpSpPr>
          <p:cNvPr id="5" name="组合 4"/>
          <p:cNvGrpSpPr/>
          <p:nvPr/>
        </p:nvGrpSpPr>
        <p:grpSpPr>
          <a:xfrm>
            <a:off x="4072927" y="1808027"/>
            <a:ext cx="4028615" cy="4028613"/>
            <a:chOff x="4072927" y="1808027"/>
            <a:chExt cx="4028615" cy="4028613"/>
          </a:xfrm>
        </p:grpSpPr>
        <p:grpSp>
          <p:nvGrpSpPr>
            <p:cNvPr id="3" name="组合 2"/>
            <p:cNvGrpSpPr/>
            <p:nvPr/>
          </p:nvGrpSpPr>
          <p:grpSpPr>
            <a:xfrm>
              <a:off x="4072927" y="1808027"/>
              <a:ext cx="4028615" cy="4028613"/>
              <a:chOff x="4072927" y="1808027"/>
              <a:chExt cx="4028615" cy="4028613"/>
            </a:xfrm>
          </p:grpSpPr>
          <p:sp>
            <p:nvSpPr>
              <p:cNvPr id="22" name="Shape 10"/>
              <p:cNvSpPr/>
              <p:nvPr/>
            </p:nvSpPr>
            <p:spPr>
              <a:xfrm>
                <a:off x="4298572" y="2225172"/>
                <a:ext cx="1433601" cy="1739936"/>
              </a:xfrm>
              <a:custGeom>
                <a:avLst/>
                <a:gdLst/>
                <a:ahLst/>
                <a:cxnLst>
                  <a:cxn ang="0">
                    <a:pos x="wd2" y="hd2"/>
                  </a:cxn>
                  <a:cxn ang="5400000">
                    <a:pos x="wd2" y="hd2"/>
                  </a:cxn>
                  <a:cxn ang="10800000">
                    <a:pos x="wd2" y="hd2"/>
                  </a:cxn>
                  <a:cxn ang="16200000">
                    <a:pos x="wd2" y="hd2"/>
                  </a:cxn>
                </a:cxnLst>
                <a:rect l="0" t="0" r="r" b="b"/>
                <a:pathLst>
                  <a:path w="20842" h="21600" extrusionOk="0">
                    <a:moveTo>
                      <a:pt x="18755" y="8290"/>
                    </a:moveTo>
                    <a:lnTo>
                      <a:pt x="13932" y="0"/>
                    </a:lnTo>
                    <a:cubicBezTo>
                      <a:pt x="4453" y="4270"/>
                      <a:pt x="-758" y="12901"/>
                      <a:pt x="90" y="21600"/>
                    </a:cubicBezTo>
                    <a:cubicBezTo>
                      <a:pt x="3767" y="12143"/>
                      <a:pt x="15444" y="13183"/>
                      <a:pt x="17285" y="13675"/>
                    </a:cubicBezTo>
                    <a:cubicBezTo>
                      <a:pt x="18392" y="13854"/>
                      <a:pt x="19594" y="14276"/>
                      <a:pt x="20842" y="15000"/>
                    </a:cubicBezTo>
                    <a:cubicBezTo>
                      <a:pt x="20781" y="13165"/>
                      <a:pt x="19921" y="10282"/>
                      <a:pt x="18755" y="8290"/>
                    </a:cubicBezTo>
                    <a:close/>
                  </a:path>
                </a:pathLst>
              </a:custGeom>
              <a:noFill/>
              <a:ln w="12700">
                <a:solidFill>
                  <a:srgbClr val="17324D"/>
                </a:solidFill>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dirty="0"/>
              </a:p>
            </p:txBody>
          </p:sp>
          <p:sp>
            <p:nvSpPr>
              <p:cNvPr id="23" name="Shape 11"/>
              <p:cNvSpPr/>
              <p:nvPr/>
            </p:nvSpPr>
            <p:spPr>
              <a:xfrm>
                <a:off x="4499789" y="4182255"/>
                <a:ext cx="1739936" cy="1433601"/>
              </a:xfrm>
              <a:custGeom>
                <a:avLst/>
                <a:gdLst/>
                <a:ahLst/>
                <a:cxnLst>
                  <a:cxn ang="0">
                    <a:pos x="wd2" y="hd2"/>
                  </a:cxn>
                  <a:cxn ang="5400000">
                    <a:pos x="wd2" y="hd2"/>
                  </a:cxn>
                  <a:cxn ang="10800000">
                    <a:pos x="wd2" y="hd2"/>
                  </a:cxn>
                  <a:cxn ang="16200000">
                    <a:pos x="wd2" y="hd2"/>
                  </a:cxn>
                </a:cxnLst>
                <a:rect l="0" t="0" r="r" b="b"/>
                <a:pathLst>
                  <a:path w="21600" h="20842" extrusionOk="0">
                    <a:moveTo>
                      <a:pt x="8290" y="2087"/>
                    </a:moveTo>
                    <a:lnTo>
                      <a:pt x="0" y="6910"/>
                    </a:lnTo>
                    <a:cubicBezTo>
                      <a:pt x="4270" y="16389"/>
                      <a:pt x="12901" y="21600"/>
                      <a:pt x="21600" y="20752"/>
                    </a:cubicBezTo>
                    <a:cubicBezTo>
                      <a:pt x="12143" y="17075"/>
                      <a:pt x="13183" y="5398"/>
                      <a:pt x="13675" y="3557"/>
                    </a:cubicBezTo>
                    <a:cubicBezTo>
                      <a:pt x="13854" y="2450"/>
                      <a:pt x="14276" y="1248"/>
                      <a:pt x="15000" y="0"/>
                    </a:cubicBezTo>
                    <a:cubicBezTo>
                      <a:pt x="13165" y="61"/>
                      <a:pt x="10282" y="921"/>
                      <a:pt x="8290" y="2087"/>
                    </a:cubicBezTo>
                    <a:close/>
                  </a:path>
                </a:pathLst>
              </a:custGeom>
              <a:noFill/>
              <a:ln w="12700">
                <a:solidFill>
                  <a:srgbClr val="17324D"/>
                </a:solidFill>
                <a:miter lim="400000"/>
              </a:ln>
            </p:spPr>
            <p:txBody>
              <a:bodyPr lIns="0" tIns="0" rIns="0" bIns="0" anchor="ctr"/>
              <a:lstStyle/>
              <a:p>
                <a:endParaRPr sz="3000">
                  <a:solidFill>
                    <a:srgbClr val="FFFFFF"/>
                  </a:solidFill>
                  <a:effectLst>
                    <a:outerShdw blurRad="38100" dist="12700" dir="5400000" rotWithShape="0">
                      <a:srgbClr val="000000">
                        <a:alpha val="50000"/>
                      </a:srgbClr>
                    </a:outerShdw>
                  </a:effectLst>
                </a:endParaRPr>
              </a:p>
            </p:txBody>
          </p:sp>
          <p:sp>
            <p:nvSpPr>
              <p:cNvPr id="24" name="Shape 12"/>
              <p:cNvSpPr/>
              <p:nvPr/>
            </p:nvSpPr>
            <p:spPr>
              <a:xfrm>
                <a:off x="6459829" y="3681931"/>
                <a:ext cx="1433601" cy="1739936"/>
              </a:xfrm>
              <a:custGeom>
                <a:avLst/>
                <a:gdLst/>
                <a:ahLst/>
                <a:cxnLst>
                  <a:cxn ang="0">
                    <a:pos x="wd2" y="hd2"/>
                  </a:cxn>
                  <a:cxn ang="5400000">
                    <a:pos x="wd2" y="hd2"/>
                  </a:cxn>
                  <a:cxn ang="10800000">
                    <a:pos x="wd2" y="hd2"/>
                  </a:cxn>
                  <a:cxn ang="16200000">
                    <a:pos x="wd2" y="hd2"/>
                  </a:cxn>
                </a:cxnLst>
                <a:rect l="0" t="0" r="r" b="b"/>
                <a:pathLst>
                  <a:path w="20842" h="21600" extrusionOk="0">
                    <a:moveTo>
                      <a:pt x="2087" y="13310"/>
                    </a:moveTo>
                    <a:lnTo>
                      <a:pt x="6910" y="21600"/>
                    </a:lnTo>
                    <a:cubicBezTo>
                      <a:pt x="16389" y="17330"/>
                      <a:pt x="21600" y="8699"/>
                      <a:pt x="20752" y="0"/>
                    </a:cubicBezTo>
                    <a:cubicBezTo>
                      <a:pt x="17075" y="9457"/>
                      <a:pt x="5398" y="8417"/>
                      <a:pt x="3557" y="7925"/>
                    </a:cubicBezTo>
                    <a:cubicBezTo>
                      <a:pt x="2450" y="7746"/>
                      <a:pt x="1248" y="7324"/>
                      <a:pt x="0" y="6600"/>
                    </a:cubicBezTo>
                    <a:cubicBezTo>
                      <a:pt x="61" y="8435"/>
                      <a:pt x="921" y="11318"/>
                      <a:pt x="2087" y="13310"/>
                    </a:cubicBezTo>
                    <a:close/>
                  </a:path>
                </a:pathLst>
              </a:custGeom>
              <a:noFill/>
              <a:ln w="12700">
                <a:solidFill>
                  <a:srgbClr val="17324D"/>
                </a:solidFill>
                <a:miter lim="400000"/>
              </a:ln>
            </p:spPr>
            <p:txBody>
              <a:bodyPr lIns="0" tIns="0" rIns="0" bIns="0" anchor="ctr"/>
              <a:lstStyle/>
              <a:p>
                <a:endParaRPr sz="3000">
                  <a:solidFill>
                    <a:srgbClr val="FFFFFF"/>
                  </a:solidFill>
                  <a:effectLst>
                    <a:outerShdw blurRad="38100" dist="12700" dir="5400000" rotWithShape="0">
                      <a:srgbClr val="000000">
                        <a:alpha val="50000"/>
                      </a:srgbClr>
                    </a:outerShdw>
                  </a:effectLst>
                </a:endParaRPr>
              </a:p>
            </p:txBody>
          </p:sp>
          <p:sp>
            <p:nvSpPr>
              <p:cNvPr id="25" name="Shape 13"/>
              <p:cNvSpPr/>
              <p:nvPr/>
            </p:nvSpPr>
            <p:spPr>
              <a:xfrm>
                <a:off x="5954560" y="2028813"/>
                <a:ext cx="1739936" cy="1433601"/>
              </a:xfrm>
              <a:custGeom>
                <a:avLst/>
                <a:gdLst/>
                <a:ahLst/>
                <a:cxnLst>
                  <a:cxn ang="0">
                    <a:pos x="wd2" y="hd2"/>
                  </a:cxn>
                  <a:cxn ang="5400000">
                    <a:pos x="wd2" y="hd2"/>
                  </a:cxn>
                  <a:cxn ang="10800000">
                    <a:pos x="wd2" y="hd2"/>
                  </a:cxn>
                  <a:cxn ang="16200000">
                    <a:pos x="wd2" y="hd2"/>
                  </a:cxn>
                </a:cxnLst>
                <a:rect l="0" t="0" r="r" b="b"/>
                <a:pathLst>
                  <a:path w="21600" h="20842" extrusionOk="0">
                    <a:moveTo>
                      <a:pt x="13310" y="18755"/>
                    </a:moveTo>
                    <a:lnTo>
                      <a:pt x="21600" y="13932"/>
                    </a:lnTo>
                    <a:cubicBezTo>
                      <a:pt x="17330" y="4453"/>
                      <a:pt x="8699" y="-758"/>
                      <a:pt x="0" y="90"/>
                    </a:cubicBezTo>
                    <a:cubicBezTo>
                      <a:pt x="9457" y="3767"/>
                      <a:pt x="8417" y="15444"/>
                      <a:pt x="7925" y="17285"/>
                    </a:cubicBezTo>
                    <a:cubicBezTo>
                      <a:pt x="7746" y="18392"/>
                      <a:pt x="7324" y="19594"/>
                      <a:pt x="6600" y="20842"/>
                    </a:cubicBezTo>
                    <a:cubicBezTo>
                      <a:pt x="8435" y="20781"/>
                      <a:pt x="11318" y="19921"/>
                      <a:pt x="13310" y="18755"/>
                    </a:cubicBezTo>
                    <a:close/>
                  </a:path>
                </a:pathLst>
              </a:custGeom>
              <a:noFill/>
              <a:ln w="12700">
                <a:solidFill>
                  <a:srgbClr val="17324D"/>
                </a:solidFill>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dirty="0"/>
              </a:p>
            </p:txBody>
          </p:sp>
          <p:sp>
            <p:nvSpPr>
              <p:cNvPr id="28" name="Oval 27"/>
              <p:cNvSpPr/>
              <p:nvPr/>
            </p:nvSpPr>
            <p:spPr>
              <a:xfrm>
                <a:off x="4072927" y="1808027"/>
                <a:ext cx="4028615" cy="4028613"/>
              </a:xfrm>
              <a:prstGeom prst="ellipse">
                <a:avLst/>
              </a:prstGeom>
              <a:noFill/>
              <a:ln w="12700">
                <a:solidFill>
                  <a:srgbClr val="17324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矩形 67"/>
            <p:cNvSpPr/>
            <p:nvPr/>
          </p:nvSpPr>
          <p:spPr>
            <a:xfrm>
              <a:off x="4960292" y="2808284"/>
              <a:ext cx="558999" cy="39286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solidFill>
                    <a:schemeClr val="tx2">
                      <a:lumMod val="50000"/>
                    </a:schemeClr>
                  </a:solidFill>
                  <a:latin typeface="Century Gothic" panose="020B0502020202020204" pitchFamily="34" charset="0"/>
                </a:rPr>
                <a:t>01</a:t>
              </a:r>
              <a:endParaRPr lang="zh-CN" altLang="en-US" dirty="0">
                <a:solidFill>
                  <a:schemeClr val="tx2">
                    <a:lumMod val="50000"/>
                  </a:schemeClr>
                </a:solidFill>
                <a:latin typeface="Century Gothic" panose="020B0502020202020204" pitchFamily="34" charset="0"/>
              </a:endParaRPr>
            </a:p>
          </p:txBody>
        </p:sp>
        <p:sp>
          <p:nvSpPr>
            <p:cNvPr id="69" name="矩形 68"/>
            <p:cNvSpPr/>
            <p:nvPr/>
          </p:nvSpPr>
          <p:spPr>
            <a:xfrm>
              <a:off x="6654471" y="2808284"/>
              <a:ext cx="558999" cy="424732"/>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solidFill>
                    <a:schemeClr val="tx2">
                      <a:lumMod val="50000"/>
                    </a:schemeClr>
                  </a:solidFill>
                  <a:latin typeface="Century Gothic" panose="020B0502020202020204" pitchFamily="34" charset="0"/>
                </a:rPr>
                <a:t>02</a:t>
              </a:r>
              <a:endParaRPr lang="zh-CN" altLang="en-US" dirty="0">
                <a:solidFill>
                  <a:schemeClr val="tx2">
                    <a:lumMod val="50000"/>
                  </a:schemeClr>
                </a:solidFill>
                <a:latin typeface="Century Gothic" panose="020B0502020202020204" pitchFamily="34" charset="0"/>
              </a:endParaRPr>
            </a:p>
          </p:txBody>
        </p:sp>
        <p:sp>
          <p:nvSpPr>
            <p:cNvPr id="70" name="矩形 69"/>
            <p:cNvSpPr/>
            <p:nvPr/>
          </p:nvSpPr>
          <p:spPr>
            <a:xfrm>
              <a:off x="4960292" y="4421404"/>
              <a:ext cx="558999" cy="39286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solidFill>
                    <a:schemeClr val="tx2">
                      <a:lumMod val="50000"/>
                    </a:schemeClr>
                  </a:solidFill>
                  <a:latin typeface="Century Gothic" panose="020B0502020202020204" pitchFamily="34" charset="0"/>
                </a:rPr>
                <a:t>03</a:t>
              </a:r>
              <a:endParaRPr lang="zh-CN" altLang="en-US" dirty="0">
                <a:solidFill>
                  <a:schemeClr val="tx2">
                    <a:lumMod val="50000"/>
                  </a:schemeClr>
                </a:solidFill>
                <a:latin typeface="Century Gothic" panose="020B0502020202020204" pitchFamily="34" charset="0"/>
              </a:endParaRPr>
            </a:p>
          </p:txBody>
        </p:sp>
        <p:sp>
          <p:nvSpPr>
            <p:cNvPr id="95" name="矩形 94"/>
            <p:cNvSpPr/>
            <p:nvPr/>
          </p:nvSpPr>
          <p:spPr>
            <a:xfrm>
              <a:off x="6654471" y="4421404"/>
              <a:ext cx="558999" cy="39286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solidFill>
                    <a:schemeClr val="tx2">
                      <a:lumMod val="50000"/>
                    </a:schemeClr>
                  </a:solidFill>
                  <a:latin typeface="Century Gothic" panose="020B0502020202020204" pitchFamily="34" charset="0"/>
                </a:rPr>
                <a:t>04</a:t>
              </a:r>
              <a:endParaRPr lang="zh-CN" altLang="en-US" dirty="0">
                <a:solidFill>
                  <a:schemeClr val="tx2">
                    <a:lumMod val="50000"/>
                  </a:schemeClr>
                </a:solidFill>
                <a:latin typeface="Century Gothic" panose="020B0502020202020204" pitchFamily="34" charset="0"/>
              </a:endParaRPr>
            </a:p>
          </p:txBody>
        </p:sp>
      </p:grpSp>
      <p:grpSp>
        <p:nvGrpSpPr>
          <p:cNvPr id="33" name="组合 32">
            <a:extLst>
              <a:ext uri="{FF2B5EF4-FFF2-40B4-BE49-F238E27FC236}">
                <a16:creationId xmlns:a16="http://schemas.microsoft.com/office/drawing/2014/main" id="{C48EB1AC-3C3B-48AE-912D-30682FD04CA4}"/>
              </a:ext>
            </a:extLst>
          </p:cNvPr>
          <p:cNvGrpSpPr/>
          <p:nvPr/>
        </p:nvGrpSpPr>
        <p:grpSpPr>
          <a:xfrm>
            <a:off x="143922" y="199751"/>
            <a:ext cx="11887200" cy="307777"/>
            <a:chOff x="143922" y="752201"/>
            <a:chExt cx="11887200" cy="307777"/>
          </a:xfrm>
        </p:grpSpPr>
        <p:sp>
          <p:nvSpPr>
            <p:cNvPr id="38" name="MH_Entry_1">
              <a:extLst>
                <a:ext uri="{FF2B5EF4-FFF2-40B4-BE49-F238E27FC236}">
                  <a16:creationId xmlns:a16="http://schemas.microsoft.com/office/drawing/2014/main" id="{65CB1994-18A4-40CC-84C6-E1A439B64969}"/>
                </a:ext>
              </a:extLst>
            </p:cNvPr>
            <p:cNvSpPr/>
            <p:nvPr>
              <p:custDataLst>
                <p:tags r:id="rId1"/>
              </p:custDataLst>
            </p:nvPr>
          </p:nvSpPr>
          <p:spPr>
            <a:xfrm>
              <a:off x="4625230" y="752201"/>
              <a:ext cx="2897331"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en-US" altLang="zh-CN"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Problems we encountered</a:t>
              </a:r>
              <a:endPar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41" name="直接连接符 3">
              <a:extLst>
                <a:ext uri="{FF2B5EF4-FFF2-40B4-BE49-F238E27FC236}">
                  <a16:creationId xmlns:a16="http://schemas.microsoft.com/office/drawing/2014/main" id="{35C34009-9271-4D5C-9130-BCCBBAA1DDA8}"/>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42" name="直接连接符 4">
              <a:extLst>
                <a:ext uri="{FF2B5EF4-FFF2-40B4-BE49-F238E27FC236}">
                  <a16:creationId xmlns:a16="http://schemas.microsoft.com/office/drawing/2014/main" id="{DD4C075A-647E-4198-9EF5-C73B077D4778}"/>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grpSp>
        <p:nvGrpSpPr>
          <p:cNvPr id="31" name="组合 30">
            <a:extLst>
              <a:ext uri="{FF2B5EF4-FFF2-40B4-BE49-F238E27FC236}">
                <a16:creationId xmlns:a16="http://schemas.microsoft.com/office/drawing/2014/main" id="{3E3D9A74-63CE-4D76-9002-C231EC6BD683}"/>
              </a:ext>
            </a:extLst>
          </p:cNvPr>
          <p:cNvGrpSpPr/>
          <p:nvPr/>
        </p:nvGrpSpPr>
        <p:grpSpPr>
          <a:xfrm>
            <a:off x="978945" y="1660754"/>
            <a:ext cx="2969671" cy="1509351"/>
            <a:chOff x="7523107" y="3242669"/>
            <a:chExt cx="2885371" cy="912208"/>
          </a:xfrm>
        </p:grpSpPr>
        <p:sp>
          <p:nvSpPr>
            <p:cNvPr id="32" name="矩形 31">
              <a:extLst>
                <a:ext uri="{FF2B5EF4-FFF2-40B4-BE49-F238E27FC236}">
                  <a16:creationId xmlns:a16="http://schemas.microsoft.com/office/drawing/2014/main" id="{7008E081-96C4-4571-B40C-31B79CF3EBD3}"/>
                </a:ext>
              </a:extLst>
            </p:cNvPr>
            <p:cNvSpPr/>
            <p:nvPr/>
          </p:nvSpPr>
          <p:spPr>
            <a:xfrm>
              <a:off x="8166504" y="3242669"/>
              <a:ext cx="2241974" cy="348151"/>
            </a:xfrm>
            <a:prstGeom prst="rect">
              <a:avLst/>
            </a:prstGeom>
          </p:spPr>
          <p:txBody>
            <a:bodyPr wrap="square">
              <a:spAutoFit/>
              <a:scene3d>
                <a:camera prst="orthographicFront"/>
                <a:lightRig rig="threePt" dir="t"/>
              </a:scene3d>
              <a:sp3d contourW="12700"/>
            </a:bodyPr>
            <a:lstStyle/>
            <a:p>
              <a:pPr algn="r">
                <a:lnSpc>
                  <a:spcPct val="120000"/>
                </a:lnSpc>
              </a:pPr>
              <a:r>
                <a:rPr lang="en-US" altLang="zh-CN" sz="2800" b="1" dirty="0">
                  <a:solidFill>
                    <a:schemeClr val="tx1">
                      <a:lumMod val="75000"/>
                      <a:lumOff val="25000"/>
                    </a:schemeClr>
                  </a:solidFill>
                  <a:latin typeface="等线" panose="02010600030101010101" pitchFamily="2" charset="-122"/>
                </a:rPr>
                <a:t>Poor contact</a:t>
              </a:r>
              <a:endParaRPr lang="zh-CN" altLang="en-US" sz="2800" b="1" dirty="0">
                <a:solidFill>
                  <a:schemeClr val="tx1">
                    <a:lumMod val="75000"/>
                    <a:lumOff val="25000"/>
                  </a:schemeClr>
                </a:solidFill>
                <a:latin typeface="等线" panose="02010600030101010101" pitchFamily="2" charset="-122"/>
              </a:endParaRPr>
            </a:p>
          </p:txBody>
        </p:sp>
        <p:sp>
          <p:nvSpPr>
            <p:cNvPr id="35" name="文本框 34">
              <a:extLst>
                <a:ext uri="{FF2B5EF4-FFF2-40B4-BE49-F238E27FC236}">
                  <a16:creationId xmlns:a16="http://schemas.microsoft.com/office/drawing/2014/main" id="{EEA04B2F-1B60-4396-AB55-FA5730939773}"/>
                </a:ext>
              </a:extLst>
            </p:cNvPr>
            <p:cNvSpPr txBox="1"/>
            <p:nvPr/>
          </p:nvSpPr>
          <p:spPr>
            <a:xfrm>
              <a:off x="7523107" y="3641467"/>
              <a:ext cx="2885371" cy="513410"/>
            </a:xfrm>
            <a:prstGeom prst="rect">
              <a:avLst/>
            </a:prstGeom>
            <a:noFill/>
          </p:spPr>
          <p:txBody>
            <a:bodyPr wrap="square" rtlCol="0">
              <a:spAutoFit/>
              <a:scene3d>
                <a:camera prst="orthographicFront"/>
                <a:lightRig rig="threePt" dir="t"/>
              </a:scene3d>
              <a:sp3d contourW="12700"/>
            </a:bodyPr>
            <a:lstStyle/>
            <a:p>
              <a:pPr algn="r">
                <a:lnSpc>
                  <a:spcPct val="114000"/>
                </a:lnSpc>
              </a:pPr>
              <a:r>
                <a:rPr lang="en-US" altLang="zh-CN" sz="800" dirty="0">
                  <a:solidFill>
                    <a:schemeClr val="tx1">
                      <a:lumMod val="75000"/>
                      <a:lumOff val="25000"/>
                    </a:schemeClr>
                  </a:solidFill>
                  <a:latin typeface="Century Gothic" panose="020B0502020202020204" pitchFamily="34" charset="0"/>
                  <a:ea typeface="+mj-ea"/>
                </a:rPr>
                <a:t>The user can demonstrate on a projector or computer, or print the presentation and make it into a film to be used in a wider field.</a:t>
              </a:r>
            </a:p>
          </p:txBody>
        </p:sp>
      </p:grpSp>
      <p:grpSp>
        <p:nvGrpSpPr>
          <p:cNvPr id="36" name="组合 35">
            <a:extLst>
              <a:ext uri="{FF2B5EF4-FFF2-40B4-BE49-F238E27FC236}">
                <a16:creationId xmlns:a16="http://schemas.microsoft.com/office/drawing/2014/main" id="{DF652566-458C-40BE-AEAD-8077342B8677}"/>
              </a:ext>
            </a:extLst>
          </p:cNvPr>
          <p:cNvGrpSpPr/>
          <p:nvPr/>
        </p:nvGrpSpPr>
        <p:grpSpPr>
          <a:xfrm>
            <a:off x="8065131" y="3965107"/>
            <a:ext cx="2969671" cy="1579225"/>
            <a:chOff x="7523107" y="3200439"/>
            <a:chExt cx="2885371" cy="954438"/>
          </a:xfrm>
        </p:grpSpPr>
        <p:sp>
          <p:nvSpPr>
            <p:cNvPr id="37" name="矩形 36">
              <a:extLst>
                <a:ext uri="{FF2B5EF4-FFF2-40B4-BE49-F238E27FC236}">
                  <a16:creationId xmlns:a16="http://schemas.microsoft.com/office/drawing/2014/main" id="{64E05D72-9EAA-42A7-B3AF-EB091D9A3312}"/>
                </a:ext>
              </a:extLst>
            </p:cNvPr>
            <p:cNvSpPr/>
            <p:nvPr/>
          </p:nvSpPr>
          <p:spPr>
            <a:xfrm>
              <a:off x="7708181" y="3200439"/>
              <a:ext cx="2241974" cy="348151"/>
            </a:xfrm>
            <a:prstGeom prst="rect">
              <a:avLst/>
            </a:prstGeom>
          </p:spPr>
          <p:txBody>
            <a:bodyPr wrap="square">
              <a:spAutoFit/>
              <a:scene3d>
                <a:camera prst="orthographicFront"/>
                <a:lightRig rig="threePt" dir="t"/>
              </a:scene3d>
              <a:sp3d contourW="12700"/>
            </a:bodyPr>
            <a:lstStyle/>
            <a:p>
              <a:pPr>
                <a:lnSpc>
                  <a:spcPct val="120000"/>
                </a:lnSpc>
              </a:pPr>
              <a:r>
                <a:rPr lang="en-US" altLang="zh-CN" sz="2800" b="1" dirty="0">
                  <a:solidFill>
                    <a:schemeClr val="tx1">
                      <a:lumMod val="75000"/>
                      <a:lumOff val="25000"/>
                    </a:schemeClr>
                  </a:solidFill>
                  <a:latin typeface="等线" panose="02010600030101010101" pitchFamily="2" charset="-122"/>
                </a:rPr>
                <a:t>Deadline</a:t>
              </a:r>
              <a:endParaRPr lang="zh-CN" altLang="en-US" sz="2800" b="1" dirty="0">
                <a:solidFill>
                  <a:schemeClr val="tx1">
                    <a:lumMod val="75000"/>
                    <a:lumOff val="25000"/>
                  </a:schemeClr>
                </a:solidFill>
                <a:latin typeface="等线" panose="02010600030101010101" pitchFamily="2" charset="-122"/>
              </a:endParaRPr>
            </a:p>
          </p:txBody>
        </p:sp>
        <p:sp>
          <p:nvSpPr>
            <p:cNvPr id="39" name="文本框 38">
              <a:extLst>
                <a:ext uri="{FF2B5EF4-FFF2-40B4-BE49-F238E27FC236}">
                  <a16:creationId xmlns:a16="http://schemas.microsoft.com/office/drawing/2014/main" id="{6B464E55-9E32-448F-97CE-464884B1E9C4}"/>
                </a:ext>
              </a:extLst>
            </p:cNvPr>
            <p:cNvSpPr txBox="1"/>
            <p:nvPr/>
          </p:nvSpPr>
          <p:spPr>
            <a:xfrm>
              <a:off x="7523107" y="3641467"/>
              <a:ext cx="2885371" cy="513410"/>
            </a:xfrm>
            <a:prstGeom prst="rect">
              <a:avLst/>
            </a:prstGeom>
            <a:noFill/>
          </p:spPr>
          <p:txBody>
            <a:bodyPr wrap="square" rtlCol="0">
              <a:spAutoFit/>
              <a:scene3d>
                <a:camera prst="orthographicFront"/>
                <a:lightRig rig="threePt" dir="t"/>
              </a:scene3d>
              <a:sp3d contourW="12700"/>
            </a:bodyPr>
            <a:lstStyle/>
            <a:p>
              <a:pPr algn="r">
                <a:lnSpc>
                  <a:spcPct val="114000"/>
                </a:lnSpc>
              </a:pPr>
              <a:r>
                <a:rPr lang="en-US" altLang="zh-CN" sz="800" dirty="0">
                  <a:solidFill>
                    <a:schemeClr val="tx1">
                      <a:lumMod val="75000"/>
                      <a:lumOff val="25000"/>
                    </a:schemeClr>
                  </a:solidFill>
                  <a:latin typeface="Century Gothic" panose="020B0502020202020204" pitchFamily="34" charset="0"/>
                  <a:ea typeface="+mj-ea"/>
                </a:rPr>
                <a:t>The user can demonstrate on a projector or computer, or print the presentation and make it into a film to be used in a wider field.</a:t>
              </a:r>
            </a:p>
          </p:txBody>
        </p:sp>
      </p:grpSp>
    </p:spTree>
    <p:extLst>
      <p:ext uri="{BB962C8B-B14F-4D97-AF65-F5344CB8AC3E}">
        <p14:creationId xmlns:p14="http://schemas.microsoft.com/office/powerpoint/2010/main" val="177492101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22" presetClass="entr" presetSubtype="2" fill="hold"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right)">
                                      <p:cBhvr>
                                        <p:cTn id="12" dur="500"/>
                                        <p:tgtEl>
                                          <p:spTgt spid="61"/>
                                        </p:tgtEl>
                                      </p:cBhvr>
                                    </p:animEffect>
                                  </p:childTnLst>
                                </p:cTn>
                              </p:par>
                              <p:par>
                                <p:cTn id="13" presetID="22" presetClass="entr" presetSubtype="8"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par>
                                <p:cTn id="16" presetID="22" presetClass="entr" presetSubtype="2"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right)">
                                      <p:cBhvr>
                                        <p:cTn id="18" dur="500"/>
                                        <p:tgtEl>
                                          <p:spTgt spid="31"/>
                                        </p:tgtEl>
                                      </p:cBhvr>
                                    </p:animEffect>
                                  </p:childTnLst>
                                </p:cTn>
                              </p:par>
                              <p:par>
                                <p:cTn id="19" presetID="22" presetClass="entr" presetSubtype="2"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right)">
                                      <p:cBhvr>
                                        <p:cTn id="2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874539" y="2397620"/>
            <a:ext cx="2644060" cy="2686683"/>
          </a:xfrm>
          <a:prstGeom prst="ellipse">
            <a:avLst/>
          </a:prstGeom>
          <a:noFill/>
          <a:ln w="12700">
            <a:solidFill>
              <a:srgbClr val="132E4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cxnSp>
        <p:nvCxnSpPr>
          <p:cNvPr id="3" name="直接连接符 2"/>
          <p:cNvCxnSpPr>
            <a:stCxn id="9" idx="6"/>
            <a:endCxn id="2" idx="1"/>
          </p:cNvCxnSpPr>
          <p:nvPr/>
        </p:nvCxnSpPr>
        <p:spPr>
          <a:xfrm>
            <a:off x="3801362" y="2247716"/>
            <a:ext cx="1460391" cy="543360"/>
          </a:xfrm>
          <a:prstGeom prst="line">
            <a:avLst/>
          </a:prstGeom>
          <a:ln w="12700">
            <a:solidFill>
              <a:srgbClr val="132E4A"/>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a:endCxn id="2" idx="3"/>
          </p:cNvCxnSpPr>
          <p:nvPr/>
        </p:nvCxnSpPr>
        <p:spPr>
          <a:xfrm flipV="1">
            <a:off x="4062841" y="4690847"/>
            <a:ext cx="1198912" cy="572588"/>
          </a:xfrm>
          <a:prstGeom prst="line">
            <a:avLst/>
          </a:prstGeom>
          <a:ln w="12700">
            <a:solidFill>
              <a:srgbClr val="132E4A"/>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a:cxnSpLocks/>
            <a:stCxn id="2" idx="7"/>
          </p:cNvCxnSpPr>
          <p:nvPr/>
        </p:nvCxnSpPr>
        <p:spPr>
          <a:xfrm flipV="1">
            <a:off x="7131385" y="2218488"/>
            <a:ext cx="1289447" cy="572588"/>
          </a:xfrm>
          <a:prstGeom prst="line">
            <a:avLst/>
          </a:prstGeom>
          <a:ln w="12700">
            <a:solidFill>
              <a:srgbClr val="132E4A"/>
            </a:solidFill>
            <a:prstDash val="solid"/>
          </a:ln>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2" idx="5"/>
          </p:cNvCxnSpPr>
          <p:nvPr/>
        </p:nvCxnSpPr>
        <p:spPr>
          <a:xfrm>
            <a:off x="7131385" y="4690847"/>
            <a:ext cx="1198912" cy="605467"/>
          </a:xfrm>
          <a:prstGeom prst="line">
            <a:avLst/>
          </a:prstGeom>
          <a:ln w="12700">
            <a:solidFill>
              <a:srgbClr val="132E4A"/>
            </a:solidFill>
            <a:prstDash val="solid"/>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2989832" y="1841951"/>
            <a:ext cx="811530" cy="811530"/>
            <a:chOff x="173624" y="2446020"/>
            <a:chExt cx="811530" cy="811530"/>
          </a:xfrm>
        </p:grpSpPr>
        <p:sp>
          <p:nvSpPr>
            <p:cNvPr id="9" name="椭圆 8"/>
            <p:cNvSpPr/>
            <p:nvPr/>
          </p:nvSpPr>
          <p:spPr>
            <a:xfrm>
              <a:off x="173624" y="2446020"/>
              <a:ext cx="811530" cy="811530"/>
            </a:xfrm>
            <a:prstGeom prst="ellipse">
              <a:avLst/>
            </a:prstGeom>
            <a:noFill/>
            <a:ln w="6350">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10" name="Freeform 80"/>
            <p:cNvSpPr>
              <a:spLocks noEditPoints="1"/>
            </p:cNvSpPr>
            <p:nvPr/>
          </p:nvSpPr>
          <p:spPr bwMode="auto">
            <a:xfrm>
              <a:off x="416595" y="2605986"/>
              <a:ext cx="337018" cy="496986"/>
            </a:xfrm>
            <a:custGeom>
              <a:avLst/>
              <a:gdLst>
                <a:gd name="T0" fmla="*/ 273 w 280"/>
                <a:gd name="T1" fmla="*/ 0 h 413"/>
                <a:gd name="T2" fmla="*/ 7 w 280"/>
                <a:gd name="T3" fmla="*/ 0 h 413"/>
                <a:gd name="T4" fmla="*/ 0 w 280"/>
                <a:gd name="T5" fmla="*/ 7 h 413"/>
                <a:gd name="T6" fmla="*/ 0 w 280"/>
                <a:gd name="T7" fmla="*/ 406 h 413"/>
                <a:gd name="T8" fmla="*/ 7 w 280"/>
                <a:gd name="T9" fmla="*/ 413 h 413"/>
                <a:gd name="T10" fmla="*/ 273 w 280"/>
                <a:gd name="T11" fmla="*/ 413 h 413"/>
                <a:gd name="T12" fmla="*/ 280 w 280"/>
                <a:gd name="T13" fmla="*/ 406 h 413"/>
                <a:gd name="T14" fmla="*/ 280 w 280"/>
                <a:gd name="T15" fmla="*/ 7 h 413"/>
                <a:gd name="T16" fmla="*/ 273 w 280"/>
                <a:gd name="T17" fmla="*/ 0 h 413"/>
                <a:gd name="T18" fmla="*/ 266 w 280"/>
                <a:gd name="T19" fmla="*/ 398 h 413"/>
                <a:gd name="T20" fmla="*/ 14 w 280"/>
                <a:gd name="T21" fmla="*/ 398 h 413"/>
                <a:gd name="T22" fmla="*/ 14 w 280"/>
                <a:gd name="T23" fmla="*/ 14 h 413"/>
                <a:gd name="T24" fmla="*/ 266 w 280"/>
                <a:gd name="T25" fmla="*/ 14 h 413"/>
                <a:gd name="T26" fmla="*/ 266 w 280"/>
                <a:gd name="T27" fmla="*/ 398 h 413"/>
                <a:gd name="T28" fmla="*/ 108 w 280"/>
                <a:gd name="T29" fmla="*/ 81 h 413"/>
                <a:gd name="T30" fmla="*/ 174 w 280"/>
                <a:gd name="T31" fmla="*/ 81 h 413"/>
                <a:gd name="T32" fmla="*/ 198 w 280"/>
                <a:gd name="T33" fmla="*/ 57 h 413"/>
                <a:gd name="T34" fmla="*/ 174 w 280"/>
                <a:gd name="T35" fmla="*/ 33 h 413"/>
                <a:gd name="T36" fmla="*/ 108 w 280"/>
                <a:gd name="T37" fmla="*/ 33 h 413"/>
                <a:gd name="T38" fmla="*/ 84 w 280"/>
                <a:gd name="T39" fmla="*/ 57 h 413"/>
                <a:gd name="T40" fmla="*/ 108 w 280"/>
                <a:gd name="T41" fmla="*/ 81 h 413"/>
                <a:gd name="T42" fmla="*/ 108 w 280"/>
                <a:gd name="T43" fmla="*/ 48 h 413"/>
                <a:gd name="T44" fmla="*/ 174 w 280"/>
                <a:gd name="T45" fmla="*/ 48 h 413"/>
                <a:gd name="T46" fmla="*/ 184 w 280"/>
                <a:gd name="T47" fmla="*/ 57 h 413"/>
                <a:gd name="T48" fmla="*/ 174 w 280"/>
                <a:gd name="T49" fmla="*/ 66 h 413"/>
                <a:gd name="T50" fmla="*/ 108 w 280"/>
                <a:gd name="T51" fmla="*/ 66 h 413"/>
                <a:gd name="T52" fmla="*/ 99 w 280"/>
                <a:gd name="T53" fmla="*/ 57 h 413"/>
                <a:gd name="T54" fmla="*/ 108 w 280"/>
                <a:gd name="T55" fmla="*/ 48 h 413"/>
                <a:gd name="T56" fmla="*/ 140 w 280"/>
                <a:gd name="T57" fmla="*/ 207 h 413"/>
                <a:gd name="T58" fmla="*/ 73 w 280"/>
                <a:gd name="T59" fmla="*/ 207 h 413"/>
                <a:gd name="T60" fmla="*/ 73 w 280"/>
                <a:gd name="T61" fmla="*/ 140 h 413"/>
                <a:gd name="T62" fmla="*/ 140 w 280"/>
                <a:gd name="T63" fmla="*/ 140 h 413"/>
                <a:gd name="T64" fmla="*/ 140 w 280"/>
                <a:gd name="T65" fmla="*/ 207 h 413"/>
                <a:gd name="T66" fmla="*/ 206 w 280"/>
                <a:gd name="T67" fmla="*/ 280 h 413"/>
                <a:gd name="T68" fmla="*/ 74 w 280"/>
                <a:gd name="T69" fmla="*/ 280 h 413"/>
                <a:gd name="T70" fmla="*/ 74 w 280"/>
                <a:gd name="T71" fmla="*/ 266 h 413"/>
                <a:gd name="T72" fmla="*/ 206 w 280"/>
                <a:gd name="T73" fmla="*/ 266 h 413"/>
                <a:gd name="T74" fmla="*/ 206 w 280"/>
                <a:gd name="T75" fmla="*/ 280 h 413"/>
                <a:gd name="T76" fmla="*/ 75 w 280"/>
                <a:gd name="T77" fmla="*/ 232 h 413"/>
                <a:gd name="T78" fmla="*/ 207 w 280"/>
                <a:gd name="T79" fmla="*/ 232 h 413"/>
                <a:gd name="T80" fmla="*/ 207 w 280"/>
                <a:gd name="T81" fmla="*/ 247 h 413"/>
                <a:gd name="T82" fmla="*/ 75 w 280"/>
                <a:gd name="T83" fmla="*/ 247 h 413"/>
                <a:gd name="T84" fmla="*/ 75 w 280"/>
                <a:gd name="T85" fmla="*/ 232 h 413"/>
                <a:gd name="T86" fmla="*/ 74 w 280"/>
                <a:gd name="T87" fmla="*/ 313 h 413"/>
                <a:gd name="T88" fmla="*/ 74 w 280"/>
                <a:gd name="T89" fmla="*/ 299 h 413"/>
                <a:gd name="T90" fmla="*/ 206 w 280"/>
                <a:gd name="T91" fmla="*/ 299 h 413"/>
                <a:gd name="T92" fmla="*/ 206 w 280"/>
                <a:gd name="T93" fmla="*/ 313 h 413"/>
                <a:gd name="T94" fmla="*/ 74 w 280"/>
                <a:gd name="T95" fmla="*/ 313 h 413"/>
                <a:gd name="T96" fmla="*/ 206 w 280"/>
                <a:gd name="T97" fmla="*/ 347 h 413"/>
                <a:gd name="T98" fmla="*/ 73 w 280"/>
                <a:gd name="T99" fmla="*/ 347 h 413"/>
                <a:gd name="T100" fmla="*/ 73 w 280"/>
                <a:gd name="T101" fmla="*/ 332 h 413"/>
                <a:gd name="T102" fmla="*/ 206 w 280"/>
                <a:gd name="T103" fmla="*/ 332 h 413"/>
                <a:gd name="T104" fmla="*/ 206 w 280"/>
                <a:gd name="T105" fmla="*/ 347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413">
                  <a:moveTo>
                    <a:pt x="273" y="0"/>
                  </a:moveTo>
                  <a:cubicBezTo>
                    <a:pt x="7" y="0"/>
                    <a:pt x="7" y="0"/>
                    <a:pt x="7" y="0"/>
                  </a:cubicBezTo>
                  <a:cubicBezTo>
                    <a:pt x="3" y="0"/>
                    <a:pt x="0" y="3"/>
                    <a:pt x="0" y="7"/>
                  </a:cubicBezTo>
                  <a:cubicBezTo>
                    <a:pt x="0" y="406"/>
                    <a:pt x="0" y="406"/>
                    <a:pt x="0" y="406"/>
                  </a:cubicBezTo>
                  <a:cubicBezTo>
                    <a:pt x="0" y="410"/>
                    <a:pt x="3" y="413"/>
                    <a:pt x="7" y="413"/>
                  </a:cubicBezTo>
                  <a:cubicBezTo>
                    <a:pt x="273" y="413"/>
                    <a:pt x="273" y="413"/>
                    <a:pt x="273" y="413"/>
                  </a:cubicBezTo>
                  <a:cubicBezTo>
                    <a:pt x="277" y="413"/>
                    <a:pt x="280" y="410"/>
                    <a:pt x="280" y="406"/>
                  </a:cubicBezTo>
                  <a:cubicBezTo>
                    <a:pt x="280" y="7"/>
                    <a:pt x="280" y="7"/>
                    <a:pt x="280" y="7"/>
                  </a:cubicBezTo>
                  <a:cubicBezTo>
                    <a:pt x="280" y="3"/>
                    <a:pt x="277" y="0"/>
                    <a:pt x="273" y="0"/>
                  </a:cubicBezTo>
                  <a:close/>
                  <a:moveTo>
                    <a:pt x="266" y="398"/>
                  </a:moveTo>
                  <a:cubicBezTo>
                    <a:pt x="14" y="398"/>
                    <a:pt x="14" y="398"/>
                    <a:pt x="14" y="398"/>
                  </a:cubicBezTo>
                  <a:cubicBezTo>
                    <a:pt x="14" y="14"/>
                    <a:pt x="14" y="14"/>
                    <a:pt x="14" y="14"/>
                  </a:cubicBezTo>
                  <a:cubicBezTo>
                    <a:pt x="266" y="14"/>
                    <a:pt x="266" y="14"/>
                    <a:pt x="266" y="14"/>
                  </a:cubicBezTo>
                  <a:lnTo>
                    <a:pt x="266" y="398"/>
                  </a:lnTo>
                  <a:close/>
                  <a:moveTo>
                    <a:pt x="108" y="81"/>
                  </a:moveTo>
                  <a:cubicBezTo>
                    <a:pt x="174" y="81"/>
                    <a:pt x="174" y="81"/>
                    <a:pt x="174" y="81"/>
                  </a:cubicBezTo>
                  <a:cubicBezTo>
                    <a:pt x="187" y="81"/>
                    <a:pt x="198" y="70"/>
                    <a:pt x="198" y="57"/>
                  </a:cubicBezTo>
                  <a:cubicBezTo>
                    <a:pt x="198" y="44"/>
                    <a:pt x="187" y="33"/>
                    <a:pt x="174" y="33"/>
                  </a:cubicBezTo>
                  <a:cubicBezTo>
                    <a:pt x="108" y="33"/>
                    <a:pt x="108" y="33"/>
                    <a:pt x="108" y="33"/>
                  </a:cubicBezTo>
                  <a:cubicBezTo>
                    <a:pt x="95" y="33"/>
                    <a:pt x="84" y="44"/>
                    <a:pt x="84" y="57"/>
                  </a:cubicBezTo>
                  <a:cubicBezTo>
                    <a:pt x="84" y="70"/>
                    <a:pt x="95" y="81"/>
                    <a:pt x="108" y="81"/>
                  </a:cubicBezTo>
                  <a:close/>
                  <a:moveTo>
                    <a:pt x="108" y="48"/>
                  </a:moveTo>
                  <a:cubicBezTo>
                    <a:pt x="174" y="48"/>
                    <a:pt x="174" y="48"/>
                    <a:pt x="174" y="48"/>
                  </a:cubicBezTo>
                  <a:cubicBezTo>
                    <a:pt x="179" y="48"/>
                    <a:pt x="184" y="52"/>
                    <a:pt x="184" y="57"/>
                  </a:cubicBezTo>
                  <a:cubicBezTo>
                    <a:pt x="184" y="62"/>
                    <a:pt x="179" y="66"/>
                    <a:pt x="174" y="66"/>
                  </a:cubicBezTo>
                  <a:cubicBezTo>
                    <a:pt x="108" y="66"/>
                    <a:pt x="108" y="66"/>
                    <a:pt x="108" y="66"/>
                  </a:cubicBezTo>
                  <a:cubicBezTo>
                    <a:pt x="103" y="66"/>
                    <a:pt x="99" y="62"/>
                    <a:pt x="99" y="57"/>
                  </a:cubicBezTo>
                  <a:cubicBezTo>
                    <a:pt x="99" y="52"/>
                    <a:pt x="103" y="48"/>
                    <a:pt x="108" y="48"/>
                  </a:cubicBezTo>
                  <a:close/>
                  <a:moveTo>
                    <a:pt x="140" y="207"/>
                  </a:moveTo>
                  <a:cubicBezTo>
                    <a:pt x="73" y="207"/>
                    <a:pt x="73" y="207"/>
                    <a:pt x="73" y="207"/>
                  </a:cubicBezTo>
                  <a:cubicBezTo>
                    <a:pt x="73" y="140"/>
                    <a:pt x="73" y="140"/>
                    <a:pt x="73" y="140"/>
                  </a:cubicBezTo>
                  <a:cubicBezTo>
                    <a:pt x="140" y="140"/>
                    <a:pt x="140" y="140"/>
                    <a:pt x="140" y="140"/>
                  </a:cubicBezTo>
                  <a:lnTo>
                    <a:pt x="140" y="207"/>
                  </a:lnTo>
                  <a:close/>
                  <a:moveTo>
                    <a:pt x="206" y="280"/>
                  </a:moveTo>
                  <a:cubicBezTo>
                    <a:pt x="74" y="280"/>
                    <a:pt x="74" y="280"/>
                    <a:pt x="74" y="280"/>
                  </a:cubicBezTo>
                  <a:cubicBezTo>
                    <a:pt x="74" y="266"/>
                    <a:pt x="74" y="266"/>
                    <a:pt x="74" y="266"/>
                  </a:cubicBezTo>
                  <a:cubicBezTo>
                    <a:pt x="206" y="266"/>
                    <a:pt x="206" y="266"/>
                    <a:pt x="206" y="266"/>
                  </a:cubicBezTo>
                  <a:lnTo>
                    <a:pt x="206" y="280"/>
                  </a:lnTo>
                  <a:close/>
                  <a:moveTo>
                    <a:pt x="75" y="232"/>
                  </a:moveTo>
                  <a:cubicBezTo>
                    <a:pt x="207" y="232"/>
                    <a:pt x="207" y="232"/>
                    <a:pt x="207" y="232"/>
                  </a:cubicBezTo>
                  <a:cubicBezTo>
                    <a:pt x="207" y="247"/>
                    <a:pt x="207" y="247"/>
                    <a:pt x="207" y="247"/>
                  </a:cubicBezTo>
                  <a:cubicBezTo>
                    <a:pt x="75" y="247"/>
                    <a:pt x="75" y="247"/>
                    <a:pt x="75" y="247"/>
                  </a:cubicBezTo>
                  <a:lnTo>
                    <a:pt x="75" y="232"/>
                  </a:lnTo>
                  <a:close/>
                  <a:moveTo>
                    <a:pt x="74" y="313"/>
                  </a:moveTo>
                  <a:cubicBezTo>
                    <a:pt x="74" y="299"/>
                    <a:pt x="74" y="299"/>
                    <a:pt x="74" y="299"/>
                  </a:cubicBezTo>
                  <a:cubicBezTo>
                    <a:pt x="206" y="299"/>
                    <a:pt x="206" y="299"/>
                    <a:pt x="206" y="299"/>
                  </a:cubicBezTo>
                  <a:cubicBezTo>
                    <a:pt x="206" y="313"/>
                    <a:pt x="206" y="313"/>
                    <a:pt x="206" y="313"/>
                  </a:cubicBezTo>
                  <a:lnTo>
                    <a:pt x="74" y="313"/>
                  </a:lnTo>
                  <a:close/>
                  <a:moveTo>
                    <a:pt x="206" y="347"/>
                  </a:moveTo>
                  <a:cubicBezTo>
                    <a:pt x="73" y="347"/>
                    <a:pt x="73" y="347"/>
                    <a:pt x="73" y="347"/>
                  </a:cubicBezTo>
                  <a:cubicBezTo>
                    <a:pt x="73" y="332"/>
                    <a:pt x="73" y="332"/>
                    <a:pt x="73" y="332"/>
                  </a:cubicBezTo>
                  <a:cubicBezTo>
                    <a:pt x="206" y="332"/>
                    <a:pt x="206" y="332"/>
                    <a:pt x="206" y="332"/>
                  </a:cubicBezTo>
                  <a:lnTo>
                    <a:pt x="206" y="347"/>
                  </a:lnTo>
                  <a:close/>
                </a:path>
              </a:pathLst>
            </a:custGeom>
            <a:solidFill>
              <a:schemeClr val="bg1">
                <a:lumMod val="50000"/>
              </a:schemeClr>
            </a:solidFill>
            <a:ln>
              <a:noFill/>
            </a:ln>
          </p:spPr>
          <p:txBody>
            <a:bodyPr vert="horz" wrap="square" lIns="68571" tIns="34286" rIns="68571" bIns="34286" numCol="1" anchor="t" anchorCtr="0" compatLnSpc="1"/>
            <a:lstStyle/>
            <a:p>
              <a:pPr defTabSz="685165"/>
              <a:endParaRPr lang="en-US" sz="1400" dirty="0">
                <a:solidFill>
                  <a:srgbClr val="FFFFFF"/>
                </a:solidFill>
                <a:latin typeface="等线" panose="02010600030101010101" pitchFamily="2" charset="-122"/>
                <a:ea typeface="等线" panose="02010600030101010101" pitchFamily="2" charset="-122"/>
              </a:endParaRPr>
            </a:p>
          </p:txBody>
        </p:sp>
      </p:grpSp>
      <p:grpSp>
        <p:nvGrpSpPr>
          <p:cNvPr id="11" name="组合 10"/>
          <p:cNvGrpSpPr/>
          <p:nvPr/>
        </p:nvGrpSpPr>
        <p:grpSpPr>
          <a:xfrm>
            <a:off x="3251311" y="5030153"/>
            <a:ext cx="811530" cy="811530"/>
            <a:chOff x="5558278" y="3474720"/>
            <a:chExt cx="811530" cy="811530"/>
          </a:xfrm>
        </p:grpSpPr>
        <p:sp>
          <p:nvSpPr>
            <p:cNvPr id="12" name="椭圆 11"/>
            <p:cNvSpPr/>
            <p:nvPr/>
          </p:nvSpPr>
          <p:spPr>
            <a:xfrm>
              <a:off x="5558278" y="3474720"/>
              <a:ext cx="811530" cy="811530"/>
            </a:xfrm>
            <a:prstGeom prst="ellipse">
              <a:avLst/>
            </a:prstGeom>
            <a:noFill/>
            <a:ln w="6350">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13" name="Freeform 77"/>
            <p:cNvSpPr>
              <a:spLocks noEditPoints="1"/>
            </p:cNvSpPr>
            <p:nvPr/>
          </p:nvSpPr>
          <p:spPr bwMode="auto">
            <a:xfrm>
              <a:off x="5681591" y="3686731"/>
              <a:ext cx="564904" cy="387509"/>
            </a:xfrm>
            <a:custGeom>
              <a:avLst/>
              <a:gdLst>
                <a:gd name="T0" fmla="*/ 340 w 413"/>
                <a:gd name="T1" fmla="*/ 283 h 283"/>
                <a:gd name="T2" fmla="*/ 73 w 413"/>
                <a:gd name="T3" fmla="*/ 283 h 283"/>
                <a:gd name="T4" fmla="*/ 72 w 413"/>
                <a:gd name="T5" fmla="*/ 283 h 283"/>
                <a:gd name="T6" fmla="*/ 0 w 413"/>
                <a:gd name="T7" fmla="*/ 209 h 283"/>
                <a:gd name="T8" fmla="*/ 70 w 413"/>
                <a:gd name="T9" fmla="*/ 135 h 283"/>
                <a:gd name="T10" fmla="*/ 66 w 413"/>
                <a:gd name="T11" fmla="*/ 107 h 283"/>
                <a:gd name="T12" fmla="*/ 173 w 413"/>
                <a:gd name="T13" fmla="*/ 0 h 283"/>
                <a:gd name="T14" fmla="*/ 273 w 413"/>
                <a:gd name="T15" fmla="*/ 69 h 283"/>
                <a:gd name="T16" fmla="*/ 273 w 413"/>
                <a:gd name="T17" fmla="*/ 69 h 283"/>
                <a:gd name="T18" fmla="*/ 346 w 413"/>
                <a:gd name="T19" fmla="*/ 135 h 283"/>
                <a:gd name="T20" fmla="*/ 413 w 413"/>
                <a:gd name="T21" fmla="*/ 209 h 283"/>
                <a:gd name="T22" fmla="*/ 341 w 413"/>
                <a:gd name="T23" fmla="*/ 283 h 283"/>
                <a:gd name="T24" fmla="*/ 340 w 413"/>
                <a:gd name="T25" fmla="*/ 283 h 283"/>
                <a:gd name="T26" fmla="*/ 73 w 413"/>
                <a:gd name="T27" fmla="*/ 268 h 283"/>
                <a:gd name="T28" fmla="*/ 339 w 413"/>
                <a:gd name="T29" fmla="*/ 268 h 283"/>
                <a:gd name="T30" fmla="*/ 340 w 413"/>
                <a:gd name="T31" fmla="*/ 268 h 283"/>
                <a:gd name="T32" fmla="*/ 398 w 413"/>
                <a:gd name="T33" fmla="*/ 209 h 283"/>
                <a:gd name="T34" fmla="*/ 339 w 413"/>
                <a:gd name="T35" fmla="*/ 150 h 283"/>
                <a:gd name="T36" fmla="*/ 332 w 413"/>
                <a:gd name="T37" fmla="*/ 142 h 283"/>
                <a:gd name="T38" fmla="*/ 273 w 413"/>
                <a:gd name="T39" fmla="*/ 83 h 283"/>
                <a:gd name="T40" fmla="*/ 268 w 413"/>
                <a:gd name="T41" fmla="*/ 84 h 283"/>
                <a:gd name="T42" fmla="*/ 261 w 413"/>
                <a:gd name="T43" fmla="*/ 79 h 283"/>
                <a:gd name="T44" fmla="*/ 173 w 413"/>
                <a:gd name="T45" fmla="*/ 15 h 283"/>
                <a:gd name="T46" fmla="*/ 81 w 413"/>
                <a:gd name="T47" fmla="*/ 107 h 283"/>
                <a:gd name="T48" fmla="*/ 87 w 413"/>
                <a:gd name="T49" fmla="*/ 140 h 283"/>
                <a:gd name="T50" fmla="*/ 86 w 413"/>
                <a:gd name="T51" fmla="*/ 147 h 283"/>
                <a:gd name="T52" fmla="*/ 79 w 413"/>
                <a:gd name="T53" fmla="*/ 150 h 283"/>
                <a:gd name="T54" fmla="*/ 73 w 413"/>
                <a:gd name="T55" fmla="*/ 150 h 283"/>
                <a:gd name="T56" fmla="*/ 14 w 413"/>
                <a:gd name="T57" fmla="*/ 209 h 283"/>
                <a:gd name="T58" fmla="*/ 73 w 413"/>
                <a:gd name="T59" fmla="*/ 268 h 283"/>
                <a:gd name="T60" fmla="*/ 73 w 413"/>
                <a:gd name="T61" fmla="*/ 26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chemeClr val="bg1">
                <a:lumMod val="50000"/>
              </a:schemeClr>
            </a:solidFill>
            <a:ln>
              <a:noFill/>
            </a:ln>
          </p:spPr>
          <p:txBody>
            <a:bodyPr vert="horz" wrap="square" lIns="68571" tIns="34286" rIns="68571" bIns="34286" numCol="1" anchor="t" anchorCtr="0" compatLnSpc="1"/>
            <a:lstStyle/>
            <a:p>
              <a:pPr defTabSz="685165"/>
              <a:endParaRPr lang="en-US" sz="1400" dirty="0">
                <a:solidFill>
                  <a:srgbClr val="FFFFFF"/>
                </a:solidFill>
                <a:latin typeface="等线" panose="02010600030101010101" pitchFamily="2" charset="-122"/>
                <a:ea typeface="等线" panose="02010600030101010101" pitchFamily="2" charset="-122"/>
              </a:endParaRPr>
            </a:p>
          </p:txBody>
        </p:sp>
      </p:grpSp>
      <p:grpSp>
        <p:nvGrpSpPr>
          <p:cNvPr id="14" name="组合 13"/>
          <p:cNvGrpSpPr/>
          <p:nvPr/>
        </p:nvGrpSpPr>
        <p:grpSpPr>
          <a:xfrm>
            <a:off x="8330297" y="5020623"/>
            <a:ext cx="811530" cy="811530"/>
            <a:chOff x="9410188" y="4572000"/>
            <a:chExt cx="811530" cy="811530"/>
          </a:xfrm>
        </p:grpSpPr>
        <p:sp>
          <p:nvSpPr>
            <p:cNvPr id="15" name="椭圆 14"/>
            <p:cNvSpPr/>
            <p:nvPr/>
          </p:nvSpPr>
          <p:spPr>
            <a:xfrm>
              <a:off x="9410188" y="4572000"/>
              <a:ext cx="811530" cy="811530"/>
            </a:xfrm>
            <a:prstGeom prst="ellipse">
              <a:avLst/>
            </a:prstGeom>
            <a:noFill/>
            <a:ln w="6350">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16" name="Freeform 75"/>
            <p:cNvSpPr>
              <a:spLocks noEditPoints="1"/>
            </p:cNvSpPr>
            <p:nvPr/>
          </p:nvSpPr>
          <p:spPr bwMode="auto">
            <a:xfrm>
              <a:off x="9571033" y="4717103"/>
              <a:ext cx="489841" cy="521324"/>
            </a:xfrm>
            <a:custGeom>
              <a:avLst/>
              <a:gdLst>
                <a:gd name="T0" fmla="*/ 145 w 413"/>
                <a:gd name="T1" fmla="*/ 290 h 440"/>
                <a:gd name="T2" fmla="*/ 104 w 413"/>
                <a:gd name="T3" fmla="*/ 330 h 440"/>
                <a:gd name="T4" fmla="*/ 145 w 413"/>
                <a:gd name="T5" fmla="*/ 371 h 440"/>
                <a:gd name="T6" fmla="*/ 185 w 413"/>
                <a:gd name="T7" fmla="*/ 330 h 440"/>
                <a:gd name="T8" fmla="*/ 145 w 413"/>
                <a:gd name="T9" fmla="*/ 290 h 440"/>
                <a:gd name="T10" fmla="*/ 145 w 413"/>
                <a:gd name="T11" fmla="*/ 356 h 440"/>
                <a:gd name="T12" fmla="*/ 119 w 413"/>
                <a:gd name="T13" fmla="*/ 330 h 440"/>
                <a:gd name="T14" fmla="*/ 145 w 413"/>
                <a:gd name="T15" fmla="*/ 305 h 440"/>
                <a:gd name="T16" fmla="*/ 171 w 413"/>
                <a:gd name="T17" fmla="*/ 330 h 440"/>
                <a:gd name="T18" fmla="*/ 145 w 413"/>
                <a:gd name="T19" fmla="*/ 356 h 440"/>
                <a:gd name="T20" fmla="*/ 222 w 413"/>
                <a:gd name="T21" fmla="*/ 358 h 440"/>
                <a:gd name="T22" fmla="*/ 182 w 413"/>
                <a:gd name="T23" fmla="*/ 399 h 440"/>
                <a:gd name="T24" fmla="*/ 222 w 413"/>
                <a:gd name="T25" fmla="*/ 440 h 440"/>
                <a:gd name="T26" fmla="*/ 263 w 413"/>
                <a:gd name="T27" fmla="*/ 399 h 440"/>
                <a:gd name="T28" fmla="*/ 222 w 413"/>
                <a:gd name="T29" fmla="*/ 358 h 440"/>
                <a:gd name="T30" fmla="*/ 222 w 413"/>
                <a:gd name="T31" fmla="*/ 425 h 440"/>
                <a:gd name="T32" fmla="*/ 197 w 413"/>
                <a:gd name="T33" fmla="*/ 399 h 440"/>
                <a:gd name="T34" fmla="*/ 222 w 413"/>
                <a:gd name="T35" fmla="*/ 373 h 440"/>
                <a:gd name="T36" fmla="*/ 248 w 413"/>
                <a:gd name="T37" fmla="*/ 399 h 440"/>
                <a:gd name="T38" fmla="*/ 222 w 413"/>
                <a:gd name="T39" fmla="*/ 425 h 440"/>
                <a:gd name="T40" fmla="*/ 339 w 413"/>
                <a:gd name="T41" fmla="*/ 0 h 440"/>
                <a:gd name="T42" fmla="*/ 74 w 413"/>
                <a:gd name="T43" fmla="*/ 0 h 440"/>
                <a:gd name="T44" fmla="*/ 0 w 413"/>
                <a:gd name="T45" fmla="*/ 74 h 440"/>
                <a:gd name="T46" fmla="*/ 0 w 413"/>
                <a:gd name="T47" fmla="*/ 204 h 440"/>
                <a:gd name="T48" fmla="*/ 74 w 413"/>
                <a:gd name="T49" fmla="*/ 278 h 440"/>
                <a:gd name="T50" fmla="*/ 339 w 413"/>
                <a:gd name="T51" fmla="*/ 278 h 440"/>
                <a:gd name="T52" fmla="*/ 413 w 413"/>
                <a:gd name="T53" fmla="*/ 204 h 440"/>
                <a:gd name="T54" fmla="*/ 413 w 413"/>
                <a:gd name="T55" fmla="*/ 74 h 440"/>
                <a:gd name="T56" fmla="*/ 339 w 413"/>
                <a:gd name="T57" fmla="*/ 0 h 440"/>
                <a:gd name="T58" fmla="*/ 398 w 413"/>
                <a:gd name="T59" fmla="*/ 204 h 440"/>
                <a:gd name="T60" fmla="*/ 339 w 413"/>
                <a:gd name="T61" fmla="*/ 263 h 440"/>
                <a:gd name="T62" fmla="*/ 74 w 413"/>
                <a:gd name="T63" fmla="*/ 263 h 440"/>
                <a:gd name="T64" fmla="*/ 14 w 413"/>
                <a:gd name="T65" fmla="*/ 204 h 440"/>
                <a:gd name="T66" fmla="*/ 14 w 413"/>
                <a:gd name="T67" fmla="*/ 74 h 440"/>
                <a:gd name="T68" fmla="*/ 74 w 413"/>
                <a:gd name="T69" fmla="*/ 15 h 440"/>
                <a:gd name="T70" fmla="*/ 339 w 413"/>
                <a:gd name="T71" fmla="*/ 15 h 440"/>
                <a:gd name="T72" fmla="*/ 398 w 413"/>
                <a:gd name="T73" fmla="*/ 74 h 440"/>
                <a:gd name="T74" fmla="*/ 398 w 413"/>
                <a:gd name="T75" fmla="*/ 204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3" h="440">
                  <a:moveTo>
                    <a:pt x="145" y="290"/>
                  </a:moveTo>
                  <a:cubicBezTo>
                    <a:pt x="122" y="290"/>
                    <a:pt x="104" y="308"/>
                    <a:pt x="104" y="330"/>
                  </a:cubicBezTo>
                  <a:cubicBezTo>
                    <a:pt x="104" y="353"/>
                    <a:pt x="122" y="371"/>
                    <a:pt x="145" y="371"/>
                  </a:cubicBezTo>
                  <a:cubicBezTo>
                    <a:pt x="167" y="371"/>
                    <a:pt x="185" y="353"/>
                    <a:pt x="185" y="330"/>
                  </a:cubicBezTo>
                  <a:cubicBezTo>
                    <a:pt x="185" y="308"/>
                    <a:pt x="167" y="290"/>
                    <a:pt x="145" y="290"/>
                  </a:cubicBezTo>
                  <a:close/>
                  <a:moveTo>
                    <a:pt x="145" y="356"/>
                  </a:moveTo>
                  <a:cubicBezTo>
                    <a:pt x="131" y="356"/>
                    <a:pt x="119" y="345"/>
                    <a:pt x="119" y="330"/>
                  </a:cubicBezTo>
                  <a:cubicBezTo>
                    <a:pt x="119" y="316"/>
                    <a:pt x="131" y="305"/>
                    <a:pt x="145" y="305"/>
                  </a:cubicBezTo>
                  <a:cubicBezTo>
                    <a:pt x="159" y="305"/>
                    <a:pt x="171" y="316"/>
                    <a:pt x="171" y="330"/>
                  </a:cubicBezTo>
                  <a:cubicBezTo>
                    <a:pt x="171" y="345"/>
                    <a:pt x="159" y="356"/>
                    <a:pt x="145" y="356"/>
                  </a:cubicBezTo>
                  <a:close/>
                  <a:moveTo>
                    <a:pt x="222" y="358"/>
                  </a:moveTo>
                  <a:cubicBezTo>
                    <a:pt x="200" y="358"/>
                    <a:pt x="182" y="377"/>
                    <a:pt x="182" y="399"/>
                  </a:cubicBezTo>
                  <a:cubicBezTo>
                    <a:pt x="182" y="421"/>
                    <a:pt x="200" y="440"/>
                    <a:pt x="222" y="440"/>
                  </a:cubicBezTo>
                  <a:cubicBezTo>
                    <a:pt x="245" y="440"/>
                    <a:pt x="263" y="421"/>
                    <a:pt x="263" y="399"/>
                  </a:cubicBezTo>
                  <a:cubicBezTo>
                    <a:pt x="263" y="377"/>
                    <a:pt x="245" y="358"/>
                    <a:pt x="222" y="358"/>
                  </a:cubicBezTo>
                  <a:close/>
                  <a:moveTo>
                    <a:pt x="222" y="425"/>
                  </a:moveTo>
                  <a:cubicBezTo>
                    <a:pt x="208" y="425"/>
                    <a:pt x="197" y="413"/>
                    <a:pt x="197" y="399"/>
                  </a:cubicBezTo>
                  <a:cubicBezTo>
                    <a:pt x="197" y="385"/>
                    <a:pt x="208" y="373"/>
                    <a:pt x="222" y="373"/>
                  </a:cubicBezTo>
                  <a:cubicBezTo>
                    <a:pt x="237" y="373"/>
                    <a:pt x="248" y="385"/>
                    <a:pt x="248" y="399"/>
                  </a:cubicBezTo>
                  <a:cubicBezTo>
                    <a:pt x="248" y="413"/>
                    <a:pt x="237" y="425"/>
                    <a:pt x="222" y="425"/>
                  </a:cubicBezTo>
                  <a:close/>
                  <a:moveTo>
                    <a:pt x="339" y="0"/>
                  </a:moveTo>
                  <a:cubicBezTo>
                    <a:pt x="74" y="0"/>
                    <a:pt x="74" y="0"/>
                    <a:pt x="74" y="0"/>
                  </a:cubicBezTo>
                  <a:cubicBezTo>
                    <a:pt x="33" y="0"/>
                    <a:pt x="0" y="33"/>
                    <a:pt x="0" y="74"/>
                  </a:cubicBezTo>
                  <a:cubicBezTo>
                    <a:pt x="0" y="204"/>
                    <a:pt x="0" y="204"/>
                    <a:pt x="0" y="204"/>
                  </a:cubicBezTo>
                  <a:cubicBezTo>
                    <a:pt x="0" y="245"/>
                    <a:pt x="33" y="278"/>
                    <a:pt x="74" y="278"/>
                  </a:cubicBezTo>
                  <a:cubicBezTo>
                    <a:pt x="339" y="278"/>
                    <a:pt x="339" y="278"/>
                    <a:pt x="339" y="278"/>
                  </a:cubicBezTo>
                  <a:cubicBezTo>
                    <a:pt x="380" y="278"/>
                    <a:pt x="413" y="245"/>
                    <a:pt x="413" y="204"/>
                  </a:cubicBezTo>
                  <a:cubicBezTo>
                    <a:pt x="413" y="74"/>
                    <a:pt x="413" y="74"/>
                    <a:pt x="413" y="74"/>
                  </a:cubicBezTo>
                  <a:cubicBezTo>
                    <a:pt x="413" y="33"/>
                    <a:pt x="380" y="0"/>
                    <a:pt x="339" y="0"/>
                  </a:cubicBezTo>
                  <a:close/>
                  <a:moveTo>
                    <a:pt x="398" y="204"/>
                  </a:moveTo>
                  <a:cubicBezTo>
                    <a:pt x="398" y="237"/>
                    <a:pt x="372" y="263"/>
                    <a:pt x="339" y="263"/>
                  </a:cubicBezTo>
                  <a:cubicBezTo>
                    <a:pt x="74" y="263"/>
                    <a:pt x="74" y="263"/>
                    <a:pt x="74" y="263"/>
                  </a:cubicBezTo>
                  <a:cubicBezTo>
                    <a:pt x="41" y="263"/>
                    <a:pt x="14" y="237"/>
                    <a:pt x="14" y="204"/>
                  </a:cubicBezTo>
                  <a:cubicBezTo>
                    <a:pt x="14" y="74"/>
                    <a:pt x="14" y="74"/>
                    <a:pt x="14" y="74"/>
                  </a:cubicBezTo>
                  <a:cubicBezTo>
                    <a:pt x="14" y="41"/>
                    <a:pt x="41" y="15"/>
                    <a:pt x="74" y="15"/>
                  </a:cubicBezTo>
                  <a:cubicBezTo>
                    <a:pt x="339" y="15"/>
                    <a:pt x="339" y="15"/>
                    <a:pt x="339" y="15"/>
                  </a:cubicBezTo>
                  <a:cubicBezTo>
                    <a:pt x="372" y="15"/>
                    <a:pt x="398" y="41"/>
                    <a:pt x="398" y="74"/>
                  </a:cubicBezTo>
                  <a:lnTo>
                    <a:pt x="398" y="204"/>
                  </a:lnTo>
                  <a:close/>
                </a:path>
              </a:pathLst>
            </a:custGeom>
            <a:solidFill>
              <a:schemeClr val="bg1">
                <a:lumMod val="50000"/>
              </a:schemeClr>
            </a:solidFill>
            <a:ln>
              <a:noFill/>
            </a:ln>
          </p:spPr>
          <p:txBody>
            <a:bodyPr vert="horz" wrap="square" lIns="68571" tIns="34286" rIns="68571" bIns="34286" numCol="1" anchor="t" anchorCtr="0" compatLnSpc="1"/>
            <a:lstStyle/>
            <a:p>
              <a:pPr defTabSz="685165"/>
              <a:endParaRPr lang="en-US" sz="1400" dirty="0">
                <a:solidFill>
                  <a:srgbClr val="FFFFFF"/>
                </a:solidFill>
                <a:latin typeface="等线" panose="02010600030101010101" pitchFamily="2" charset="-122"/>
                <a:ea typeface="等线" panose="02010600030101010101" pitchFamily="2" charset="-122"/>
              </a:endParaRPr>
            </a:p>
          </p:txBody>
        </p:sp>
      </p:grpSp>
      <p:grpSp>
        <p:nvGrpSpPr>
          <p:cNvPr id="20" name="组合 19"/>
          <p:cNvGrpSpPr/>
          <p:nvPr/>
        </p:nvGrpSpPr>
        <p:grpSpPr>
          <a:xfrm>
            <a:off x="8432956" y="1707866"/>
            <a:ext cx="811530" cy="811530"/>
            <a:chOff x="4194439" y="3343275"/>
            <a:chExt cx="811530" cy="811530"/>
          </a:xfrm>
        </p:grpSpPr>
        <p:sp>
          <p:nvSpPr>
            <p:cNvPr id="21" name="椭圆 20"/>
            <p:cNvSpPr/>
            <p:nvPr/>
          </p:nvSpPr>
          <p:spPr>
            <a:xfrm>
              <a:off x="4194439" y="3343275"/>
              <a:ext cx="811530" cy="811530"/>
            </a:xfrm>
            <a:prstGeom prst="ellipse">
              <a:avLst/>
            </a:prstGeom>
            <a:noFill/>
            <a:ln w="6350">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22" name="Freeform 18"/>
            <p:cNvSpPr>
              <a:spLocks noEditPoints="1"/>
            </p:cNvSpPr>
            <p:nvPr/>
          </p:nvSpPr>
          <p:spPr bwMode="black">
            <a:xfrm>
              <a:off x="4418472" y="3514349"/>
              <a:ext cx="400708" cy="488859"/>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lumMod val="50000"/>
              </a:schemeClr>
            </a:solidFill>
            <a:ln>
              <a:noFill/>
            </a:ln>
          </p:spPr>
          <p:txBody>
            <a:bodyPr vert="horz" wrap="square" lIns="82305" tIns="41153" rIns="82305" bIns="41153" numCol="1" anchor="t" anchorCtr="0" compatLnSpc="1"/>
            <a:lstStyle/>
            <a:p>
              <a:endParaRPr lang="en-US" sz="1000" dirty="0">
                <a:latin typeface="等线" panose="02010600030101010101" pitchFamily="2" charset="-122"/>
                <a:ea typeface="等线" panose="02010600030101010101" pitchFamily="2" charset="-122"/>
              </a:endParaRPr>
            </a:p>
          </p:txBody>
        </p:sp>
      </p:grpSp>
      <p:sp>
        <p:nvSpPr>
          <p:cNvPr id="52" name="矩形 51"/>
          <p:cNvSpPr/>
          <p:nvPr/>
        </p:nvSpPr>
        <p:spPr>
          <a:xfrm>
            <a:off x="222211" y="800873"/>
            <a:ext cx="2463281" cy="1698029"/>
          </a:xfrm>
          <a:prstGeom prst="rect">
            <a:avLst/>
          </a:prstGeom>
        </p:spPr>
        <p:txBody>
          <a:bodyPr wrap="square">
            <a:spAutoFit/>
          </a:bodyPr>
          <a:lstStyle/>
          <a:p>
            <a:pPr>
              <a:lnSpc>
                <a:spcPct val="150000"/>
              </a:lnSpc>
            </a:pPr>
            <a:r>
              <a:rPr lang="en-US" altLang="zh-CN" sz="2400" dirty="0">
                <a:latin typeface="等线" panose="02010600030101010101" pitchFamily="2" charset="-122"/>
              </a:rPr>
              <a:t>We should read more documents before designing</a:t>
            </a:r>
          </a:p>
        </p:txBody>
      </p:sp>
      <p:sp>
        <p:nvSpPr>
          <p:cNvPr id="53" name="矩形 52"/>
          <p:cNvSpPr/>
          <p:nvPr/>
        </p:nvSpPr>
        <p:spPr>
          <a:xfrm>
            <a:off x="168160" y="3742177"/>
            <a:ext cx="3126042" cy="2258967"/>
          </a:xfrm>
          <a:prstGeom prst="rect">
            <a:avLst/>
          </a:prstGeom>
        </p:spPr>
        <p:txBody>
          <a:bodyPr wrap="square">
            <a:spAutoFit/>
          </a:bodyPr>
          <a:lstStyle/>
          <a:p>
            <a:pPr>
              <a:lnSpc>
                <a:spcPct val="150000"/>
              </a:lnSpc>
            </a:pPr>
            <a:r>
              <a:rPr lang="en-US" altLang="zh-CN" sz="2400" dirty="0">
                <a:latin typeface="等线" panose="02010600030101010101" pitchFamily="2" charset="-122"/>
              </a:rPr>
              <a:t>Our car is not functioning well and should be made more perfect.</a:t>
            </a:r>
            <a:endParaRPr lang="zh-CN" altLang="en-US" sz="2400" dirty="0">
              <a:solidFill>
                <a:schemeClr val="tx1">
                  <a:lumMod val="75000"/>
                  <a:lumOff val="25000"/>
                </a:schemeClr>
              </a:solidFill>
              <a:latin typeface="等线" panose="02010600030101010101" pitchFamily="2" charset="-122"/>
              <a:ea typeface="等线" panose="02010600030101010101" pitchFamily="2" charset="-122"/>
              <a:cs typeface="+mn-ea"/>
            </a:endParaRPr>
          </a:p>
        </p:txBody>
      </p:sp>
      <p:sp>
        <p:nvSpPr>
          <p:cNvPr id="54" name="矩形 53"/>
          <p:cNvSpPr/>
          <p:nvPr/>
        </p:nvSpPr>
        <p:spPr>
          <a:xfrm>
            <a:off x="9530745" y="800874"/>
            <a:ext cx="2220110" cy="1698029"/>
          </a:xfrm>
          <a:prstGeom prst="rect">
            <a:avLst/>
          </a:prstGeom>
        </p:spPr>
        <p:txBody>
          <a:bodyPr wrap="square">
            <a:spAutoFit/>
          </a:bodyPr>
          <a:lstStyle/>
          <a:p>
            <a:pPr>
              <a:lnSpc>
                <a:spcPct val="150000"/>
              </a:lnSpc>
              <a:buNone/>
            </a:pPr>
            <a:r>
              <a:rPr lang="en-US" altLang="zh-CN" sz="2400" dirty="0">
                <a:latin typeface="等线" panose="02010600030101010101" pitchFamily="2" charset="-122"/>
              </a:rPr>
              <a:t>We can make our car more beautiful.</a:t>
            </a:r>
          </a:p>
        </p:txBody>
      </p:sp>
      <p:sp>
        <p:nvSpPr>
          <p:cNvPr id="55" name="矩形 54"/>
          <p:cNvSpPr/>
          <p:nvPr/>
        </p:nvSpPr>
        <p:spPr>
          <a:xfrm>
            <a:off x="9121450" y="3884071"/>
            <a:ext cx="3126041" cy="2353786"/>
          </a:xfrm>
          <a:prstGeom prst="rect">
            <a:avLst/>
          </a:prstGeom>
        </p:spPr>
        <p:txBody>
          <a:bodyPr wrap="square">
            <a:spAutoFit/>
          </a:bodyPr>
          <a:lstStyle/>
          <a:p>
            <a:pPr>
              <a:lnSpc>
                <a:spcPct val="150000"/>
              </a:lnSpc>
              <a:buNone/>
            </a:pPr>
            <a:r>
              <a:rPr lang="en-US" altLang="zh-CN" sz="2000" dirty="0">
                <a:latin typeface="等线" panose="02010600030101010101" pitchFamily="2" charset="-122"/>
              </a:rPr>
              <a:t>There may be some errors in the installation, so that the car's running track is always unstable, which needs to be improved.</a:t>
            </a:r>
          </a:p>
        </p:txBody>
      </p:sp>
      <p:grpSp>
        <p:nvGrpSpPr>
          <p:cNvPr id="72" name="组合 71"/>
          <p:cNvGrpSpPr>
            <a:grpSpLocks noChangeAspect="1"/>
          </p:cNvGrpSpPr>
          <p:nvPr/>
        </p:nvGrpSpPr>
        <p:grpSpPr>
          <a:xfrm>
            <a:off x="5868070" y="2875002"/>
            <a:ext cx="617234" cy="1781449"/>
            <a:chOff x="2984715" y="19247619"/>
            <a:chExt cx="1171575" cy="3381375"/>
          </a:xfrm>
        </p:grpSpPr>
        <p:sp>
          <p:nvSpPr>
            <p:cNvPr id="73" name="Freeform 5"/>
            <p:cNvSpPr/>
            <p:nvPr/>
          </p:nvSpPr>
          <p:spPr bwMode="auto">
            <a:xfrm>
              <a:off x="2984715" y="19247619"/>
              <a:ext cx="1106488" cy="985838"/>
            </a:xfrm>
            <a:custGeom>
              <a:avLst/>
              <a:gdLst>
                <a:gd name="T0" fmla="*/ 95 w 294"/>
                <a:gd name="T1" fmla="*/ 263 h 263"/>
                <a:gd name="T2" fmla="*/ 42 w 294"/>
                <a:gd name="T3" fmla="*/ 225 h 263"/>
                <a:gd name="T4" fmla="*/ 29 w 294"/>
                <a:gd name="T5" fmla="*/ 176 h 263"/>
                <a:gd name="T6" fmla="*/ 13 w 294"/>
                <a:gd name="T7" fmla="*/ 184 h 263"/>
                <a:gd name="T8" fmla="*/ 32 w 294"/>
                <a:gd name="T9" fmla="*/ 154 h 263"/>
                <a:gd name="T10" fmla="*/ 13 w 294"/>
                <a:gd name="T11" fmla="*/ 155 h 263"/>
                <a:gd name="T12" fmla="*/ 26 w 294"/>
                <a:gd name="T13" fmla="*/ 140 h 263"/>
                <a:gd name="T14" fmla="*/ 0 w 294"/>
                <a:gd name="T15" fmla="*/ 138 h 263"/>
                <a:gd name="T16" fmla="*/ 28 w 294"/>
                <a:gd name="T17" fmla="*/ 115 h 263"/>
                <a:gd name="T18" fmla="*/ 3 w 294"/>
                <a:gd name="T19" fmla="*/ 103 h 263"/>
                <a:gd name="T20" fmla="*/ 28 w 294"/>
                <a:gd name="T21" fmla="*/ 100 h 263"/>
                <a:gd name="T22" fmla="*/ 10 w 294"/>
                <a:gd name="T23" fmla="*/ 88 h 263"/>
                <a:gd name="T24" fmla="*/ 32 w 294"/>
                <a:gd name="T25" fmla="*/ 80 h 263"/>
                <a:gd name="T26" fmla="*/ 54 w 294"/>
                <a:gd name="T27" fmla="*/ 46 h 263"/>
                <a:gd name="T28" fmla="*/ 71 w 294"/>
                <a:gd name="T29" fmla="*/ 51 h 263"/>
                <a:gd name="T30" fmla="*/ 115 w 294"/>
                <a:gd name="T31" fmla="*/ 9 h 263"/>
                <a:gd name="T32" fmla="*/ 243 w 294"/>
                <a:gd name="T33" fmla="*/ 52 h 263"/>
                <a:gd name="T34" fmla="*/ 223 w 294"/>
                <a:gd name="T35" fmla="*/ 251 h 263"/>
                <a:gd name="T36" fmla="*/ 95 w 294"/>
                <a:gd name="T37" fmla="*/ 263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4" h="263">
                  <a:moveTo>
                    <a:pt x="95" y="263"/>
                  </a:moveTo>
                  <a:cubicBezTo>
                    <a:pt x="95" y="263"/>
                    <a:pt x="57" y="252"/>
                    <a:pt x="42" y="225"/>
                  </a:cubicBezTo>
                  <a:cubicBezTo>
                    <a:pt x="27" y="197"/>
                    <a:pt x="29" y="176"/>
                    <a:pt x="29" y="176"/>
                  </a:cubicBezTo>
                  <a:cubicBezTo>
                    <a:pt x="13" y="184"/>
                    <a:pt x="13" y="184"/>
                    <a:pt x="13" y="184"/>
                  </a:cubicBezTo>
                  <a:cubicBezTo>
                    <a:pt x="13" y="184"/>
                    <a:pt x="19" y="166"/>
                    <a:pt x="32" y="154"/>
                  </a:cubicBezTo>
                  <a:cubicBezTo>
                    <a:pt x="32" y="154"/>
                    <a:pt x="16" y="154"/>
                    <a:pt x="13" y="155"/>
                  </a:cubicBezTo>
                  <a:cubicBezTo>
                    <a:pt x="26" y="140"/>
                    <a:pt x="26" y="140"/>
                    <a:pt x="26" y="140"/>
                  </a:cubicBezTo>
                  <a:cubicBezTo>
                    <a:pt x="0" y="138"/>
                    <a:pt x="0" y="138"/>
                    <a:pt x="0" y="138"/>
                  </a:cubicBezTo>
                  <a:cubicBezTo>
                    <a:pt x="0" y="138"/>
                    <a:pt x="26" y="129"/>
                    <a:pt x="28" y="115"/>
                  </a:cubicBezTo>
                  <a:cubicBezTo>
                    <a:pt x="28" y="115"/>
                    <a:pt x="18" y="118"/>
                    <a:pt x="3" y="103"/>
                  </a:cubicBezTo>
                  <a:cubicBezTo>
                    <a:pt x="3" y="103"/>
                    <a:pt x="20" y="105"/>
                    <a:pt x="28" y="100"/>
                  </a:cubicBezTo>
                  <a:cubicBezTo>
                    <a:pt x="10" y="88"/>
                    <a:pt x="10" y="88"/>
                    <a:pt x="10" y="88"/>
                  </a:cubicBezTo>
                  <a:cubicBezTo>
                    <a:pt x="10" y="88"/>
                    <a:pt x="25" y="89"/>
                    <a:pt x="32" y="80"/>
                  </a:cubicBezTo>
                  <a:cubicBezTo>
                    <a:pt x="40" y="70"/>
                    <a:pt x="43" y="48"/>
                    <a:pt x="54" y="46"/>
                  </a:cubicBezTo>
                  <a:cubicBezTo>
                    <a:pt x="64" y="44"/>
                    <a:pt x="71" y="51"/>
                    <a:pt x="71" y="51"/>
                  </a:cubicBezTo>
                  <a:cubicBezTo>
                    <a:pt x="71" y="51"/>
                    <a:pt x="78" y="19"/>
                    <a:pt x="115" y="9"/>
                  </a:cubicBezTo>
                  <a:cubicBezTo>
                    <a:pt x="153" y="0"/>
                    <a:pt x="212" y="4"/>
                    <a:pt x="243" y="52"/>
                  </a:cubicBezTo>
                  <a:cubicBezTo>
                    <a:pt x="275" y="100"/>
                    <a:pt x="294" y="186"/>
                    <a:pt x="223" y="251"/>
                  </a:cubicBezTo>
                  <a:lnTo>
                    <a:pt x="95" y="263"/>
                  </a:lnTo>
                  <a:close/>
                </a:path>
              </a:pathLst>
            </a:custGeom>
            <a:solidFill>
              <a:srgbClr val="354B5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74" name="Freeform 6"/>
            <p:cNvSpPr/>
            <p:nvPr/>
          </p:nvSpPr>
          <p:spPr bwMode="auto">
            <a:xfrm>
              <a:off x="3184740" y="20789081"/>
              <a:ext cx="150813" cy="747713"/>
            </a:xfrm>
            <a:custGeom>
              <a:avLst/>
              <a:gdLst>
                <a:gd name="T0" fmla="*/ 6 w 40"/>
                <a:gd name="T1" fmla="*/ 10 h 199"/>
                <a:gd name="T2" fmla="*/ 0 w 40"/>
                <a:gd name="T3" fmla="*/ 184 h 199"/>
                <a:gd name="T4" fmla="*/ 17 w 40"/>
                <a:gd name="T5" fmla="*/ 198 h 199"/>
                <a:gd name="T6" fmla="*/ 37 w 40"/>
                <a:gd name="T7" fmla="*/ 181 h 199"/>
                <a:gd name="T8" fmla="*/ 40 w 40"/>
                <a:gd name="T9" fmla="*/ 0 h 199"/>
                <a:gd name="T10" fmla="*/ 6 w 40"/>
                <a:gd name="T11" fmla="*/ 10 h 199"/>
              </a:gdLst>
              <a:ahLst/>
              <a:cxnLst>
                <a:cxn ang="0">
                  <a:pos x="T0" y="T1"/>
                </a:cxn>
                <a:cxn ang="0">
                  <a:pos x="T2" y="T3"/>
                </a:cxn>
                <a:cxn ang="0">
                  <a:pos x="T4" y="T5"/>
                </a:cxn>
                <a:cxn ang="0">
                  <a:pos x="T6" y="T7"/>
                </a:cxn>
                <a:cxn ang="0">
                  <a:pos x="T8" y="T9"/>
                </a:cxn>
                <a:cxn ang="0">
                  <a:pos x="T10" y="T11"/>
                </a:cxn>
              </a:cxnLst>
              <a:rect l="0" t="0" r="r" b="b"/>
              <a:pathLst>
                <a:path w="40" h="199">
                  <a:moveTo>
                    <a:pt x="6" y="10"/>
                  </a:moveTo>
                  <a:cubicBezTo>
                    <a:pt x="0" y="184"/>
                    <a:pt x="0" y="184"/>
                    <a:pt x="0" y="184"/>
                  </a:cubicBezTo>
                  <a:cubicBezTo>
                    <a:pt x="0" y="184"/>
                    <a:pt x="5" y="198"/>
                    <a:pt x="17" y="198"/>
                  </a:cubicBezTo>
                  <a:cubicBezTo>
                    <a:pt x="34" y="199"/>
                    <a:pt x="37" y="181"/>
                    <a:pt x="37" y="181"/>
                  </a:cubicBezTo>
                  <a:cubicBezTo>
                    <a:pt x="40" y="0"/>
                    <a:pt x="40" y="0"/>
                    <a:pt x="40" y="0"/>
                  </a:cubicBezTo>
                  <a:lnTo>
                    <a:pt x="6" y="10"/>
                  </a:lnTo>
                  <a:close/>
                </a:path>
              </a:pathLst>
            </a:custGeom>
            <a:solidFill>
              <a:srgbClr val="FBCA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75" name="Freeform 7"/>
            <p:cNvSpPr/>
            <p:nvPr/>
          </p:nvSpPr>
          <p:spPr bwMode="auto">
            <a:xfrm>
              <a:off x="3840377" y="20789081"/>
              <a:ext cx="149225" cy="747713"/>
            </a:xfrm>
            <a:custGeom>
              <a:avLst/>
              <a:gdLst>
                <a:gd name="T0" fmla="*/ 34 w 40"/>
                <a:gd name="T1" fmla="*/ 10 h 199"/>
                <a:gd name="T2" fmla="*/ 40 w 40"/>
                <a:gd name="T3" fmla="*/ 184 h 199"/>
                <a:gd name="T4" fmla="*/ 23 w 40"/>
                <a:gd name="T5" fmla="*/ 198 h 199"/>
                <a:gd name="T6" fmla="*/ 3 w 40"/>
                <a:gd name="T7" fmla="*/ 181 h 199"/>
                <a:gd name="T8" fmla="*/ 0 w 40"/>
                <a:gd name="T9" fmla="*/ 0 h 199"/>
                <a:gd name="T10" fmla="*/ 34 w 40"/>
                <a:gd name="T11" fmla="*/ 10 h 199"/>
              </a:gdLst>
              <a:ahLst/>
              <a:cxnLst>
                <a:cxn ang="0">
                  <a:pos x="T0" y="T1"/>
                </a:cxn>
                <a:cxn ang="0">
                  <a:pos x="T2" y="T3"/>
                </a:cxn>
                <a:cxn ang="0">
                  <a:pos x="T4" y="T5"/>
                </a:cxn>
                <a:cxn ang="0">
                  <a:pos x="T6" y="T7"/>
                </a:cxn>
                <a:cxn ang="0">
                  <a:pos x="T8" y="T9"/>
                </a:cxn>
                <a:cxn ang="0">
                  <a:pos x="T10" y="T11"/>
                </a:cxn>
              </a:cxnLst>
              <a:rect l="0" t="0" r="r" b="b"/>
              <a:pathLst>
                <a:path w="40" h="199">
                  <a:moveTo>
                    <a:pt x="34" y="10"/>
                  </a:moveTo>
                  <a:cubicBezTo>
                    <a:pt x="40" y="184"/>
                    <a:pt x="40" y="184"/>
                    <a:pt x="40" y="184"/>
                  </a:cubicBezTo>
                  <a:cubicBezTo>
                    <a:pt x="40" y="184"/>
                    <a:pt x="35" y="198"/>
                    <a:pt x="23" y="198"/>
                  </a:cubicBezTo>
                  <a:cubicBezTo>
                    <a:pt x="6" y="199"/>
                    <a:pt x="3" y="181"/>
                    <a:pt x="3" y="181"/>
                  </a:cubicBezTo>
                  <a:cubicBezTo>
                    <a:pt x="0" y="0"/>
                    <a:pt x="0" y="0"/>
                    <a:pt x="0" y="0"/>
                  </a:cubicBezTo>
                  <a:lnTo>
                    <a:pt x="34" y="10"/>
                  </a:lnTo>
                  <a:close/>
                </a:path>
              </a:pathLst>
            </a:custGeom>
            <a:solidFill>
              <a:srgbClr val="FBCA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76" name="Freeform 8"/>
            <p:cNvSpPr/>
            <p:nvPr/>
          </p:nvSpPr>
          <p:spPr bwMode="auto">
            <a:xfrm>
              <a:off x="3665752" y="22452781"/>
              <a:ext cx="490538" cy="176213"/>
            </a:xfrm>
            <a:custGeom>
              <a:avLst/>
              <a:gdLst>
                <a:gd name="T0" fmla="*/ 71 w 130"/>
                <a:gd name="T1" fmla="*/ 0 h 47"/>
                <a:gd name="T2" fmla="*/ 109 w 130"/>
                <a:gd name="T3" fmla="*/ 15 h 47"/>
                <a:gd name="T4" fmla="*/ 113 w 130"/>
                <a:gd name="T5" fmla="*/ 44 h 47"/>
                <a:gd name="T6" fmla="*/ 3 w 130"/>
                <a:gd name="T7" fmla="*/ 39 h 47"/>
                <a:gd name="T8" fmla="*/ 9 w 130"/>
                <a:gd name="T9" fmla="*/ 10 h 47"/>
                <a:gd name="T10" fmla="*/ 71 w 130"/>
                <a:gd name="T11" fmla="*/ 0 h 47"/>
              </a:gdLst>
              <a:ahLst/>
              <a:cxnLst>
                <a:cxn ang="0">
                  <a:pos x="T0" y="T1"/>
                </a:cxn>
                <a:cxn ang="0">
                  <a:pos x="T2" y="T3"/>
                </a:cxn>
                <a:cxn ang="0">
                  <a:pos x="T4" y="T5"/>
                </a:cxn>
                <a:cxn ang="0">
                  <a:pos x="T6" y="T7"/>
                </a:cxn>
                <a:cxn ang="0">
                  <a:pos x="T8" y="T9"/>
                </a:cxn>
                <a:cxn ang="0">
                  <a:pos x="T10" y="T11"/>
                </a:cxn>
              </a:cxnLst>
              <a:rect l="0" t="0" r="r" b="b"/>
              <a:pathLst>
                <a:path w="130" h="47">
                  <a:moveTo>
                    <a:pt x="71" y="0"/>
                  </a:moveTo>
                  <a:cubicBezTo>
                    <a:pt x="71" y="0"/>
                    <a:pt x="88" y="11"/>
                    <a:pt x="109" y="15"/>
                  </a:cubicBezTo>
                  <a:cubicBezTo>
                    <a:pt x="130" y="18"/>
                    <a:pt x="126" y="41"/>
                    <a:pt x="113" y="44"/>
                  </a:cubicBezTo>
                  <a:cubicBezTo>
                    <a:pt x="100" y="47"/>
                    <a:pt x="7" y="47"/>
                    <a:pt x="3" y="39"/>
                  </a:cubicBezTo>
                  <a:cubicBezTo>
                    <a:pt x="0" y="31"/>
                    <a:pt x="9" y="10"/>
                    <a:pt x="9" y="10"/>
                  </a:cubicBezTo>
                  <a:lnTo>
                    <a:pt x="71" y="0"/>
                  </a:lnTo>
                  <a:close/>
                </a:path>
              </a:pathLst>
            </a:custGeom>
            <a:solidFill>
              <a:srgbClr val="4C39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77" name="Freeform 9"/>
            <p:cNvSpPr/>
            <p:nvPr/>
          </p:nvSpPr>
          <p:spPr bwMode="auto">
            <a:xfrm>
              <a:off x="3072027" y="22452781"/>
              <a:ext cx="469900" cy="168275"/>
            </a:xfrm>
            <a:custGeom>
              <a:avLst/>
              <a:gdLst>
                <a:gd name="T0" fmla="*/ 57 w 125"/>
                <a:gd name="T1" fmla="*/ 0 h 45"/>
                <a:gd name="T2" fmla="*/ 20 w 125"/>
                <a:gd name="T3" fmla="*/ 14 h 45"/>
                <a:gd name="T4" fmla="*/ 17 w 125"/>
                <a:gd name="T5" fmla="*/ 42 h 45"/>
                <a:gd name="T6" fmla="*/ 122 w 125"/>
                <a:gd name="T7" fmla="*/ 37 h 45"/>
                <a:gd name="T8" fmla="*/ 117 w 125"/>
                <a:gd name="T9" fmla="*/ 10 h 45"/>
                <a:gd name="T10" fmla="*/ 57 w 125"/>
                <a:gd name="T11" fmla="*/ 0 h 45"/>
              </a:gdLst>
              <a:ahLst/>
              <a:cxnLst>
                <a:cxn ang="0">
                  <a:pos x="T0" y="T1"/>
                </a:cxn>
                <a:cxn ang="0">
                  <a:pos x="T2" y="T3"/>
                </a:cxn>
                <a:cxn ang="0">
                  <a:pos x="T4" y="T5"/>
                </a:cxn>
                <a:cxn ang="0">
                  <a:pos x="T6" y="T7"/>
                </a:cxn>
                <a:cxn ang="0">
                  <a:pos x="T8" y="T9"/>
                </a:cxn>
                <a:cxn ang="0">
                  <a:pos x="T10" y="T11"/>
                </a:cxn>
              </a:cxnLst>
              <a:rect l="0" t="0" r="r" b="b"/>
              <a:pathLst>
                <a:path w="125" h="45">
                  <a:moveTo>
                    <a:pt x="57" y="0"/>
                  </a:moveTo>
                  <a:cubicBezTo>
                    <a:pt x="57" y="0"/>
                    <a:pt x="41" y="11"/>
                    <a:pt x="20" y="14"/>
                  </a:cubicBezTo>
                  <a:cubicBezTo>
                    <a:pt x="0" y="17"/>
                    <a:pt x="5" y="39"/>
                    <a:pt x="17" y="42"/>
                  </a:cubicBezTo>
                  <a:cubicBezTo>
                    <a:pt x="30" y="45"/>
                    <a:pt x="118" y="45"/>
                    <a:pt x="122" y="37"/>
                  </a:cubicBezTo>
                  <a:cubicBezTo>
                    <a:pt x="125" y="29"/>
                    <a:pt x="117" y="10"/>
                    <a:pt x="117" y="10"/>
                  </a:cubicBezTo>
                  <a:lnTo>
                    <a:pt x="57" y="0"/>
                  </a:lnTo>
                  <a:close/>
                </a:path>
              </a:pathLst>
            </a:custGeom>
            <a:solidFill>
              <a:srgbClr val="4C39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78" name="Freeform 10"/>
            <p:cNvSpPr/>
            <p:nvPr/>
          </p:nvSpPr>
          <p:spPr bwMode="auto">
            <a:xfrm>
              <a:off x="3286340" y="21311369"/>
              <a:ext cx="658813" cy="1189038"/>
            </a:xfrm>
            <a:custGeom>
              <a:avLst/>
              <a:gdLst>
                <a:gd name="T0" fmla="*/ 26 w 415"/>
                <a:gd name="T1" fmla="*/ 5 h 749"/>
                <a:gd name="T2" fmla="*/ 0 w 415"/>
                <a:gd name="T3" fmla="*/ 719 h 749"/>
                <a:gd name="T4" fmla="*/ 145 w 415"/>
                <a:gd name="T5" fmla="*/ 749 h 749"/>
                <a:gd name="T6" fmla="*/ 178 w 415"/>
                <a:gd name="T7" fmla="*/ 156 h 749"/>
                <a:gd name="T8" fmla="*/ 204 w 415"/>
                <a:gd name="T9" fmla="*/ 156 h 749"/>
                <a:gd name="T10" fmla="*/ 256 w 415"/>
                <a:gd name="T11" fmla="*/ 749 h 749"/>
                <a:gd name="T12" fmla="*/ 415 w 415"/>
                <a:gd name="T13" fmla="*/ 723 h 749"/>
                <a:gd name="T14" fmla="*/ 367 w 415"/>
                <a:gd name="T15" fmla="*/ 0 h 749"/>
                <a:gd name="T16" fmla="*/ 26 w 415"/>
                <a:gd name="T17" fmla="*/ 5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5" h="749">
                  <a:moveTo>
                    <a:pt x="26" y="5"/>
                  </a:moveTo>
                  <a:lnTo>
                    <a:pt x="0" y="719"/>
                  </a:lnTo>
                  <a:lnTo>
                    <a:pt x="145" y="749"/>
                  </a:lnTo>
                  <a:lnTo>
                    <a:pt x="178" y="156"/>
                  </a:lnTo>
                  <a:lnTo>
                    <a:pt x="204" y="156"/>
                  </a:lnTo>
                  <a:lnTo>
                    <a:pt x="256" y="749"/>
                  </a:lnTo>
                  <a:lnTo>
                    <a:pt x="415" y="723"/>
                  </a:lnTo>
                  <a:lnTo>
                    <a:pt x="367" y="0"/>
                  </a:lnTo>
                  <a:lnTo>
                    <a:pt x="26" y="5"/>
                  </a:lnTo>
                  <a:close/>
                </a:path>
              </a:pathLst>
            </a:custGeom>
            <a:solidFill>
              <a:srgbClr val="BDBD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79" name="Freeform 11"/>
            <p:cNvSpPr/>
            <p:nvPr/>
          </p:nvSpPr>
          <p:spPr bwMode="auto">
            <a:xfrm>
              <a:off x="3505415" y="21536794"/>
              <a:ext cx="168275" cy="22225"/>
            </a:xfrm>
            <a:custGeom>
              <a:avLst/>
              <a:gdLst>
                <a:gd name="T0" fmla="*/ 27 w 45"/>
                <a:gd name="T1" fmla="*/ 6 h 6"/>
                <a:gd name="T2" fmla="*/ 23 w 45"/>
                <a:gd name="T3" fmla="*/ 6 h 6"/>
                <a:gd name="T4" fmla="*/ 19 w 45"/>
                <a:gd name="T5" fmla="*/ 6 h 6"/>
                <a:gd name="T6" fmla="*/ 1 w 45"/>
                <a:gd name="T7" fmla="*/ 4 h 6"/>
                <a:gd name="T8" fmla="*/ 0 w 45"/>
                <a:gd name="T9" fmla="*/ 1 h 6"/>
                <a:gd name="T10" fmla="*/ 3 w 45"/>
                <a:gd name="T11" fmla="*/ 0 h 6"/>
                <a:gd name="T12" fmla="*/ 19 w 45"/>
                <a:gd name="T13" fmla="*/ 2 h 6"/>
                <a:gd name="T14" fmla="*/ 23 w 45"/>
                <a:gd name="T15" fmla="*/ 2 h 6"/>
                <a:gd name="T16" fmla="*/ 41 w 45"/>
                <a:gd name="T17" fmla="*/ 0 h 6"/>
                <a:gd name="T18" fmla="*/ 44 w 45"/>
                <a:gd name="T19" fmla="*/ 1 h 6"/>
                <a:gd name="T20" fmla="*/ 43 w 45"/>
                <a:gd name="T21" fmla="*/ 4 h 6"/>
                <a:gd name="T22" fmla="*/ 27 w 45"/>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6">
                  <a:moveTo>
                    <a:pt x="27" y="6"/>
                  </a:moveTo>
                  <a:cubicBezTo>
                    <a:pt x="26" y="6"/>
                    <a:pt x="24" y="6"/>
                    <a:pt x="23" y="6"/>
                  </a:cubicBezTo>
                  <a:cubicBezTo>
                    <a:pt x="19" y="6"/>
                    <a:pt x="19" y="6"/>
                    <a:pt x="19" y="6"/>
                  </a:cubicBezTo>
                  <a:cubicBezTo>
                    <a:pt x="9" y="6"/>
                    <a:pt x="2" y="4"/>
                    <a:pt x="1" y="4"/>
                  </a:cubicBezTo>
                  <a:cubicBezTo>
                    <a:pt x="0" y="4"/>
                    <a:pt x="0" y="2"/>
                    <a:pt x="0" y="1"/>
                  </a:cubicBezTo>
                  <a:cubicBezTo>
                    <a:pt x="0" y="0"/>
                    <a:pt x="2" y="0"/>
                    <a:pt x="3" y="0"/>
                  </a:cubicBezTo>
                  <a:cubicBezTo>
                    <a:pt x="3" y="0"/>
                    <a:pt x="9" y="2"/>
                    <a:pt x="19" y="2"/>
                  </a:cubicBezTo>
                  <a:cubicBezTo>
                    <a:pt x="23" y="2"/>
                    <a:pt x="23" y="2"/>
                    <a:pt x="23" y="2"/>
                  </a:cubicBezTo>
                  <a:cubicBezTo>
                    <a:pt x="31" y="2"/>
                    <a:pt x="38" y="2"/>
                    <a:pt x="41" y="0"/>
                  </a:cubicBezTo>
                  <a:cubicBezTo>
                    <a:pt x="42" y="0"/>
                    <a:pt x="44" y="0"/>
                    <a:pt x="44" y="1"/>
                  </a:cubicBezTo>
                  <a:cubicBezTo>
                    <a:pt x="45" y="2"/>
                    <a:pt x="44" y="3"/>
                    <a:pt x="43" y="4"/>
                  </a:cubicBezTo>
                  <a:cubicBezTo>
                    <a:pt x="39" y="6"/>
                    <a:pt x="34" y="6"/>
                    <a:pt x="27" y="6"/>
                  </a:cubicBezTo>
                  <a:close/>
                </a:path>
              </a:pathLst>
            </a:custGeom>
            <a:solidFill>
              <a:srgbClr val="1E1E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80" name="Freeform 12"/>
            <p:cNvSpPr/>
            <p:nvPr/>
          </p:nvSpPr>
          <p:spPr bwMode="auto">
            <a:xfrm>
              <a:off x="3157752" y="20414431"/>
              <a:ext cx="831850" cy="927100"/>
            </a:xfrm>
            <a:custGeom>
              <a:avLst/>
              <a:gdLst>
                <a:gd name="T0" fmla="*/ 34 w 221"/>
                <a:gd name="T1" fmla="*/ 16 h 247"/>
                <a:gd name="T2" fmla="*/ 107 w 221"/>
                <a:gd name="T3" fmla="*/ 2 h 247"/>
                <a:gd name="T4" fmla="*/ 194 w 221"/>
                <a:gd name="T5" fmla="*/ 16 h 247"/>
                <a:gd name="T6" fmla="*/ 217 w 221"/>
                <a:gd name="T7" fmla="*/ 60 h 247"/>
                <a:gd name="T8" fmla="*/ 221 w 221"/>
                <a:gd name="T9" fmla="*/ 113 h 247"/>
                <a:gd name="T10" fmla="*/ 183 w 221"/>
                <a:gd name="T11" fmla="*/ 117 h 247"/>
                <a:gd name="T12" fmla="*/ 190 w 221"/>
                <a:gd name="T13" fmla="*/ 247 h 247"/>
                <a:gd name="T14" fmla="*/ 45 w 221"/>
                <a:gd name="T15" fmla="*/ 247 h 247"/>
                <a:gd name="T16" fmla="*/ 46 w 221"/>
                <a:gd name="T17" fmla="*/ 120 h 247"/>
                <a:gd name="T18" fmla="*/ 5 w 221"/>
                <a:gd name="T19" fmla="*/ 117 h 247"/>
                <a:gd name="T20" fmla="*/ 34 w 221"/>
                <a:gd name="T21" fmla="*/ 1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1" h="247">
                  <a:moveTo>
                    <a:pt x="34" y="16"/>
                  </a:moveTo>
                  <a:cubicBezTo>
                    <a:pt x="34" y="16"/>
                    <a:pt x="81" y="4"/>
                    <a:pt x="107" y="2"/>
                  </a:cubicBezTo>
                  <a:cubicBezTo>
                    <a:pt x="133" y="0"/>
                    <a:pt x="194" y="16"/>
                    <a:pt x="194" y="16"/>
                  </a:cubicBezTo>
                  <a:cubicBezTo>
                    <a:pt x="194" y="16"/>
                    <a:pt x="213" y="20"/>
                    <a:pt x="217" y="60"/>
                  </a:cubicBezTo>
                  <a:cubicBezTo>
                    <a:pt x="221" y="113"/>
                    <a:pt x="221" y="113"/>
                    <a:pt x="221" y="113"/>
                  </a:cubicBezTo>
                  <a:cubicBezTo>
                    <a:pt x="221" y="113"/>
                    <a:pt x="202" y="118"/>
                    <a:pt x="183" y="117"/>
                  </a:cubicBezTo>
                  <a:cubicBezTo>
                    <a:pt x="190" y="247"/>
                    <a:pt x="190" y="247"/>
                    <a:pt x="190" y="247"/>
                  </a:cubicBezTo>
                  <a:cubicBezTo>
                    <a:pt x="45" y="247"/>
                    <a:pt x="45" y="247"/>
                    <a:pt x="45" y="247"/>
                  </a:cubicBezTo>
                  <a:cubicBezTo>
                    <a:pt x="46" y="120"/>
                    <a:pt x="46" y="120"/>
                    <a:pt x="46" y="120"/>
                  </a:cubicBezTo>
                  <a:cubicBezTo>
                    <a:pt x="5" y="117"/>
                    <a:pt x="5" y="117"/>
                    <a:pt x="5" y="117"/>
                  </a:cubicBezTo>
                  <a:cubicBezTo>
                    <a:pt x="5" y="117"/>
                    <a:pt x="0" y="24"/>
                    <a:pt x="34" y="16"/>
                  </a:cubicBezTo>
                  <a:close/>
                </a:path>
              </a:pathLst>
            </a:custGeom>
            <a:solidFill>
              <a:srgbClr val="6696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81" name="Freeform 13"/>
            <p:cNvSpPr/>
            <p:nvPr/>
          </p:nvSpPr>
          <p:spPr bwMode="auto">
            <a:xfrm>
              <a:off x="3456202" y="20422369"/>
              <a:ext cx="209550" cy="100013"/>
            </a:xfrm>
            <a:custGeom>
              <a:avLst/>
              <a:gdLst>
                <a:gd name="T0" fmla="*/ 26 w 56"/>
                <a:gd name="T1" fmla="*/ 27 h 27"/>
                <a:gd name="T2" fmla="*/ 53 w 56"/>
                <a:gd name="T3" fmla="*/ 18 h 27"/>
                <a:gd name="T4" fmla="*/ 56 w 56"/>
                <a:gd name="T5" fmla="*/ 2 h 27"/>
                <a:gd name="T6" fmla="*/ 28 w 56"/>
                <a:gd name="T7" fmla="*/ 0 h 27"/>
                <a:gd name="T8" fmla="*/ 0 w 56"/>
                <a:gd name="T9" fmla="*/ 4 h 27"/>
                <a:gd name="T10" fmla="*/ 26 w 56"/>
                <a:gd name="T11" fmla="*/ 27 h 27"/>
              </a:gdLst>
              <a:ahLst/>
              <a:cxnLst>
                <a:cxn ang="0">
                  <a:pos x="T0" y="T1"/>
                </a:cxn>
                <a:cxn ang="0">
                  <a:pos x="T2" y="T3"/>
                </a:cxn>
                <a:cxn ang="0">
                  <a:pos x="T4" y="T5"/>
                </a:cxn>
                <a:cxn ang="0">
                  <a:pos x="T6" y="T7"/>
                </a:cxn>
                <a:cxn ang="0">
                  <a:pos x="T8" y="T9"/>
                </a:cxn>
                <a:cxn ang="0">
                  <a:pos x="T10" y="T11"/>
                </a:cxn>
              </a:cxnLst>
              <a:rect l="0" t="0" r="r" b="b"/>
              <a:pathLst>
                <a:path w="56" h="27">
                  <a:moveTo>
                    <a:pt x="26" y="27"/>
                  </a:moveTo>
                  <a:cubicBezTo>
                    <a:pt x="35" y="26"/>
                    <a:pt x="48" y="27"/>
                    <a:pt x="53" y="18"/>
                  </a:cubicBezTo>
                  <a:cubicBezTo>
                    <a:pt x="56" y="13"/>
                    <a:pt x="56" y="8"/>
                    <a:pt x="56" y="2"/>
                  </a:cubicBezTo>
                  <a:cubicBezTo>
                    <a:pt x="45" y="1"/>
                    <a:pt x="35" y="0"/>
                    <a:pt x="28" y="0"/>
                  </a:cubicBezTo>
                  <a:cubicBezTo>
                    <a:pt x="20" y="1"/>
                    <a:pt x="10" y="2"/>
                    <a:pt x="0" y="4"/>
                  </a:cubicBezTo>
                  <a:cubicBezTo>
                    <a:pt x="3" y="17"/>
                    <a:pt x="12" y="27"/>
                    <a:pt x="26" y="27"/>
                  </a:cubicBezTo>
                  <a:close/>
                </a:path>
              </a:pathLst>
            </a:custGeom>
            <a:solidFill>
              <a:srgbClr val="2A3D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82" name="Freeform 14"/>
            <p:cNvSpPr/>
            <p:nvPr/>
          </p:nvSpPr>
          <p:spPr bwMode="auto">
            <a:xfrm>
              <a:off x="3489540" y="20257269"/>
              <a:ext cx="139700" cy="231775"/>
            </a:xfrm>
            <a:custGeom>
              <a:avLst/>
              <a:gdLst>
                <a:gd name="T0" fmla="*/ 0 w 37"/>
                <a:gd name="T1" fmla="*/ 0 h 62"/>
                <a:gd name="T2" fmla="*/ 0 w 37"/>
                <a:gd name="T3" fmla="*/ 50 h 62"/>
                <a:gd name="T4" fmla="*/ 19 w 37"/>
                <a:gd name="T5" fmla="*/ 62 h 62"/>
                <a:gd name="T6" fmla="*/ 37 w 37"/>
                <a:gd name="T7" fmla="*/ 50 h 62"/>
                <a:gd name="T8" fmla="*/ 37 w 37"/>
                <a:gd name="T9" fmla="*/ 0 h 62"/>
                <a:gd name="T10" fmla="*/ 0 w 37"/>
                <a:gd name="T11" fmla="*/ 0 h 62"/>
              </a:gdLst>
              <a:ahLst/>
              <a:cxnLst>
                <a:cxn ang="0">
                  <a:pos x="T0" y="T1"/>
                </a:cxn>
                <a:cxn ang="0">
                  <a:pos x="T2" y="T3"/>
                </a:cxn>
                <a:cxn ang="0">
                  <a:pos x="T4" y="T5"/>
                </a:cxn>
                <a:cxn ang="0">
                  <a:pos x="T6" y="T7"/>
                </a:cxn>
                <a:cxn ang="0">
                  <a:pos x="T8" y="T9"/>
                </a:cxn>
                <a:cxn ang="0">
                  <a:pos x="T10" y="T11"/>
                </a:cxn>
              </a:cxnLst>
              <a:rect l="0" t="0" r="r" b="b"/>
              <a:pathLst>
                <a:path w="37" h="62">
                  <a:moveTo>
                    <a:pt x="0" y="0"/>
                  </a:moveTo>
                  <a:cubicBezTo>
                    <a:pt x="0" y="50"/>
                    <a:pt x="0" y="50"/>
                    <a:pt x="0" y="50"/>
                  </a:cubicBezTo>
                  <a:cubicBezTo>
                    <a:pt x="0" y="50"/>
                    <a:pt x="3" y="61"/>
                    <a:pt x="19" y="62"/>
                  </a:cubicBezTo>
                  <a:cubicBezTo>
                    <a:pt x="36" y="62"/>
                    <a:pt x="37" y="50"/>
                    <a:pt x="37" y="50"/>
                  </a:cubicBezTo>
                  <a:cubicBezTo>
                    <a:pt x="37" y="0"/>
                    <a:pt x="37" y="0"/>
                    <a:pt x="37" y="0"/>
                  </a:cubicBezTo>
                  <a:lnTo>
                    <a:pt x="0" y="0"/>
                  </a:lnTo>
                  <a:close/>
                </a:path>
              </a:pathLst>
            </a:custGeom>
            <a:solidFill>
              <a:srgbClr val="FBCA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83" name="Freeform 15"/>
            <p:cNvSpPr/>
            <p:nvPr/>
          </p:nvSpPr>
          <p:spPr bwMode="auto">
            <a:xfrm>
              <a:off x="3489540" y="20257269"/>
              <a:ext cx="139700" cy="77788"/>
            </a:xfrm>
            <a:custGeom>
              <a:avLst/>
              <a:gdLst>
                <a:gd name="T0" fmla="*/ 24 w 37"/>
                <a:gd name="T1" fmla="*/ 21 h 21"/>
                <a:gd name="T2" fmla="*/ 37 w 37"/>
                <a:gd name="T3" fmla="*/ 19 h 21"/>
                <a:gd name="T4" fmla="*/ 37 w 37"/>
                <a:gd name="T5" fmla="*/ 0 h 21"/>
                <a:gd name="T6" fmla="*/ 0 w 37"/>
                <a:gd name="T7" fmla="*/ 0 h 21"/>
                <a:gd name="T8" fmla="*/ 0 w 37"/>
                <a:gd name="T9" fmla="*/ 19 h 21"/>
                <a:gd name="T10" fmla="*/ 24 w 37"/>
                <a:gd name="T11" fmla="*/ 21 h 21"/>
              </a:gdLst>
              <a:ahLst/>
              <a:cxnLst>
                <a:cxn ang="0">
                  <a:pos x="T0" y="T1"/>
                </a:cxn>
                <a:cxn ang="0">
                  <a:pos x="T2" y="T3"/>
                </a:cxn>
                <a:cxn ang="0">
                  <a:pos x="T4" y="T5"/>
                </a:cxn>
                <a:cxn ang="0">
                  <a:pos x="T6" y="T7"/>
                </a:cxn>
                <a:cxn ang="0">
                  <a:pos x="T8" y="T9"/>
                </a:cxn>
                <a:cxn ang="0">
                  <a:pos x="T10" y="T11"/>
                </a:cxn>
              </a:cxnLst>
              <a:rect l="0" t="0" r="r" b="b"/>
              <a:pathLst>
                <a:path w="37" h="21">
                  <a:moveTo>
                    <a:pt x="24" y="21"/>
                  </a:moveTo>
                  <a:cubicBezTo>
                    <a:pt x="28" y="20"/>
                    <a:pt x="32" y="20"/>
                    <a:pt x="37" y="19"/>
                  </a:cubicBezTo>
                  <a:cubicBezTo>
                    <a:pt x="37" y="0"/>
                    <a:pt x="37" y="0"/>
                    <a:pt x="37" y="0"/>
                  </a:cubicBezTo>
                  <a:cubicBezTo>
                    <a:pt x="0" y="0"/>
                    <a:pt x="0" y="0"/>
                    <a:pt x="0" y="0"/>
                  </a:cubicBezTo>
                  <a:cubicBezTo>
                    <a:pt x="0" y="19"/>
                    <a:pt x="0" y="19"/>
                    <a:pt x="0" y="19"/>
                  </a:cubicBezTo>
                  <a:cubicBezTo>
                    <a:pt x="8" y="19"/>
                    <a:pt x="16" y="21"/>
                    <a:pt x="24" y="21"/>
                  </a:cubicBezTo>
                  <a:close/>
                </a:path>
              </a:pathLst>
            </a:custGeom>
            <a:solidFill>
              <a:srgbClr val="F2BF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84" name="Freeform 16"/>
            <p:cNvSpPr/>
            <p:nvPr/>
          </p:nvSpPr>
          <p:spPr bwMode="auto">
            <a:xfrm>
              <a:off x="3384765" y="20665256"/>
              <a:ext cx="398463" cy="379413"/>
            </a:xfrm>
            <a:custGeom>
              <a:avLst/>
              <a:gdLst>
                <a:gd name="T0" fmla="*/ 125 w 251"/>
                <a:gd name="T1" fmla="*/ 0 h 239"/>
                <a:gd name="T2" fmla="*/ 163 w 251"/>
                <a:gd name="T3" fmla="*/ 81 h 239"/>
                <a:gd name="T4" fmla="*/ 251 w 251"/>
                <a:gd name="T5" fmla="*/ 92 h 239"/>
                <a:gd name="T6" fmla="*/ 187 w 251"/>
                <a:gd name="T7" fmla="*/ 154 h 239"/>
                <a:gd name="T8" fmla="*/ 204 w 251"/>
                <a:gd name="T9" fmla="*/ 239 h 239"/>
                <a:gd name="T10" fmla="*/ 125 w 251"/>
                <a:gd name="T11" fmla="*/ 199 h 239"/>
                <a:gd name="T12" fmla="*/ 47 w 251"/>
                <a:gd name="T13" fmla="*/ 239 h 239"/>
                <a:gd name="T14" fmla="*/ 61 w 251"/>
                <a:gd name="T15" fmla="*/ 154 h 239"/>
                <a:gd name="T16" fmla="*/ 0 w 251"/>
                <a:gd name="T17" fmla="*/ 92 h 239"/>
                <a:gd name="T18" fmla="*/ 87 w 251"/>
                <a:gd name="T19" fmla="*/ 81 h 239"/>
                <a:gd name="T20" fmla="*/ 125 w 251"/>
                <a:gd name="T21"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39">
                  <a:moveTo>
                    <a:pt x="125" y="0"/>
                  </a:moveTo>
                  <a:lnTo>
                    <a:pt x="163" y="81"/>
                  </a:lnTo>
                  <a:lnTo>
                    <a:pt x="251" y="92"/>
                  </a:lnTo>
                  <a:lnTo>
                    <a:pt x="187" y="154"/>
                  </a:lnTo>
                  <a:lnTo>
                    <a:pt x="204" y="239"/>
                  </a:lnTo>
                  <a:lnTo>
                    <a:pt x="125" y="199"/>
                  </a:lnTo>
                  <a:lnTo>
                    <a:pt x="47" y="239"/>
                  </a:lnTo>
                  <a:lnTo>
                    <a:pt x="61" y="154"/>
                  </a:lnTo>
                  <a:lnTo>
                    <a:pt x="0" y="92"/>
                  </a:lnTo>
                  <a:lnTo>
                    <a:pt x="87" y="81"/>
                  </a:lnTo>
                  <a:lnTo>
                    <a:pt x="125" y="0"/>
                  </a:lnTo>
                  <a:close/>
                </a:path>
              </a:pathLst>
            </a:custGeom>
            <a:solidFill>
              <a:srgbClr val="2A3D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85" name="Freeform 17"/>
            <p:cNvSpPr/>
            <p:nvPr/>
          </p:nvSpPr>
          <p:spPr bwMode="auto">
            <a:xfrm>
              <a:off x="3211727" y="19655606"/>
              <a:ext cx="673100" cy="671513"/>
            </a:xfrm>
            <a:custGeom>
              <a:avLst/>
              <a:gdLst>
                <a:gd name="T0" fmla="*/ 6 w 179"/>
                <a:gd name="T1" fmla="*/ 61 h 179"/>
                <a:gd name="T2" fmla="*/ 8 w 179"/>
                <a:gd name="T3" fmla="*/ 124 h 179"/>
                <a:gd name="T4" fmla="*/ 95 w 179"/>
                <a:gd name="T5" fmla="*/ 178 h 179"/>
                <a:gd name="T6" fmla="*/ 174 w 179"/>
                <a:gd name="T7" fmla="*/ 122 h 179"/>
                <a:gd name="T8" fmla="*/ 179 w 179"/>
                <a:gd name="T9" fmla="*/ 62 h 179"/>
                <a:gd name="T10" fmla="*/ 157 w 179"/>
                <a:gd name="T11" fmla="*/ 46 h 179"/>
                <a:gd name="T12" fmla="*/ 155 w 179"/>
                <a:gd name="T13" fmla="*/ 71 h 179"/>
                <a:gd name="T14" fmla="*/ 122 w 179"/>
                <a:gd name="T15" fmla="*/ 33 h 179"/>
                <a:gd name="T16" fmla="*/ 126 w 179"/>
                <a:gd name="T17" fmla="*/ 69 h 179"/>
                <a:gd name="T18" fmla="*/ 67 w 179"/>
                <a:gd name="T19" fmla="*/ 0 h 179"/>
                <a:gd name="T20" fmla="*/ 57 w 179"/>
                <a:gd name="T21" fmla="*/ 20 h 179"/>
                <a:gd name="T22" fmla="*/ 45 w 179"/>
                <a:gd name="T23" fmla="*/ 5 h 179"/>
                <a:gd name="T24" fmla="*/ 6 w 179"/>
                <a:gd name="T25" fmla="*/ 6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79">
                  <a:moveTo>
                    <a:pt x="6" y="61"/>
                  </a:moveTo>
                  <a:cubicBezTo>
                    <a:pt x="6" y="61"/>
                    <a:pt x="0" y="102"/>
                    <a:pt x="8" y="124"/>
                  </a:cubicBezTo>
                  <a:cubicBezTo>
                    <a:pt x="17" y="147"/>
                    <a:pt x="36" y="179"/>
                    <a:pt x="95" y="178"/>
                  </a:cubicBezTo>
                  <a:cubicBezTo>
                    <a:pt x="153" y="176"/>
                    <a:pt x="169" y="145"/>
                    <a:pt x="174" y="122"/>
                  </a:cubicBezTo>
                  <a:cubicBezTo>
                    <a:pt x="179" y="98"/>
                    <a:pt x="179" y="62"/>
                    <a:pt x="179" y="62"/>
                  </a:cubicBezTo>
                  <a:cubicBezTo>
                    <a:pt x="157" y="46"/>
                    <a:pt x="157" y="46"/>
                    <a:pt x="157" y="46"/>
                  </a:cubicBezTo>
                  <a:cubicBezTo>
                    <a:pt x="157" y="46"/>
                    <a:pt x="160" y="65"/>
                    <a:pt x="155" y="71"/>
                  </a:cubicBezTo>
                  <a:cubicBezTo>
                    <a:pt x="155" y="71"/>
                    <a:pt x="138" y="37"/>
                    <a:pt x="122" y="33"/>
                  </a:cubicBezTo>
                  <a:cubicBezTo>
                    <a:pt x="122" y="33"/>
                    <a:pt x="129" y="62"/>
                    <a:pt x="126" y="69"/>
                  </a:cubicBezTo>
                  <a:cubicBezTo>
                    <a:pt x="67" y="0"/>
                    <a:pt x="67" y="0"/>
                    <a:pt x="67" y="0"/>
                  </a:cubicBezTo>
                  <a:cubicBezTo>
                    <a:pt x="57" y="20"/>
                    <a:pt x="57" y="20"/>
                    <a:pt x="57" y="20"/>
                  </a:cubicBezTo>
                  <a:cubicBezTo>
                    <a:pt x="45" y="5"/>
                    <a:pt x="45" y="5"/>
                    <a:pt x="45" y="5"/>
                  </a:cubicBezTo>
                  <a:cubicBezTo>
                    <a:pt x="45" y="5"/>
                    <a:pt x="21" y="60"/>
                    <a:pt x="6" y="61"/>
                  </a:cubicBezTo>
                  <a:close/>
                </a:path>
              </a:pathLst>
            </a:custGeom>
            <a:solidFill>
              <a:srgbClr val="FBCA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86" name="Oval 18"/>
            <p:cNvSpPr>
              <a:spLocks noChangeArrowheads="1"/>
            </p:cNvSpPr>
            <p:nvPr/>
          </p:nvSpPr>
          <p:spPr bwMode="auto">
            <a:xfrm>
              <a:off x="3824502" y="19884206"/>
              <a:ext cx="112713" cy="112713"/>
            </a:xfrm>
            <a:prstGeom prst="ellipse">
              <a:avLst/>
            </a:prstGeom>
            <a:solidFill>
              <a:srgbClr val="FBCA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87" name="Oval 19"/>
            <p:cNvSpPr>
              <a:spLocks noChangeArrowheads="1"/>
            </p:cNvSpPr>
            <p:nvPr/>
          </p:nvSpPr>
          <p:spPr bwMode="auto">
            <a:xfrm>
              <a:off x="3173627" y="19884206"/>
              <a:ext cx="109538" cy="112713"/>
            </a:xfrm>
            <a:prstGeom prst="ellipse">
              <a:avLst/>
            </a:prstGeom>
            <a:solidFill>
              <a:srgbClr val="FBCA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88" name="Oval 20"/>
            <p:cNvSpPr>
              <a:spLocks noChangeArrowheads="1"/>
            </p:cNvSpPr>
            <p:nvPr/>
          </p:nvSpPr>
          <p:spPr bwMode="auto">
            <a:xfrm>
              <a:off x="3302215" y="19866744"/>
              <a:ext cx="101600" cy="104775"/>
            </a:xfrm>
            <a:prstGeom prst="ellipse">
              <a:avLst/>
            </a:prstGeom>
            <a:solidFill>
              <a:srgbClr val="3331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89" name="Freeform 21"/>
            <p:cNvSpPr/>
            <p:nvPr/>
          </p:nvSpPr>
          <p:spPr bwMode="auto">
            <a:xfrm>
              <a:off x="3492715" y="19944531"/>
              <a:ext cx="125413" cy="104775"/>
            </a:xfrm>
            <a:custGeom>
              <a:avLst/>
              <a:gdLst>
                <a:gd name="T0" fmla="*/ 17 w 79"/>
                <a:gd name="T1" fmla="*/ 0 h 66"/>
                <a:gd name="T2" fmla="*/ 62 w 79"/>
                <a:gd name="T3" fmla="*/ 0 h 66"/>
                <a:gd name="T4" fmla="*/ 79 w 79"/>
                <a:gd name="T5" fmla="*/ 66 h 66"/>
                <a:gd name="T6" fmla="*/ 0 w 79"/>
                <a:gd name="T7" fmla="*/ 66 h 66"/>
                <a:gd name="T8" fmla="*/ 17 w 79"/>
                <a:gd name="T9" fmla="*/ 0 h 66"/>
              </a:gdLst>
              <a:ahLst/>
              <a:cxnLst>
                <a:cxn ang="0">
                  <a:pos x="T0" y="T1"/>
                </a:cxn>
                <a:cxn ang="0">
                  <a:pos x="T2" y="T3"/>
                </a:cxn>
                <a:cxn ang="0">
                  <a:pos x="T4" y="T5"/>
                </a:cxn>
                <a:cxn ang="0">
                  <a:pos x="T6" y="T7"/>
                </a:cxn>
                <a:cxn ang="0">
                  <a:pos x="T8" y="T9"/>
                </a:cxn>
              </a:cxnLst>
              <a:rect l="0" t="0" r="r" b="b"/>
              <a:pathLst>
                <a:path w="79" h="66">
                  <a:moveTo>
                    <a:pt x="17" y="0"/>
                  </a:moveTo>
                  <a:lnTo>
                    <a:pt x="62" y="0"/>
                  </a:lnTo>
                  <a:lnTo>
                    <a:pt x="79" y="66"/>
                  </a:lnTo>
                  <a:lnTo>
                    <a:pt x="0" y="66"/>
                  </a:lnTo>
                  <a:lnTo>
                    <a:pt x="17" y="0"/>
                  </a:lnTo>
                  <a:close/>
                </a:path>
              </a:pathLst>
            </a:custGeom>
            <a:solidFill>
              <a:srgbClr val="F2BF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90" name="Freeform 22"/>
            <p:cNvSpPr/>
            <p:nvPr/>
          </p:nvSpPr>
          <p:spPr bwMode="auto">
            <a:xfrm>
              <a:off x="3283165" y="19817531"/>
              <a:ext cx="107950" cy="38100"/>
            </a:xfrm>
            <a:custGeom>
              <a:avLst/>
              <a:gdLst>
                <a:gd name="T0" fmla="*/ 2 w 29"/>
                <a:gd name="T1" fmla="*/ 9 h 10"/>
                <a:gd name="T2" fmla="*/ 0 w 29"/>
                <a:gd name="T3" fmla="*/ 8 h 10"/>
                <a:gd name="T4" fmla="*/ 2 w 29"/>
                <a:gd name="T5" fmla="*/ 6 h 10"/>
                <a:gd name="T6" fmla="*/ 26 w 29"/>
                <a:gd name="T7" fmla="*/ 0 h 10"/>
                <a:gd name="T8" fmla="*/ 28 w 29"/>
                <a:gd name="T9" fmla="*/ 2 h 10"/>
                <a:gd name="T10" fmla="*/ 27 w 29"/>
                <a:gd name="T11" fmla="*/ 4 h 10"/>
                <a:gd name="T12" fmla="*/ 2 w 29"/>
                <a:gd name="T13" fmla="*/ 9 h 10"/>
                <a:gd name="T14" fmla="*/ 2 w 29"/>
                <a:gd name="T15" fmla="*/ 9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0">
                  <a:moveTo>
                    <a:pt x="2" y="9"/>
                  </a:moveTo>
                  <a:cubicBezTo>
                    <a:pt x="1" y="9"/>
                    <a:pt x="0" y="9"/>
                    <a:pt x="0" y="8"/>
                  </a:cubicBezTo>
                  <a:cubicBezTo>
                    <a:pt x="0" y="7"/>
                    <a:pt x="1" y="6"/>
                    <a:pt x="2" y="6"/>
                  </a:cubicBezTo>
                  <a:cubicBezTo>
                    <a:pt x="26" y="0"/>
                    <a:pt x="26" y="0"/>
                    <a:pt x="26" y="0"/>
                  </a:cubicBezTo>
                  <a:cubicBezTo>
                    <a:pt x="27" y="0"/>
                    <a:pt x="28" y="1"/>
                    <a:pt x="28" y="2"/>
                  </a:cubicBezTo>
                  <a:cubicBezTo>
                    <a:pt x="29" y="3"/>
                    <a:pt x="28" y="4"/>
                    <a:pt x="27" y="4"/>
                  </a:cubicBezTo>
                  <a:cubicBezTo>
                    <a:pt x="2" y="9"/>
                    <a:pt x="2" y="9"/>
                    <a:pt x="2" y="9"/>
                  </a:cubicBezTo>
                  <a:cubicBezTo>
                    <a:pt x="2" y="10"/>
                    <a:pt x="2" y="10"/>
                    <a:pt x="2" y="9"/>
                  </a:cubicBezTo>
                  <a:close/>
                </a:path>
              </a:pathLst>
            </a:custGeom>
            <a:solidFill>
              <a:srgbClr val="3331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91" name="Freeform 23"/>
            <p:cNvSpPr/>
            <p:nvPr/>
          </p:nvSpPr>
          <p:spPr bwMode="auto">
            <a:xfrm>
              <a:off x="3708615" y="19866744"/>
              <a:ext cx="101600" cy="104775"/>
            </a:xfrm>
            <a:custGeom>
              <a:avLst/>
              <a:gdLst>
                <a:gd name="T0" fmla="*/ 26 w 27"/>
                <a:gd name="T1" fmla="*/ 8 h 28"/>
                <a:gd name="T2" fmla="*/ 23 w 27"/>
                <a:gd name="T3" fmla="*/ 15 h 28"/>
                <a:gd name="T4" fmla="*/ 15 w 27"/>
                <a:gd name="T5" fmla="*/ 0 h 28"/>
                <a:gd name="T6" fmla="*/ 14 w 27"/>
                <a:gd name="T7" fmla="*/ 0 h 28"/>
                <a:gd name="T8" fmla="*/ 0 w 27"/>
                <a:gd name="T9" fmla="*/ 14 h 28"/>
                <a:gd name="T10" fmla="*/ 14 w 27"/>
                <a:gd name="T11" fmla="*/ 28 h 28"/>
                <a:gd name="T12" fmla="*/ 27 w 27"/>
                <a:gd name="T13" fmla="*/ 14 h 28"/>
                <a:gd name="T14" fmla="*/ 26 w 27"/>
                <a:gd name="T15" fmla="*/ 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8">
                  <a:moveTo>
                    <a:pt x="26" y="8"/>
                  </a:moveTo>
                  <a:cubicBezTo>
                    <a:pt x="25" y="11"/>
                    <a:pt x="25" y="13"/>
                    <a:pt x="23" y="15"/>
                  </a:cubicBezTo>
                  <a:cubicBezTo>
                    <a:pt x="23" y="15"/>
                    <a:pt x="20" y="8"/>
                    <a:pt x="15" y="0"/>
                  </a:cubicBezTo>
                  <a:cubicBezTo>
                    <a:pt x="14" y="0"/>
                    <a:pt x="14" y="0"/>
                    <a:pt x="14" y="0"/>
                  </a:cubicBezTo>
                  <a:cubicBezTo>
                    <a:pt x="6" y="0"/>
                    <a:pt x="0" y="6"/>
                    <a:pt x="0" y="14"/>
                  </a:cubicBezTo>
                  <a:cubicBezTo>
                    <a:pt x="0" y="22"/>
                    <a:pt x="6" y="28"/>
                    <a:pt x="14" y="28"/>
                  </a:cubicBezTo>
                  <a:cubicBezTo>
                    <a:pt x="21" y="28"/>
                    <a:pt x="27" y="22"/>
                    <a:pt x="27" y="14"/>
                  </a:cubicBezTo>
                  <a:cubicBezTo>
                    <a:pt x="27" y="12"/>
                    <a:pt x="27" y="9"/>
                    <a:pt x="26" y="8"/>
                  </a:cubicBezTo>
                  <a:close/>
                </a:path>
              </a:pathLst>
            </a:custGeom>
            <a:solidFill>
              <a:srgbClr val="3331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92" name="Freeform 24"/>
            <p:cNvSpPr/>
            <p:nvPr/>
          </p:nvSpPr>
          <p:spPr bwMode="auto">
            <a:xfrm>
              <a:off x="3414927" y="20169956"/>
              <a:ext cx="277813" cy="101600"/>
            </a:xfrm>
            <a:custGeom>
              <a:avLst/>
              <a:gdLst>
                <a:gd name="T0" fmla="*/ 37 w 74"/>
                <a:gd name="T1" fmla="*/ 17 h 27"/>
                <a:gd name="T2" fmla="*/ 1 w 74"/>
                <a:gd name="T3" fmla="*/ 4 h 27"/>
                <a:gd name="T4" fmla="*/ 1 w 74"/>
                <a:gd name="T5" fmla="*/ 1 h 27"/>
                <a:gd name="T6" fmla="*/ 3 w 74"/>
                <a:gd name="T7" fmla="*/ 1 h 27"/>
                <a:gd name="T8" fmla="*/ 70 w 74"/>
                <a:gd name="T9" fmla="*/ 1 h 27"/>
                <a:gd name="T10" fmla="*/ 73 w 74"/>
                <a:gd name="T11" fmla="*/ 1 h 27"/>
                <a:gd name="T12" fmla="*/ 73 w 74"/>
                <a:gd name="T13" fmla="*/ 4 h 27"/>
                <a:gd name="T14" fmla="*/ 37 w 74"/>
                <a:gd name="T15" fmla="*/ 1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27">
                  <a:moveTo>
                    <a:pt x="37" y="17"/>
                  </a:moveTo>
                  <a:cubicBezTo>
                    <a:pt x="16" y="17"/>
                    <a:pt x="1" y="4"/>
                    <a:pt x="1" y="4"/>
                  </a:cubicBezTo>
                  <a:cubicBezTo>
                    <a:pt x="0" y="3"/>
                    <a:pt x="0" y="2"/>
                    <a:pt x="1" y="1"/>
                  </a:cubicBezTo>
                  <a:cubicBezTo>
                    <a:pt x="1" y="0"/>
                    <a:pt x="2" y="0"/>
                    <a:pt x="3" y="1"/>
                  </a:cubicBezTo>
                  <a:cubicBezTo>
                    <a:pt x="5" y="2"/>
                    <a:pt x="36" y="27"/>
                    <a:pt x="70" y="1"/>
                  </a:cubicBezTo>
                  <a:cubicBezTo>
                    <a:pt x="71" y="0"/>
                    <a:pt x="73" y="0"/>
                    <a:pt x="73" y="1"/>
                  </a:cubicBezTo>
                  <a:cubicBezTo>
                    <a:pt x="74" y="2"/>
                    <a:pt x="74" y="4"/>
                    <a:pt x="73" y="4"/>
                  </a:cubicBezTo>
                  <a:cubicBezTo>
                    <a:pt x="60" y="14"/>
                    <a:pt x="48" y="17"/>
                    <a:pt x="37" y="17"/>
                  </a:cubicBezTo>
                  <a:close/>
                </a:path>
              </a:pathLst>
            </a:custGeom>
            <a:solidFill>
              <a:srgbClr val="6B28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grpSp>
      <p:grpSp>
        <p:nvGrpSpPr>
          <p:cNvPr id="51" name="组合 50">
            <a:extLst>
              <a:ext uri="{FF2B5EF4-FFF2-40B4-BE49-F238E27FC236}">
                <a16:creationId xmlns:a16="http://schemas.microsoft.com/office/drawing/2014/main" id="{9A866E83-6EFB-47E1-BCE9-A515251AF917}"/>
              </a:ext>
            </a:extLst>
          </p:cNvPr>
          <p:cNvGrpSpPr/>
          <p:nvPr/>
        </p:nvGrpSpPr>
        <p:grpSpPr>
          <a:xfrm>
            <a:off x="143922" y="357253"/>
            <a:ext cx="11887200" cy="16687"/>
            <a:chOff x="143922" y="909703"/>
            <a:chExt cx="11887200" cy="16687"/>
          </a:xfrm>
        </p:grpSpPr>
        <p:cxnSp>
          <p:nvCxnSpPr>
            <p:cNvPr id="57" name="直接连接符 3">
              <a:extLst>
                <a:ext uri="{FF2B5EF4-FFF2-40B4-BE49-F238E27FC236}">
                  <a16:creationId xmlns:a16="http://schemas.microsoft.com/office/drawing/2014/main" id="{A826BBA4-0423-4EE9-9169-30692AAA537D}"/>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58" name="直接连接符 4">
              <a:extLst>
                <a:ext uri="{FF2B5EF4-FFF2-40B4-BE49-F238E27FC236}">
                  <a16:creationId xmlns:a16="http://schemas.microsoft.com/office/drawing/2014/main" id="{70EB91E3-831F-4865-8F89-2B86E5CF0785}"/>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59" name="MH_Entry_1">
            <a:extLst>
              <a:ext uri="{FF2B5EF4-FFF2-40B4-BE49-F238E27FC236}">
                <a16:creationId xmlns:a16="http://schemas.microsoft.com/office/drawing/2014/main" id="{AEEF96D3-25CB-4B03-BC71-ABE319D82D70}"/>
              </a:ext>
            </a:extLst>
          </p:cNvPr>
          <p:cNvSpPr/>
          <p:nvPr>
            <p:custDataLst>
              <p:tags r:id="rId1"/>
            </p:custDataLst>
          </p:nvPr>
        </p:nvSpPr>
        <p:spPr>
          <a:xfrm>
            <a:off x="4624974" y="220051"/>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en-US" altLang="zh-CN" sz="2000" dirty="0">
                <a:solidFill>
                  <a:schemeClr val="bg2">
                    <a:lumMod val="10000"/>
                  </a:schemeClr>
                </a:solidFill>
                <a:latin typeface="等线" panose="02010600030101010101" pitchFamily="2" charset="-122"/>
                <a:sym typeface="Arial" panose="020B0604020202020204" pitchFamily="34" charset="0"/>
              </a:rPr>
              <a:t>Improvement method</a:t>
            </a:r>
            <a:endPar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spTree>
    <p:extLst>
      <p:ext uri="{BB962C8B-B14F-4D97-AF65-F5344CB8AC3E}">
        <p14:creationId xmlns:p14="http://schemas.microsoft.com/office/powerpoint/2010/main" val="1333735195"/>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sp>
        <p:nvSpPr>
          <p:cNvPr id="4" name="TextBox 2"/>
          <p:cNvSpPr txBox="1"/>
          <p:nvPr/>
        </p:nvSpPr>
        <p:spPr>
          <a:xfrm>
            <a:off x="4656667" y="2070076"/>
            <a:ext cx="2878667" cy="748988"/>
          </a:xfrm>
          <a:prstGeom prst="rect">
            <a:avLst/>
          </a:prstGeom>
          <a:noFill/>
          <a:ln>
            <a:noFill/>
          </a:ln>
        </p:spPr>
        <p:txBody>
          <a:bodyPr wrap="square" rtlCol="0">
            <a:spAutoFit/>
          </a:bodyPr>
          <a:lstStyle/>
          <a:p>
            <a:pPr algn="ctr"/>
            <a:r>
              <a:rPr lang="en-US" altLang="zh-CN" sz="4267" dirty="0">
                <a:latin typeface="Myriad Pro Light" pitchFamily="34" charset="0"/>
              </a:rPr>
              <a:t>Part four</a:t>
            </a:r>
            <a:endParaRPr lang="zh-CN" altLang="en-US" sz="4267" dirty="0">
              <a:latin typeface="Myriad Pro Light" pitchFamily="34" charset="0"/>
            </a:endParaRPr>
          </a:p>
        </p:txBody>
      </p:sp>
      <p:sp>
        <p:nvSpPr>
          <p:cNvPr id="5" name="矩形 4"/>
          <p:cNvSpPr/>
          <p:nvPr/>
        </p:nvSpPr>
        <p:spPr>
          <a:xfrm>
            <a:off x="3875314" y="3023989"/>
            <a:ext cx="4295964" cy="1405641"/>
          </a:xfrm>
          <a:prstGeom prst="rect">
            <a:avLst/>
          </a:prstGeom>
          <a:ln>
            <a:noFill/>
          </a:ln>
        </p:spPr>
        <p:txBody>
          <a:bodyPr wrap="square">
            <a:spAutoFit/>
          </a:bodyPr>
          <a:lstStyle/>
          <a:p>
            <a:pPr algn="ctr"/>
            <a:r>
              <a:rPr lang="en-US" altLang="zh-CN" sz="4267" dirty="0">
                <a:latin typeface="Myriad Pro Light" pitchFamily="34" charset="0"/>
              </a:rPr>
              <a:t>Gain</a:t>
            </a:r>
            <a:endParaRPr lang="zh-CN" altLang="en-US" sz="4267" dirty="0">
              <a:latin typeface="Myriad Pro Light" pitchFamily="34" charset="0"/>
            </a:endParaRPr>
          </a:p>
          <a:p>
            <a:pPr algn="ctr"/>
            <a:endParaRPr lang="zh-CN" altLang="en-US" sz="4267" dirty="0">
              <a:latin typeface="Myriad Pro Light" pitchFamily="34" charset="0"/>
            </a:endParaRPr>
          </a:p>
        </p:txBody>
      </p:sp>
      <p:grpSp>
        <p:nvGrpSpPr>
          <p:cNvPr id="6" name="组合 5"/>
          <p:cNvGrpSpPr/>
          <p:nvPr/>
        </p:nvGrpSpPr>
        <p:grpSpPr>
          <a:xfrm>
            <a:off x="3875314" y="2444570"/>
            <a:ext cx="4295964" cy="1282242"/>
            <a:chOff x="2906485" y="1833430"/>
            <a:chExt cx="3221972" cy="961684"/>
          </a:xfrm>
        </p:grpSpPr>
        <p:cxnSp>
          <p:nvCxnSpPr>
            <p:cNvPr id="7" name="肘形连接符 6"/>
            <p:cNvCxnSpPr>
              <a:cxnSpLocks/>
              <a:stCxn id="4" idx="3"/>
              <a:endCxn id="5" idx="3"/>
            </p:cNvCxnSpPr>
            <p:nvPr/>
          </p:nvCxnSpPr>
          <p:spPr>
            <a:xfrm>
              <a:off x="5651499" y="1833430"/>
              <a:ext cx="476958" cy="961683"/>
            </a:xfrm>
            <a:prstGeom prst="bentConnector3">
              <a:avLst>
                <a:gd name="adj1" fmla="val 135947"/>
              </a:avLst>
            </a:prstGeom>
            <a:ln>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8" name="肘形连接符 7"/>
            <p:cNvCxnSpPr>
              <a:cxnSpLocks/>
              <a:stCxn id="4" idx="1"/>
              <a:endCxn id="5" idx="1"/>
            </p:cNvCxnSpPr>
            <p:nvPr/>
          </p:nvCxnSpPr>
          <p:spPr>
            <a:xfrm rot="10800000" flipV="1">
              <a:off x="2906485" y="1833431"/>
              <a:ext cx="586014" cy="961683"/>
            </a:xfrm>
            <a:prstGeom prst="bentConnector3">
              <a:avLst>
                <a:gd name="adj1" fmla="val 129257"/>
              </a:avLst>
            </a:prstGeom>
            <a:ln>
              <a:solidFill>
                <a:srgbClr val="132E4A"/>
              </a:solidFill>
            </a:ln>
          </p:spPr>
          <p:style>
            <a:lnRef idx="1">
              <a:schemeClr val="accent1"/>
            </a:lnRef>
            <a:fillRef idx="0">
              <a:schemeClr val="accent1"/>
            </a:fillRef>
            <a:effectRef idx="0">
              <a:schemeClr val="accent1"/>
            </a:effectRef>
            <a:fontRef idx="minor">
              <a:schemeClr val="tx1"/>
            </a:fontRef>
          </p:style>
        </p:cxnSp>
      </p:grpSp>
      <p:cxnSp>
        <p:nvCxnSpPr>
          <p:cNvPr id="9" name="直接连接符 8"/>
          <p:cNvCxnSpPr/>
          <p:nvPr/>
        </p:nvCxnSpPr>
        <p:spPr>
          <a:xfrm rot="960000" flipH="1">
            <a:off x="3558693" y="3510130"/>
            <a:ext cx="1053892" cy="1053892"/>
          </a:xfrm>
          <a:prstGeom prst="line">
            <a:avLst/>
          </a:prstGeom>
          <a:ln w="9525">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2693439" y="3690256"/>
            <a:ext cx="2552199" cy="1414704"/>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7388774" y="908721"/>
            <a:ext cx="2233591" cy="1238100"/>
          </a:xfrm>
          <a:prstGeom prst="line">
            <a:avLst/>
          </a:prstGeom>
          <a:ln w="9525">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896201" y="1733013"/>
            <a:ext cx="893679" cy="495377"/>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sp>
        <p:nvSpPr>
          <p:cNvPr id="13" name="燕尾形 12"/>
          <p:cNvSpPr/>
          <p:nvPr/>
        </p:nvSpPr>
        <p:spPr>
          <a:xfrm rot="5400000">
            <a:off x="5885978" y="5394218"/>
            <a:ext cx="420047" cy="690077"/>
          </a:xfrm>
          <a:prstGeom prst="chevron">
            <a:avLst>
              <a:gd name="adj" fmla="val 92744"/>
            </a:avLst>
          </a:prstGeom>
          <a:solidFill>
            <a:srgbClr val="132E4A"/>
          </a:solidFill>
          <a:ln w="9525">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Tree>
    <p:extLst>
      <p:ext uri="{BB962C8B-B14F-4D97-AF65-F5344CB8AC3E}">
        <p14:creationId xmlns:p14="http://schemas.microsoft.com/office/powerpoint/2010/main" val="887334321"/>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202"/>
                                        <p:tgtEl>
                                          <p:spTgt spid="4"/>
                                        </p:tgtEl>
                                      </p:cBhvr>
                                    </p:animEffect>
                                  </p:childTnLst>
                                </p:cTn>
                              </p:par>
                            </p:childTnLst>
                          </p:cTn>
                        </p:par>
                        <p:par>
                          <p:cTn id="8" fill="hold">
                            <p:stCondLst>
                              <p:cond delay="1202"/>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901"/>
                                        <p:tgtEl>
                                          <p:spTgt spid="5"/>
                                        </p:tgtEl>
                                      </p:cBhvr>
                                    </p:animEffect>
                                  </p:childTnLst>
                                </p:cTn>
                              </p:par>
                            </p:childTnLst>
                          </p:cTn>
                        </p:par>
                        <p:par>
                          <p:cTn id="12" fill="hold">
                            <p:stCondLst>
                              <p:cond delay="2103"/>
                            </p:stCondLst>
                            <p:childTnLst>
                              <p:par>
                                <p:cTn id="13" presetID="21"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2102"/>
                                        <p:tgtEl>
                                          <p:spTgt spid="6"/>
                                        </p:tgtEl>
                                      </p:cBhvr>
                                    </p:animEffect>
                                  </p:childTnLst>
                                </p:cTn>
                              </p:par>
                            </p:childTnLst>
                          </p:cTn>
                        </p:par>
                        <p:par>
                          <p:cTn id="16" fill="hold">
                            <p:stCondLst>
                              <p:cond delay="4205"/>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601"/>
                                        <p:tgtEl>
                                          <p:spTgt spid="11"/>
                                        </p:tgtEl>
                                      </p:cBhvr>
                                    </p:animEffect>
                                  </p:childTnLst>
                                </p:cTn>
                              </p:par>
                              <p:par>
                                <p:cTn id="20" presetID="22" presetClass="entr" presetSubtype="8"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601"/>
                                        <p:tgtEl>
                                          <p:spTgt spid="12"/>
                                        </p:tgtEl>
                                      </p:cBhvr>
                                    </p:animEffect>
                                  </p:childTnLst>
                                </p:cTn>
                              </p:par>
                              <p:par>
                                <p:cTn id="23" presetID="22" presetClass="entr" presetSubtype="2"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601"/>
                                        <p:tgtEl>
                                          <p:spTgt spid="9"/>
                                        </p:tgtEl>
                                      </p:cBhvr>
                                    </p:animEffect>
                                  </p:childTnLst>
                                </p:cTn>
                              </p:par>
                              <p:par>
                                <p:cTn id="26" presetID="2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right)">
                                      <p:cBhvr>
                                        <p:cTn id="28" dur="601"/>
                                        <p:tgtEl>
                                          <p:spTgt spid="10"/>
                                        </p:tgtEl>
                                      </p:cBhvr>
                                    </p:animEffect>
                                  </p:childTnLst>
                                </p:cTn>
                              </p:par>
                            </p:childTnLst>
                          </p:cTn>
                        </p:par>
                        <p:par>
                          <p:cTn id="29" fill="hold">
                            <p:stCondLst>
                              <p:cond delay="4806"/>
                            </p:stCondLst>
                            <p:childTnLst>
                              <p:par>
                                <p:cTn id="30" presetID="22" presetClass="entr" presetSubtype="1"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60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917AFB1C-6FD3-4CE2-A2DD-6AD452BA011E}"/>
              </a:ext>
            </a:extLst>
          </p:cNvPr>
          <p:cNvGrpSpPr/>
          <p:nvPr/>
        </p:nvGrpSpPr>
        <p:grpSpPr>
          <a:xfrm>
            <a:off x="1048078" y="844614"/>
            <a:ext cx="10196640" cy="3209633"/>
            <a:chOff x="1048078" y="844614"/>
            <a:chExt cx="10196640" cy="3209633"/>
          </a:xfrm>
        </p:grpSpPr>
        <p:grpSp>
          <p:nvGrpSpPr>
            <p:cNvPr id="9" name="组合 8"/>
            <p:cNvGrpSpPr/>
            <p:nvPr/>
          </p:nvGrpSpPr>
          <p:grpSpPr>
            <a:xfrm>
              <a:off x="1048078" y="2730808"/>
              <a:ext cx="2609524" cy="1323439"/>
              <a:chOff x="1249819" y="2496522"/>
              <a:chExt cx="2954205" cy="1498247"/>
            </a:xfrm>
          </p:grpSpPr>
          <p:sp>
            <p:nvSpPr>
              <p:cNvPr id="6" name="文本框 5"/>
              <p:cNvSpPr txBox="1"/>
              <p:nvPr/>
            </p:nvSpPr>
            <p:spPr>
              <a:xfrm>
                <a:off x="1291465" y="2496522"/>
                <a:ext cx="1196719" cy="1498247"/>
              </a:xfrm>
              <a:prstGeom prst="rect">
                <a:avLst/>
              </a:prstGeom>
              <a:noFill/>
            </p:spPr>
            <p:txBody>
              <a:bodyPr wrap="square" rtlCol="0">
                <a:spAutoFit/>
                <a:scene3d>
                  <a:camera prst="orthographicFront"/>
                  <a:lightRig rig="threePt" dir="t"/>
                </a:scene3d>
                <a:sp3d contourW="12700"/>
              </a:bodyPr>
              <a:lstStyle/>
              <a:p>
                <a:pPr algn="ctr"/>
                <a:r>
                  <a:rPr lang="en-US" altLang="zh-CN" sz="8000" dirty="0">
                    <a:solidFill>
                      <a:srgbClr val="132E4A"/>
                    </a:solidFill>
                    <a:latin typeface="方正兰亭超细黑简体" panose="02000000000000000000" pitchFamily="2" charset="-122"/>
                    <a:ea typeface="方正兰亭超细黑简体" panose="02000000000000000000" pitchFamily="2" charset="-122"/>
                  </a:rPr>
                  <a:t>1</a:t>
                </a:r>
                <a:endParaRPr lang="zh-CN" altLang="en-US" sz="8000" dirty="0">
                  <a:solidFill>
                    <a:srgbClr val="132E4A"/>
                  </a:solidFill>
                  <a:latin typeface="方正兰亭超细黑简体" panose="02000000000000000000" pitchFamily="2" charset="-122"/>
                  <a:ea typeface="方正兰亭超细黑简体" panose="02000000000000000000" pitchFamily="2" charset="-122"/>
                </a:endParaRPr>
              </a:p>
            </p:txBody>
          </p:sp>
          <p:sp>
            <p:nvSpPr>
              <p:cNvPr id="2" name="平行四边形 1"/>
              <p:cNvSpPr/>
              <p:nvPr/>
            </p:nvSpPr>
            <p:spPr>
              <a:xfrm rot="19932207">
                <a:off x="1249819" y="3137210"/>
                <a:ext cx="2954205" cy="834263"/>
              </a:xfrm>
              <a:prstGeom prst="parallelogram">
                <a:avLst>
                  <a:gd name="adj" fmla="val 52774"/>
                </a:avLst>
              </a:prstGeom>
              <a:solidFill>
                <a:schemeClr val="bg1"/>
              </a:solidFill>
              <a:ln w="28575">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方正兰亭超细黑简体" panose="02000000000000000000" pitchFamily="2" charset="-122"/>
                  <a:ea typeface="方正兰亭超细黑简体" panose="02000000000000000000" pitchFamily="2" charset="-122"/>
                </a:endParaRPr>
              </a:p>
            </p:txBody>
          </p:sp>
          <p:sp>
            <p:nvSpPr>
              <p:cNvPr id="7" name="文本框 6"/>
              <p:cNvSpPr txBox="1"/>
              <p:nvPr/>
            </p:nvSpPr>
            <p:spPr>
              <a:xfrm rot="19920000">
                <a:off x="1659410" y="3278570"/>
                <a:ext cx="2200746" cy="452959"/>
              </a:xfrm>
              <a:prstGeom prst="rect">
                <a:avLst/>
              </a:prstGeom>
              <a:noFill/>
            </p:spPr>
            <p:txBody>
              <a:bodyPr wrap="square" rtlCol="0">
                <a:spAutoFit/>
                <a:scene3d>
                  <a:camera prst="orthographicFront"/>
                  <a:lightRig rig="threePt" dir="t"/>
                </a:scene3d>
                <a:sp3d contourW="12700"/>
              </a:bodyPr>
              <a:lstStyle/>
              <a:p>
                <a:pPr algn="ctr"/>
                <a:r>
                  <a:rPr lang="en-US" altLang="zh-CN" sz="2000" b="1" dirty="0">
                    <a:latin typeface="+mn-ea"/>
                  </a:rPr>
                  <a:t>Who</a:t>
                </a:r>
                <a:r>
                  <a:rPr lang="zh-CN" altLang="en-US" sz="2000" b="1" dirty="0">
                    <a:latin typeface="+mn-ea"/>
                  </a:rPr>
                  <a:t> </a:t>
                </a:r>
                <a:r>
                  <a:rPr lang="en-US" altLang="zh-CN" sz="2000" b="1" dirty="0">
                    <a:latin typeface="+mn-ea"/>
                  </a:rPr>
                  <a:t>we are</a:t>
                </a:r>
                <a:endParaRPr lang="zh-CN" altLang="en-US" sz="2000" b="1" dirty="0">
                  <a:latin typeface="+mn-ea"/>
                </a:endParaRPr>
              </a:p>
            </p:txBody>
          </p:sp>
        </p:grpSp>
        <p:grpSp>
          <p:nvGrpSpPr>
            <p:cNvPr id="34" name="组合 33"/>
            <p:cNvGrpSpPr/>
            <p:nvPr/>
          </p:nvGrpSpPr>
          <p:grpSpPr>
            <a:xfrm>
              <a:off x="3577117" y="2730808"/>
              <a:ext cx="2675928" cy="1323439"/>
              <a:chOff x="1249819" y="2496522"/>
              <a:chExt cx="3029380" cy="1498247"/>
            </a:xfrm>
          </p:grpSpPr>
          <p:sp>
            <p:nvSpPr>
              <p:cNvPr id="35" name="文本框 34"/>
              <p:cNvSpPr txBox="1"/>
              <p:nvPr/>
            </p:nvSpPr>
            <p:spPr>
              <a:xfrm>
                <a:off x="1291465" y="2496522"/>
                <a:ext cx="1196719" cy="1498247"/>
              </a:xfrm>
              <a:prstGeom prst="rect">
                <a:avLst/>
              </a:prstGeom>
              <a:noFill/>
            </p:spPr>
            <p:txBody>
              <a:bodyPr wrap="square" rtlCol="0">
                <a:spAutoFit/>
                <a:scene3d>
                  <a:camera prst="orthographicFront"/>
                  <a:lightRig rig="threePt" dir="t"/>
                </a:scene3d>
                <a:sp3d contourW="12700"/>
              </a:bodyPr>
              <a:lstStyle/>
              <a:p>
                <a:pPr algn="ctr"/>
                <a:r>
                  <a:rPr lang="en-US" altLang="zh-CN" sz="8000" dirty="0">
                    <a:solidFill>
                      <a:srgbClr val="132E4A"/>
                    </a:solidFill>
                    <a:latin typeface="方正兰亭超细黑简体" panose="02000000000000000000" pitchFamily="2" charset="-122"/>
                    <a:ea typeface="方正兰亭超细黑简体" panose="02000000000000000000" pitchFamily="2" charset="-122"/>
                  </a:rPr>
                  <a:t>2</a:t>
                </a:r>
                <a:endParaRPr lang="zh-CN" altLang="en-US" sz="8000" dirty="0">
                  <a:solidFill>
                    <a:srgbClr val="132E4A"/>
                  </a:solidFill>
                  <a:latin typeface="方正兰亭超细黑简体" panose="02000000000000000000" pitchFamily="2" charset="-122"/>
                  <a:ea typeface="方正兰亭超细黑简体" panose="02000000000000000000" pitchFamily="2" charset="-122"/>
                </a:endParaRPr>
              </a:p>
            </p:txBody>
          </p:sp>
          <p:sp>
            <p:nvSpPr>
              <p:cNvPr id="36" name="平行四边形 35"/>
              <p:cNvSpPr/>
              <p:nvPr/>
            </p:nvSpPr>
            <p:spPr>
              <a:xfrm rot="19932207">
                <a:off x="1249819" y="3137211"/>
                <a:ext cx="2954205" cy="834263"/>
              </a:xfrm>
              <a:prstGeom prst="parallelogram">
                <a:avLst>
                  <a:gd name="adj" fmla="val 52774"/>
                </a:avLst>
              </a:prstGeom>
              <a:solidFill>
                <a:schemeClr val="bg1"/>
              </a:solidFill>
              <a:ln w="28575">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方正兰亭超细黑简体" panose="02000000000000000000" pitchFamily="2" charset="-122"/>
                  <a:ea typeface="方正兰亭超细黑简体" panose="02000000000000000000" pitchFamily="2" charset="-122"/>
                </a:endParaRPr>
              </a:p>
            </p:txBody>
          </p:sp>
          <p:sp>
            <p:nvSpPr>
              <p:cNvPr id="37" name="文本框 36"/>
              <p:cNvSpPr txBox="1"/>
              <p:nvPr/>
            </p:nvSpPr>
            <p:spPr>
              <a:xfrm rot="19920000">
                <a:off x="1383661" y="3153648"/>
                <a:ext cx="2895538" cy="801388"/>
              </a:xfrm>
              <a:prstGeom prst="rect">
                <a:avLst/>
              </a:prstGeom>
              <a:noFill/>
            </p:spPr>
            <p:txBody>
              <a:bodyPr wrap="square" rtlCol="0">
                <a:spAutoFit/>
                <a:scene3d>
                  <a:camera prst="orthographicFront"/>
                  <a:lightRig rig="threePt" dir="t"/>
                </a:scene3d>
                <a:sp3d contourW="12700"/>
              </a:bodyPr>
              <a:lstStyle/>
              <a:p>
                <a:pPr algn="ctr"/>
                <a:r>
                  <a:rPr lang="en-US" altLang="zh-CN" sz="2000" b="1" dirty="0">
                    <a:latin typeface="+mn-ea"/>
                  </a:rPr>
                  <a:t>Project Description</a:t>
                </a:r>
              </a:p>
              <a:p>
                <a:pPr algn="ctr"/>
                <a:endParaRPr lang="zh-CN" altLang="en-US" sz="2000" b="1" dirty="0">
                  <a:latin typeface="+mn-ea"/>
                </a:endParaRPr>
              </a:p>
            </p:txBody>
          </p:sp>
        </p:grpSp>
        <p:grpSp>
          <p:nvGrpSpPr>
            <p:cNvPr id="38" name="组合 37"/>
            <p:cNvGrpSpPr/>
            <p:nvPr/>
          </p:nvGrpSpPr>
          <p:grpSpPr>
            <a:xfrm>
              <a:off x="6106156" y="2730808"/>
              <a:ext cx="2609524" cy="1323439"/>
              <a:chOff x="1249819" y="2496522"/>
              <a:chExt cx="2954205" cy="1498247"/>
            </a:xfrm>
          </p:grpSpPr>
          <p:sp>
            <p:nvSpPr>
              <p:cNvPr id="39" name="文本框 38"/>
              <p:cNvSpPr txBox="1"/>
              <p:nvPr/>
            </p:nvSpPr>
            <p:spPr>
              <a:xfrm>
                <a:off x="1291465" y="2496522"/>
                <a:ext cx="1196719" cy="1498247"/>
              </a:xfrm>
              <a:prstGeom prst="rect">
                <a:avLst/>
              </a:prstGeom>
              <a:noFill/>
            </p:spPr>
            <p:txBody>
              <a:bodyPr wrap="square" rtlCol="0">
                <a:spAutoFit/>
                <a:scene3d>
                  <a:camera prst="orthographicFront"/>
                  <a:lightRig rig="threePt" dir="t"/>
                </a:scene3d>
                <a:sp3d contourW="12700"/>
              </a:bodyPr>
              <a:lstStyle/>
              <a:p>
                <a:pPr algn="ctr"/>
                <a:r>
                  <a:rPr lang="en-US" altLang="zh-CN" sz="8000" dirty="0">
                    <a:solidFill>
                      <a:srgbClr val="132E4A"/>
                    </a:solidFill>
                    <a:latin typeface="方正兰亭超细黑简体" panose="02000000000000000000" pitchFamily="2" charset="-122"/>
                    <a:ea typeface="方正兰亭超细黑简体" panose="02000000000000000000" pitchFamily="2" charset="-122"/>
                  </a:rPr>
                  <a:t>3</a:t>
                </a:r>
                <a:endParaRPr lang="zh-CN" altLang="en-US" sz="8000" dirty="0">
                  <a:solidFill>
                    <a:srgbClr val="132E4A"/>
                  </a:solidFill>
                  <a:latin typeface="方正兰亭超细黑简体" panose="02000000000000000000" pitchFamily="2" charset="-122"/>
                  <a:ea typeface="方正兰亭超细黑简体" panose="02000000000000000000" pitchFamily="2" charset="-122"/>
                </a:endParaRPr>
              </a:p>
            </p:txBody>
          </p:sp>
          <p:sp>
            <p:nvSpPr>
              <p:cNvPr id="40" name="平行四边形 39"/>
              <p:cNvSpPr/>
              <p:nvPr/>
            </p:nvSpPr>
            <p:spPr>
              <a:xfrm rot="19932207">
                <a:off x="1249819" y="3137211"/>
                <a:ext cx="2954205" cy="834263"/>
              </a:xfrm>
              <a:prstGeom prst="parallelogram">
                <a:avLst>
                  <a:gd name="adj" fmla="val 52774"/>
                </a:avLst>
              </a:prstGeom>
              <a:solidFill>
                <a:schemeClr val="bg1"/>
              </a:solidFill>
              <a:ln w="28575">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方正兰亭超细黑简体" panose="02000000000000000000" pitchFamily="2" charset="-122"/>
                  <a:ea typeface="方正兰亭超细黑简体" panose="02000000000000000000" pitchFamily="2" charset="-122"/>
                </a:endParaRPr>
              </a:p>
            </p:txBody>
          </p:sp>
          <p:sp>
            <p:nvSpPr>
              <p:cNvPr id="41" name="文本框 40"/>
              <p:cNvSpPr txBox="1"/>
              <p:nvPr/>
            </p:nvSpPr>
            <p:spPr>
              <a:xfrm rot="19920000">
                <a:off x="1659410" y="3278571"/>
                <a:ext cx="2200746" cy="452959"/>
              </a:xfrm>
              <a:prstGeom prst="rect">
                <a:avLst/>
              </a:prstGeom>
              <a:noFill/>
            </p:spPr>
            <p:txBody>
              <a:bodyPr wrap="square" rtlCol="0">
                <a:spAutoFit/>
                <a:scene3d>
                  <a:camera prst="orthographicFront"/>
                  <a:lightRig rig="threePt" dir="t"/>
                </a:scene3d>
                <a:sp3d contourW="12700"/>
              </a:bodyPr>
              <a:lstStyle/>
              <a:p>
                <a:pPr algn="ctr"/>
                <a:r>
                  <a:rPr lang="en-US" altLang="zh-CN" sz="2000" b="1" dirty="0">
                    <a:latin typeface="+mn-ea"/>
                  </a:rPr>
                  <a:t>Problems</a:t>
                </a:r>
                <a:endParaRPr lang="zh-CN" altLang="en-US" sz="2000" b="1" dirty="0">
                  <a:latin typeface="+mn-ea"/>
                </a:endParaRPr>
              </a:p>
            </p:txBody>
          </p:sp>
        </p:grpSp>
        <p:grpSp>
          <p:nvGrpSpPr>
            <p:cNvPr id="42" name="组合 41"/>
            <p:cNvGrpSpPr/>
            <p:nvPr/>
          </p:nvGrpSpPr>
          <p:grpSpPr>
            <a:xfrm>
              <a:off x="8635194" y="2730808"/>
              <a:ext cx="2609524" cy="1323439"/>
              <a:chOff x="1249819" y="2496521"/>
              <a:chExt cx="2954205" cy="1498247"/>
            </a:xfrm>
          </p:grpSpPr>
          <p:sp>
            <p:nvSpPr>
              <p:cNvPr id="43" name="文本框 42"/>
              <p:cNvSpPr txBox="1"/>
              <p:nvPr/>
            </p:nvSpPr>
            <p:spPr>
              <a:xfrm>
                <a:off x="1291464" y="2496521"/>
                <a:ext cx="1196719" cy="1498247"/>
              </a:xfrm>
              <a:prstGeom prst="rect">
                <a:avLst/>
              </a:prstGeom>
              <a:noFill/>
            </p:spPr>
            <p:txBody>
              <a:bodyPr wrap="square" rtlCol="0">
                <a:spAutoFit/>
                <a:scene3d>
                  <a:camera prst="orthographicFront"/>
                  <a:lightRig rig="threePt" dir="t"/>
                </a:scene3d>
                <a:sp3d contourW="12700"/>
              </a:bodyPr>
              <a:lstStyle/>
              <a:p>
                <a:pPr algn="ctr"/>
                <a:r>
                  <a:rPr lang="en-US" altLang="zh-CN" sz="8000" dirty="0">
                    <a:solidFill>
                      <a:srgbClr val="132E4A"/>
                    </a:solidFill>
                    <a:latin typeface="方正兰亭超细黑简体" panose="02000000000000000000" pitchFamily="2" charset="-122"/>
                    <a:ea typeface="方正兰亭超细黑简体" panose="02000000000000000000" pitchFamily="2" charset="-122"/>
                  </a:rPr>
                  <a:t>4</a:t>
                </a:r>
                <a:endParaRPr lang="zh-CN" altLang="en-US" sz="8000" dirty="0">
                  <a:solidFill>
                    <a:srgbClr val="132E4A"/>
                  </a:solidFill>
                  <a:latin typeface="方正兰亭超细黑简体" panose="02000000000000000000" pitchFamily="2" charset="-122"/>
                  <a:ea typeface="方正兰亭超细黑简体" panose="02000000000000000000" pitchFamily="2" charset="-122"/>
                </a:endParaRPr>
              </a:p>
            </p:txBody>
          </p:sp>
          <p:sp>
            <p:nvSpPr>
              <p:cNvPr id="44" name="平行四边形 43"/>
              <p:cNvSpPr/>
              <p:nvPr/>
            </p:nvSpPr>
            <p:spPr>
              <a:xfrm rot="19932207">
                <a:off x="1249819" y="3137211"/>
                <a:ext cx="2954205" cy="834263"/>
              </a:xfrm>
              <a:prstGeom prst="parallelogram">
                <a:avLst>
                  <a:gd name="adj" fmla="val 52774"/>
                </a:avLst>
              </a:prstGeom>
              <a:solidFill>
                <a:schemeClr val="bg1"/>
              </a:solidFill>
              <a:ln w="28575">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方正兰亭超细黑简体" panose="02000000000000000000" pitchFamily="2" charset="-122"/>
                  <a:ea typeface="方正兰亭超细黑简体" panose="02000000000000000000" pitchFamily="2" charset="-122"/>
                </a:endParaRPr>
              </a:p>
            </p:txBody>
          </p:sp>
          <p:sp>
            <p:nvSpPr>
              <p:cNvPr id="45" name="文本框 44"/>
              <p:cNvSpPr txBox="1"/>
              <p:nvPr/>
            </p:nvSpPr>
            <p:spPr>
              <a:xfrm rot="19920000">
                <a:off x="1659410" y="3278570"/>
                <a:ext cx="2200746" cy="452959"/>
              </a:xfrm>
              <a:prstGeom prst="rect">
                <a:avLst/>
              </a:prstGeom>
              <a:noFill/>
            </p:spPr>
            <p:txBody>
              <a:bodyPr wrap="square" rtlCol="0">
                <a:spAutoFit/>
                <a:scene3d>
                  <a:camera prst="orthographicFront"/>
                  <a:lightRig rig="threePt" dir="t"/>
                </a:scene3d>
                <a:sp3d contourW="12700"/>
              </a:bodyPr>
              <a:lstStyle/>
              <a:p>
                <a:pPr algn="ctr"/>
                <a:r>
                  <a:rPr lang="en-US" altLang="zh-CN" sz="2000" b="1" dirty="0">
                    <a:latin typeface="+mn-ea"/>
                  </a:rPr>
                  <a:t>Gain</a:t>
                </a:r>
                <a:endParaRPr lang="zh-CN" altLang="en-US" sz="2000" b="1" dirty="0">
                  <a:latin typeface="+mn-ea"/>
                </a:endParaRPr>
              </a:p>
            </p:txBody>
          </p:sp>
        </p:grpSp>
        <p:sp>
          <p:nvSpPr>
            <p:cNvPr id="47" name="文本框 46"/>
            <p:cNvSpPr txBox="1"/>
            <p:nvPr/>
          </p:nvSpPr>
          <p:spPr>
            <a:xfrm>
              <a:off x="3500070" y="844614"/>
              <a:ext cx="5285745" cy="1015663"/>
            </a:xfrm>
            <a:prstGeom prst="rect">
              <a:avLst/>
            </a:prstGeom>
            <a:noFill/>
          </p:spPr>
          <p:txBody>
            <a:bodyPr wrap="square" rtlCol="0">
              <a:spAutoFit/>
              <a:scene3d>
                <a:camera prst="orthographicFront"/>
                <a:lightRig rig="threePt" dir="t"/>
              </a:scene3d>
              <a:sp3d contourW="12700"/>
            </a:bodyPr>
            <a:lstStyle/>
            <a:p>
              <a:pPr algn="ctr"/>
              <a:r>
                <a:rPr lang="en-US" altLang="zh-CN" sz="6000" dirty="0">
                  <a:solidFill>
                    <a:srgbClr val="132E4A"/>
                  </a:solidFill>
                  <a:latin typeface="+mn-ea"/>
                </a:rPr>
                <a:t>CONTENTS</a:t>
              </a:r>
              <a:endParaRPr lang="zh-CN" altLang="en-US" sz="6000" dirty="0">
                <a:solidFill>
                  <a:srgbClr val="132E4A"/>
                </a:solidFill>
                <a:latin typeface="+mn-ea"/>
              </a:endParaRPr>
            </a:p>
          </p:txBody>
        </p:sp>
      </p:grpSp>
    </p:spTree>
    <p:extLst>
      <p:ext uri="{BB962C8B-B14F-4D97-AF65-F5344CB8AC3E}">
        <p14:creationId xmlns:p14="http://schemas.microsoft.com/office/powerpoint/2010/main" val="4095588673"/>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文本框 77"/>
          <p:cNvSpPr txBox="1"/>
          <p:nvPr/>
        </p:nvSpPr>
        <p:spPr>
          <a:xfrm>
            <a:off x="8348174" y="2085625"/>
            <a:ext cx="508473" cy="461665"/>
          </a:xfrm>
          <a:prstGeom prst="rect">
            <a:avLst/>
          </a:prstGeom>
          <a:noFill/>
        </p:spPr>
        <p:txBody>
          <a:bodyPr wrap="none" rtlCol="0">
            <a:spAutoFit/>
          </a:bodyPr>
          <a:lstStyle/>
          <a:p>
            <a:r>
              <a:rPr lang="en-US" altLang="zh-CN" sz="2400" dirty="0">
                <a:solidFill>
                  <a:srgbClr val="132E4A"/>
                </a:solidFill>
                <a:latin typeface="等线" panose="02010600030101010101" pitchFamily="2" charset="-122"/>
                <a:ea typeface="等线" panose="02010600030101010101" pitchFamily="2" charset="-122"/>
              </a:rPr>
              <a:t>01</a:t>
            </a:r>
            <a:endParaRPr lang="zh-CN" altLang="en-US" sz="2400" dirty="0">
              <a:solidFill>
                <a:srgbClr val="132E4A"/>
              </a:solidFill>
              <a:latin typeface="等线" panose="02010600030101010101" pitchFamily="2" charset="-122"/>
              <a:ea typeface="等线" panose="02010600030101010101" pitchFamily="2" charset="-122"/>
            </a:endParaRPr>
          </a:p>
        </p:txBody>
      </p:sp>
      <p:sp>
        <p:nvSpPr>
          <p:cNvPr id="89" name="文本框 88"/>
          <p:cNvSpPr txBox="1"/>
          <p:nvPr/>
        </p:nvSpPr>
        <p:spPr>
          <a:xfrm>
            <a:off x="8875883" y="2036698"/>
            <a:ext cx="2908307" cy="523220"/>
          </a:xfrm>
          <a:prstGeom prst="rect">
            <a:avLst/>
          </a:prstGeom>
          <a:noFill/>
        </p:spPr>
        <p:txBody>
          <a:bodyPr wrap="square" rtlCol="0">
            <a:spAutoFit/>
          </a:bodyPr>
          <a:lstStyle/>
          <a:p>
            <a:r>
              <a:rPr lang="en-US" altLang="zh-CN" sz="2800" b="1" dirty="0">
                <a:solidFill>
                  <a:srgbClr val="132E4A"/>
                </a:solidFill>
                <a:latin typeface="等线" panose="02010600030101010101" pitchFamily="2" charset="-122"/>
                <a:ea typeface="等线" panose="02010600030101010101" pitchFamily="2" charset="-122"/>
              </a:rPr>
              <a:t>Team working</a:t>
            </a:r>
            <a:endParaRPr lang="zh-CN" altLang="en-US" sz="2800" b="1" dirty="0">
              <a:solidFill>
                <a:srgbClr val="132E4A"/>
              </a:solidFill>
              <a:latin typeface="等线" panose="02010600030101010101" pitchFamily="2" charset="-122"/>
              <a:ea typeface="等线" panose="02010600030101010101" pitchFamily="2" charset="-122"/>
            </a:endParaRPr>
          </a:p>
        </p:txBody>
      </p:sp>
      <p:sp>
        <p:nvSpPr>
          <p:cNvPr id="90" name="矩形 89"/>
          <p:cNvSpPr/>
          <p:nvPr/>
        </p:nvSpPr>
        <p:spPr>
          <a:xfrm>
            <a:off x="8348174" y="2586114"/>
            <a:ext cx="3396631" cy="968791"/>
          </a:xfrm>
          <a:prstGeom prst="rect">
            <a:avLst/>
          </a:prstGeom>
        </p:spPr>
        <p:txBody>
          <a:bodyPr wrap="square">
            <a:spAutoFit/>
          </a:bodyPr>
          <a:lstStyle/>
          <a:p>
            <a:pPr>
              <a:lnSpc>
                <a:spcPct val="150000"/>
              </a:lnSpc>
            </a:pPr>
            <a:r>
              <a:rPr lang="en-US" altLang="zh-CN" sz="2000" dirty="0">
                <a:solidFill>
                  <a:schemeClr val="tx1">
                    <a:lumMod val="75000"/>
                    <a:lumOff val="25000"/>
                  </a:schemeClr>
                </a:solidFill>
                <a:latin typeface="等线" panose="02010600030101010101" pitchFamily="2" charset="-122"/>
                <a:cs typeface="+mn-ea"/>
              </a:rPr>
              <a:t>From strange to familiar</a:t>
            </a:r>
          </a:p>
          <a:p>
            <a:pPr>
              <a:lnSpc>
                <a:spcPct val="150000"/>
              </a:lnSpc>
            </a:pPr>
            <a:r>
              <a:rPr lang="en-US" altLang="zh-CN" sz="2000" dirty="0">
                <a:solidFill>
                  <a:schemeClr val="tx1">
                    <a:lumMod val="75000"/>
                    <a:lumOff val="25000"/>
                  </a:schemeClr>
                </a:solidFill>
                <a:latin typeface="等线" panose="02010600030101010101" pitchFamily="2" charset="-122"/>
                <a:cs typeface="+mn-ea"/>
              </a:rPr>
              <a:t>From strange to cooperation</a:t>
            </a:r>
            <a:endParaRPr lang="zh-CN" altLang="en-US" sz="2000" dirty="0">
              <a:solidFill>
                <a:schemeClr val="tx1">
                  <a:lumMod val="75000"/>
                  <a:lumOff val="25000"/>
                </a:schemeClr>
              </a:solidFill>
              <a:latin typeface="等线" panose="02010600030101010101" pitchFamily="2" charset="-122"/>
              <a:ea typeface="等线" panose="02010600030101010101" pitchFamily="2" charset="-122"/>
              <a:cs typeface="+mn-ea"/>
            </a:endParaRPr>
          </a:p>
        </p:txBody>
      </p:sp>
      <p:sp>
        <p:nvSpPr>
          <p:cNvPr id="91" name="文本框 90"/>
          <p:cNvSpPr txBox="1"/>
          <p:nvPr/>
        </p:nvSpPr>
        <p:spPr>
          <a:xfrm>
            <a:off x="4949312" y="3473490"/>
            <a:ext cx="508473" cy="461665"/>
          </a:xfrm>
          <a:prstGeom prst="rect">
            <a:avLst/>
          </a:prstGeom>
          <a:noFill/>
        </p:spPr>
        <p:txBody>
          <a:bodyPr wrap="none" rtlCol="0">
            <a:spAutoFit/>
          </a:bodyPr>
          <a:lstStyle/>
          <a:p>
            <a:r>
              <a:rPr lang="en-US" altLang="zh-CN" sz="2400" dirty="0">
                <a:solidFill>
                  <a:srgbClr val="132E4A"/>
                </a:solidFill>
                <a:latin typeface="等线" panose="02010600030101010101" pitchFamily="2" charset="-122"/>
                <a:ea typeface="等线" panose="02010600030101010101" pitchFamily="2" charset="-122"/>
              </a:rPr>
              <a:t>02</a:t>
            </a:r>
            <a:endParaRPr lang="zh-CN" altLang="en-US" sz="2400" dirty="0">
              <a:solidFill>
                <a:srgbClr val="132E4A"/>
              </a:solidFill>
              <a:latin typeface="等线" panose="02010600030101010101" pitchFamily="2" charset="-122"/>
              <a:ea typeface="等线" panose="02010600030101010101" pitchFamily="2" charset="-122"/>
            </a:endParaRPr>
          </a:p>
        </p:txBody>
      </p:sp>
      <p:sp>
        <p:nvSpPr>
          <p:cNvPr id="93" name="矩形 92"/>
          <p:cNvSpPr/>
          <p:nvPr/>
        </p:nvSpPr>
        <p:spPr>
          <a:xfrm>
            <a:off x="5066169" y="3887813"/>
            <a:ext cx="2830689" cy="968791"/>
          </a:xfrm>
          <a:prstGeom prst="rect">
            <a:avLst/>
          </a:prstGeom>
        </p:spPr>
        <p:txBody>
          <a:bodyPr wrap="square">
            <a:spAutoFit/>
          </a:bodyPr>
          <a:lstStyle/>
          <a:p>
            <a:pPr>
              <a:lnSpc>
                <a:spcPct val="150000"/>
              </a:lnSpc>
            </a:pPr>
            <a:r>
              <a:rPr lang="en-US" altLang="zh-CN" sz="2000" dirty="0">
                <a:solidFill>
                  <a:schemeClr val="tx1">
                    <a:lumMod val="75000"/>
                    <a:lumOff val="25000"/>
                  </a:schemeClr>
                </a:solidFill>
                <a:latin typeface="等线" panose="02010600030101010101" pitchFamily="2" charset="-122"/>
                <a:cs typeface="+mn-ea"/>
              </a:rPr>
              <a:t>Ability to discover and solve problems</a:t>
            </a:r>
            <a:endParaRPr lang="zh-CN" altLang="en-US" sz="2000" dirty="0">
              <a:solidFill>
                <a:schemeClr val="tx1">
                  <a:lumMod val="75000"/>
                  <a:lumOff val="25000"/>
                </a:schemeClr>
              </a:solidFill>
              <a:latin typeface="等线" panose="02010600030101010101" pitchFamily="2" charset="-122"/>
              <a:ea typeface="等线" panose="02010600030101010101" pitchFamily="2" charset="-122"/>
              <a:cs typeface="+mn-ea"/>
            </a:endParaRPr>
          </a:p>
        </p:txBody>
      </p:sp>
      <p:sp>
        <p:nvSpPr>
          <p:cNvPr id="94" name="文本框 93"/>
          <p:cNvSpPr txBox="1"/>
          <p:nvPr/>
        </p:nvSpPr>
        <p:spPr>
          <a:xfrm>
            <a:off x="1581589" y="4856537"/>
            <a:ext cx="508473" cy="461665"/>
          </a:xfrm>
          <a:prstGeom prst="rect">
            <a:avLst/>
          </a:prstGeom>
          <a:noFill/>
        </p:spPr>
        <p:txBody>
          <a:bodyPr wrap="none" rtlCol="0">
            <a:spAutoFit/>
          </a:bodyPr>
          <a:lstStyle/>
          <a:p>
            <a:r>
              <a:rPr lang="en-US" altLang="zh-CN" sz="2400" dirty="0">
                <a:solidFill>
                  <a:srgbClr val="132E4A"/>
                </a:solidFill>
                <a:latin typeface="等线" panose="02010600030101010101" pitchFamily="2" charset="-122"/>
                <a:ea typeface="等线" panose="02010600030101010101" pitchFamily="2" charset="-122"/>
              </a:rPr>
              <a:t>03</a:t>
            </a:r>
            <a:endParaRPr lang="zh-CN" altLang="en-US" sz="2400" dirty="0">
              <a:solidFill>
                <a:srgbClr val="132E4A"/>
              </a:solidFill>
              <a:latin typeface="等线" panose="02010600030101010101" pitchFamily="2" charset="-122"/>
              <a:ea typeface="等线" panose="02010600030101010101" pitchFamily="2" charset="-122"/>
            </a:endParaRPr>
          </a:p>
        </p:txBody>
      </p:sp>
      <p:sp>
        <p:nvSpPr>
          <p:cNvPr id="95" name="文本框 94"/>
          <p:cNvSpPr txBox="1"/>
          <p:nvPr/>
        </p:nvSpPr>
        <p:spPr>
          <a:xfrm>
            <a:off x="2058786" y="4758748"/>
            <a:ext cx="2908307" cy="523220"/>
          </a:xfrm>
          <a:prstGeom prst="rect">
            <a:avLst/>
          </a:prstGeom>
          <a:noFill/>
        </p:spPr>
        <p:txBody>
          <a:bodyPr wrap="square" rtlCol="0">
            <a:spAutoFit/>
          </a:bodyPr>
          <a:lstStyle/>
          <a:p>
            <a:r>
              <a:rPr lang="en-US" altLang="zh-CN" sz="2800" b="1" dirty="0">
                <a:solidFill>
                  <a:srgbClr val="132E4A"/>
                </a:solidFill>
                <a:latin typeface="等线" panose="02010600030101010101" pitchFamily="2" charset="-122"/>
                <a:ea typeface="等线" panose="02010600030101010101" pitchFamily="2" charset="-122"/>
              </a:rPr>
              <a:t>Fun</a:t>
            </a:r>
            <a:endParaRPr lang="zh-CN" altLang="en-US" sz="2800" b="1" dirty="0">
              <a:solidFill>
                <a:srgbClr val="132E4A"/>
              </a:solidFill>
              <a:latin typeface="等线" panose="02010600030101010101" pitchFamily="2" charset="-122"/>
              <a:ea typeface="等线" panose="02010600030101010101" pitchFamily="2" charset="-122"/>
            </a:endParaRPr>
          </a:p>
        </p:txBody>
      </p:sp>
      <p:sp>
        <p:nvSpPr>
          <p:cNvPr id="96" name="矩形 95"/>
          <p:cNvSpPr/>
          <p:nvPr/>
        </p:nvSpPr>
        <p:spPr>
          <a:xfrm>
            <a:off x="1620965" y="5343456"/>
            <a:ext cx="2803151" cy="968791"/>
          </a:xfrm>
          <a:prstGeom prst="rect">
            <a:avLst/>
          </a:prstGeom>
        </p:spPr>
        <p:txBody>
          <a:bodyPr wrap="square">
            <a:spAutoFit/>
          </a:bodyPr>
          <a:lstStyle/>
          <a:p>
            <a:pPr>
              <a:lnSpc>
                <a:spcPct val="150000"/>
              </a:lnSpc>
            </a:pPr>
            <a:r>
              <a:rPr lang="en-US" altLang="zh-CN" sz="2000" dirty="0">
                <a:solidFill>
                  <a:schemeClr val="tx1">
                    <a:lumMod val="75000"/>
                    <a:lumOff val="25000"/>
                  </a:schemeClr>
                </a:solidFill>
                <a:latin typeface="等线" panose="02010600030101010101" pitchFamily="2" charset="-122"/>
                <a:cs typeface="+mn-ea"/>
              </a:rPr>
              <a:t>Of course this is a happy week</a:t>
            </a:r>
            <a:endParaRPr lang="zh-CN" altLang="en-US" sz="2000" dirty="0">
              <a:solidFill>
                <a:schemeClr val="tx1">
                  <a:lumMod val="75000"/>
                  <a:lumOff val="25000"/>
                </a:schemeClr>
              </a:solidFill>
              <a:latin typeface="等线" panose="02010600030101010101" pitchFamily="2" charset="-122"/>
              <a:ea typeface="等线" panose="02010600030101010101" pitchFamily="2" charset="-122"/>
              <a:cs typeface="+mn-ea"/>
            </a:endParaRPr>
          </a:p>
        </p:txBody>
      </p:sp>
      <p:grpSp>
        <p:nvGrpSpPr>
          <p:cNvPr id="4" name="组合 3"/>
          <p:cNvGrpSpPr/>
          <p:nvPr/>
        </p:nvGrpSpPr>
        <p:grpSpPr>
          <a:xfrm>
            <a:off x="4123653" y="3460950"/>
            <a:ext cx="811530" cy="811530"/>
            <a:chOff x="4194439" y="3343275"/>
            <a:chExt cx="811530" cy="811530"/>
          </a:xfrm>
        </p:grpSpPr>
        <p:sp>
          <p:nvSpPr>
            <p:cNvPr id="61" name="椭圆 60"/>
            <p:cNvSpPr/>
            <p:nvPr/>
          </p:nvSpPr>
          <p:spPr>
            <a:xfrm>
              <a:off x="4194439" y="3343275"/>
              <a:ext cx="811530" cy="811530"/>
            </a:xfrm>
            <a:prstGeom prst="ellipse">
              <a:avLst/>
            </a:prstGeom>
            <a:noFill/>
            <a:ln w="6350">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38" name="Freeform 18"/>
            <p:cNvSpPr>
              <a:spLocks noEditPoints="1"/>
            </p:cNvSpPr>
            <p:nvPr/>
          </p:nvSpPr>
          <p:spPr bwMode="black">
            <a:xfrm>
              <a:off x="4418472" y="3514349"/>
              <a:ext cx="400708" cy="488859"/>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lumMod val="50000"/>
              </a:schemeClr>
            </a:solidFill>
            <a:ln>
              <a:noFill/>
            </a:ln>
          </p:spPr>
          <p:txBody>
            <a:bodyPr vert="horz" wrap="square" lIns="82305" tIns="41153" rIns="82305" bIns="41153" numCol="1" anchor="t" anchorCtr="0" compatLnSpc="1"/>
            <a:lstStyle/>
            <a:p>
              <a:endParaRPr lang="en-US" sz="1000" dirty="0">
                <a:latin typeface="等线" panose="02010600030101010101" pitchFamily="2" charset="-122"/>
                <a:ea typeface="等线" panose="02010600030101010101" pitchFamily="2" charset="-122"/>
              </a:endParaRPr>
            </a:p>
          </p:txBody>
        </p:sp>
      </p:grpSp>
      <p:grpSp>
        <p:nvGrpSpPr>
          <p:cNvPr id="8" name="组合 7"/>
          <p:cNvGrpSpPr/>
          <p:nvPr/>
        </p:nvGrpSpPr>
        <p:grpSpPr>
          <a:xfrm>
            <a:off x="744268" y="4856537"/>
            <a:ext cx="811530" cy="811530"/>
            <a:chOff x="582929" y="1977390"/>
            <a:chExt cx="811530" cy="811530"/>
          </a:xfrm>
        </p:grpSpPr>
        <p:sp>
          <p:nvSpPr>
            <p:cNvPr id="7" name="椭圆 6"/>
            <p:cNvSpPr/>
            <p:nvPr/>
          </p:nvSpPr>
          <p:spPr>
            <a:xfrm>
              <a:off x="582929" y="1977390"/>
              <a:ext cx="811530" cy="811530"/>
            </a:xfrm>
            <a:prstGeom prst="ellipse">
              <a:avLst/>
            </a:prstGeom>
            <a:noFill/>
            <a:ln w="6350">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39" name="Freeform 45"/>
            <p:cNvSpPr>
              <a:spLocks noEditPoints="1"/>
            </p:cNvSpPr>
            <p:nvPr/>
          </p:nvSpPr>
          <p:spPr bwMode="black">
            <a:xfrm>
              <a:off x="776647" y="2172664"/>
              <a:ext cx="398438" cy="429718"/>
            </a:xfrm>
            <a:custGeom>
              <a:avLst/>
              <a:gdLst>
                <a:gd name="T0" fmla="*/ 135 w 140"/>
                <a:gd name="T1" fmla="*/ 85 h 151"/>
                <a:gd name="T2" fmla="*/ 140 w 140"/>
                <a:gd name="T3" fmla="*/ 96 h 151"/>
                <a:gd name="T4" fmla="*/ 134 w 140"/>
                <a:gd name="T5" fmla="*/ 106 h 151"/>
                <a:gd name="T6" fmla="*/ 137 w 140"/>
                <a:gd name="T7" fmla="*/ 117 h 151"/>
                <a:gd name="T8" fmla="*/ 129 w 140"/>
                <a:gd name="T9" fmla="*/ 128 h 151"/>
                <a:gd name="T10" fmla="*/ 128 w 140"/>
                <a:gd name="T11" fmla="*/ 137 h 151"/>
                <a:gd name="T12" fmla="*/ 116 w 140"/>
                <a:gd name="T13" fmla="*/ 148 h 151"/>
                <a:gd name="T14" fmla="*/ 65 w 140"/>
                <a:gd name="T15" fmla="*/ 148 h 151"/>
                <a:gd name="T16" fmla="*/ 33 w 140"/>
                <a:gd name="T17" fmla="*/ 142 h 151"/>
                <a:gd name="T18" fmla="*/ 33 w 140"/>
                <a:gd name="T19" fmla="*/ 82 h 151"/>
                <a:gd name="T20" fmla="*/ 34 w 140"/>
                <a:gd name="T21" fmla="*/ 82 h 151"/>
                <a:gd name="T22" fmla="*/ 34 w 140"/>
                <a:gd name="T23" fmla="*/ 82 h 151"/>
                <a:gd name="T24" fmla="*/ 37 w 140"/>
                <a:gd name="T25" fmla="*/ 82 h 151"/>
                <a:gd name="T26" fmla="*/ 60 w 140"/>
                <a:gd name="T27" fmla="*/ 48 h 151"/>
                <a:gd name="T28" fmla="*/ 68 w 140"/>
                <a:gd name="T29" fmla="*/ 39 h 151"/>
                <a:gd name="T30" fmla="*/ 81 w 140"/>
                <a:gd name="T31" fmla="*/ 3 h 151"/>
                <a:gd name="T32" fmla="*/ 97 w 140"/>
                <a:gd name="T33" fmla="*/ 8 h 151"/>
                <a:gd name="T34" fmla="*/ 99 w 140"/>
                <a:gd name="T35" fmla="*/ 35 h 151"/>
                <a:gd name="T36" fmla="*/ 90 w 140"/>
                <a:gd name="T37" fmla="*/ 60 h 151"/>
                <a:gd name="T38" fmla="*/ 130 w 140"/>
                <a:gd name="T39" fmla="*/ 62 h 151"/>
                <a:gd name="T40" fmla="*/ 140 w 140"/>
                <a:gd name="T41" fmla="*/ 77 h 151"/>
                <a:gd name="T42" fmla="*/ 135 w 140"/>
                <a:gd name="T43" fmla="*/ 85 h 151"/>
                <a:gd name="T44" fmla="*/ 30 w 140"/>
                <a:gd name="T45" fmla="*/ 137 h 151"/>
                <a:gd name="T46" fmla="*/ 30 w 140"/>
                <a:gd name="T47" fmla="*/ 137 h 151"/>
                <a:gd name="T48" fmla="*/ 30 w 140"/>
                <a:gd name="T49" fmla="*/ 82 h 151"/>
                <a:gd name="T50" fmla="*/ 23 w 140"/>
                <a:gd name="T51" fmla="*/ 76 h 151"/>
                <a:gd name="T52" fmla="*/ 7 w 140"/>
                <a:gd name="T53" fmla="*/ 76 h 151"/>
                <a:gd name="T54" fmla="*/ 0 w 140"/>
                <a:gd name="T55" fmla="*/ 82 h 151"/>
                <a:gd name="T56" fmla="*/ 0 w 140"/>
                <a:gd name="T57" fmla="*/ 137 h 151"/>
                <a:gd name="T58" fmla="*/ 7 w 140"/>
                <a:gd name="T59" fmla="*/ 144 h 151"/>
                <a:gd name="T60" fmla="*/ 23 w 140"/>
                <a:gd name="T61" fmla="*/ 144 h 151"/>
                <a:gd name="T62" fmla="*/ 30 w 140"/>
                <a:gd name="T63" fmla="*/ 13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51">
                  <a:moveTo>
                    <a:pt x="135" y="85"/>
                  </a:moveTo>
                  <a:cubicBezTo>
                    <a:pt x="135" y="88"/>
                    <a:pt x="140" y="93"/>
                    <a:pt x="140" y="96"/>
                  </a:cubicBezTo>
                  <a:cubicBezTo>
                    <a:pt x="140" y="99"/>
                    <a:pt x="134" y="103"/>
                    <a:pt x="134" y="106"/>
                  </a:cubicBezTo>
                  <a:cubicBezTo>
                    <a:pt x="133" y="109"/>
                    <a:pt x="137" y="114"/>
                    <a:pt x="137" y="117"/>
                  </a:cubicBezTo>
                  <a:cubicBezTo>
                    <a:pt x="137" y="121"/>
                    <a:pt x="130" y="125"/>
                    <a:pt x="129" y="128"/>
                  </a:cubicBezTo>
                  <a:cubicBezTo>
                    <a:pt x="128" y="130"/>
                    <a:pt x="129" y="135"/>
                    <a:pt x="128" y="137"/>
                  </a:cubicBezTo>
                  <a:cubicBezTo>
                    <a:pt x="127" y="141"/>
                    <a:pt x="120" y="147"/>
                    <a:pt x="116" y="148"/>
                  </a:cubicBezTo>
                  <a:cubicBezTo>
                    <a:pt x="104" y="151"/>
                    <a:pt x="65" y="148"/>
                    <a:pt x="65" y="148"/>
                  </a:cubicBezTo>
                  <a:cubicBezTo>
                    <a:pt x="65" y="148"/>
                    <a:pt x="65" y="148"/>
                    <a:pt x="33" y="142"/>
                  </a:cubicBezTo>
                  <a:cubicBezTo>
                    <a:pt x="33" y="142"/>
                    <a:pt x="33" y="142"/>
                    <a:pt x="33" y="82"/>
                  </a:cubicBezTo>
                  <a:cubicBezTo>
                    <a:pt x="33" y="82"/>
                    <a:pt x="33" y="82"/>
                    <a:pt x="34" y="82"/>
                  </a:cubicBezTo>
                  <a:cubicBezTo>
                    <a:pt x="34" y="82"/>
                    <a:pt x="34" y="82"/>
                    <a:pt x="34" y="82"/>
                  </a:cubicBezTo>
                  <a:cubicBezTo>
                    <a:pt x="34" y="82"/>
                    <a:pt x="34" y="82"/>
                    <a:pt x="37" y="82"/>
                  </a:cubicBezTo>
                  <a:cubicBezTo>
                    <a:pt x="41" y="81"/>
                    <a:pt x="49" y="75"/>
                    <a:pt x="60" y="48"/>
                  </a:cubicBezTo>
                  <a:cubicBezTo>
                    <a:pt x="61" y="44"/>
                    <a:pt x="65" y="42"/>
                    <a:pt x="68" y="39"/>
                  </a:cubicBezTo>
                  <a:cubicBezTo>
                    <a:pt x="75" y="34"/>
                    <a:pt x="79" y="27"/>
                    <a:pt x="81" y="3"/>
                  </a:cubicBezTo>
                  <a:cubicBezTo>
                    <a:pt x="81" y="0"/>
                    <a:pt x="91" y="1"/>
                    <a:pt x="97" y="8"/>
                  </a:cubicBezTo>
                  <a:cubicBezTo>
                    <a:pt x="102" y="14"/>
                    <a:pt x="102" y="26"/>
                    <a:pt x="99" y="35"/>
                  </a:cubicBezTo>
                  <a:cubicBezTo>
                    <a:pt x="96" y="41"/>
                    <a:pt x="87" y="55"/>
                    <a:pt x="90" y="60"/>
                  </a:cubicBezTo>
                  <a:cubicBezTo>
                    <a:pt x="90" y="60"/>
                    <a:pt x="124" y="59"/>
                    <a:pt x="130" y="62"/>
                  </a:cubicBezTo>
                  <a:cubicBezTo>
                    <a:pt x="134" y="63"/>
                    <a:pt x="140" y="72"/>
                    <a:pt x="140" y="77"/>
                  </a:cubicBezTo>
                  <a:cubicBezTo>
                    <a:pt x="140" y="79"/>
                    <a:pt x="136" y="83"/>
                    <a:pt x="135" y="85"/>
                  </a:cubicBezTo>
                  <a:close/>
                  <a:moveTo>
                    <a:pt x="30" y="137"/>
                  </a:moveTo>
                  <a:cubicBezTo>
                    <a:pt x="30" y="137"/>
                    <a:pt x="30" y="137"/>
                    <a:pt x="30" y="137"/>
                  </a:cubicBezTo>
                  <a:cubicBezTo>
                    <a:pt x="30" y="137"/>
                    <a:pt x="30" y="137"/>
                    <a:pt x="30" y="82"/>
                  </a:cubicBezTo>
                  <a:cubicBezTo>
                    <a:pt x="30" y="79"/>
                    <a:pt x="27" y="76"/>
                    <a:pt x="23" y="76"/>
                  </a:cubicBezTo>
                  <a:cubicBezTo>
                    <a:pt x="23" y="76"/>
                    <a:pt x="23" y="76"/>
                    <a:pt x="7" y="76"/>
                  </a:cubicBezTo>
                  <a:cubicBezTo>
                    <a:pt x="3" y="76"/>
                    <a:pt x="0" y="79"/>
                    <a:pt x="0" y="82"/>
                  </a:cubicBezTo>
                  <a:cubicBezTo>
                    <a:pt x="0" y="82"/>
                    <a:pt x="0" y="82"/>
                    <a:pt x="0" y="137"/>
                  </a:cubicBezTo>
                  <a:cubicBezTo>
                    <a:pt x="0" y="141"/>
                    <a:pt x="3" y="144"/>
                    <a:pt x="7" y="144"/>
                  </a:cubicBezTo>
                  <a:cubicBezTo>
                    <a:pt x="7" y="144"/>
                    <a:pt x="7" y="144"/>
                    <a:pt x="23" y="144"/>
                  </a:cubicBezTo>
                  <a:cubicBezTo>
                    <a:pt x="27" y="144"/>
                    <a:pt x="30" y="141"/>
                    <a:pt x="30" y="137"/>
                  </a:cubicBezTo>
                  <a:close/>
                </a:path>
              </a:pathLst>
            </a:custGeom>
            <a:solidFill>
              <a:schemeClr val="bg1">
                <a:lumMod val="50000"/>
              </a:schemeClr>
            </a:solidFill>
            <a:ln>
              <a:noFill/>
            </a:ln>
          </p:spPr>
          <p:txBody>
            <a:bodyPr vert="horz" wrap="square" lIns="68568" tIns="34285" rIns="68568" bIns="34285" numCol="1" anchor="t" anchorCtr="0" compatLnSpc="1"/>
            <a:lstStyle/>
            <a:p>
              <a:pPr defTabSz="685165"/>
              <a:endParaRPr lang="en-US" dirty="0">
                <a:solidFill>
                  <a:srgbClr val="FFFFFF"/>
                </a:solidFill>
                <a:latin typeface="等线" panose="02010600030101010101" pitchFamily="2" charset="-122"/>
                <a:ea typeface="等线" panose="02010600030101010101" pitchFamily="2" charset="-122"/>
              </a:endParaRPr>
            </a:p>
          </p:txBody>
        </p:sp>
      </p:grpSp>
      <p:grpSp>
        <p:nvGrpSpPr>
          <p:cNvPr id="2" name="组合 1"/>
          <p:cNvGrpSpPr/>
          <p:nvPr/>
        </p:nvGrpSpPr>
        <p:grpSpPr>
          <a:xfrm>
            <a:off x="7503038" y="2099653"/>
            <a:ext cx="811530" cy="811530"/>
            <a:chOff x="7805948" y="4709160"/>
            <a:chExt cx="811530" cy="811530"/>
          </a:xfrm>
        </p:grpSpPr>
        <p:sp>
          <p:nvSpPr>
            <p:cNvPr id="62" name="椭圆 61"/>
            <p:cNvSpPr/>
            <p:nvPr/>
          </p:nvSpPr>
          <p:spPr>
            <a:xfrm>
              <a:off x="7805948" y="4709160"/>
              <a:ext cx="811530" cy="811530"/>
            </a:xfrm>
            <a:prstGeom prst="ellipse">
              <a:avLst/>
            </a:prstGeom>
            <a:noFill/>
            <a:ln w="6350">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pic>
          <p:nvPicPr>
            <p:cNvPr id="40" name="Picture 33" descr="C:\Users\HOWARDY.REDMOND\AppData\Local\Microsoft\Windows\Temporary Internet Files\Content.IE5\G469HTVF\MC900442094[1].wmf"/>
            <p:cNvPicPr>
              <a:picLocks noChangeAspect="1" noChangeArrowheads="1"/>
            </p:cNvPicPr>
            <p:nvPr/>
          </p:nvPicPr>
          <p:blipFill>
            <a:blip r:embed="rId4"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7907284" y="4926598"/>
              <a:ext cx="642464" cy="3955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组合 13"/>
          <p:cNvGrpSpPr/>
          <p:nvPr/>
        </p:nvGrpSpPr>
        <p:grpSpPr>
          <a:xfrm>
            <a:off x="8333804" y="-69358"/>
            <a:ext cx="3090478" cy="2616648"/>
            <a:chOff x="8382938" y="-69358"/>
            <a:chExt cx="3309951" cy="2439063"/>
          </a:xfrm>
        </p:grpSpPr>
        <p:cxnSp>
          <p:nvCxnSpPr>
            <p:cNvPr id="10" name="直接连接符 9"/>
            <p:cNvCxnSpPr/>
            <p:nvPr/>
          </p:nvCxnSpPr>
          <p:spPr>
            <a:xfrm>
              <a:off x="11692889" y="-69358"/>
              <a:ext cx="0" cy="243906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8382938" y="2369705"/>
              <a:ext cx="3309951"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9" name="组合 58"/>
          <p:cNvGrpSpPr/>
          <p:nvPr/>
        </p:nvGrpSpPr>
        <p:grpSpPr>
          <a:xfrm>
            <a:off x="4925560" y="2930044"/>
            <a:ext cx="3042937" cy="957769"/>
            <a:chOff x="8382938" y="-69358"/>
            <a:chExt cx="3309951" cy="2439063"/>
          </a:xfrm>
        </p:grpSpPr>
        <p:cxnSp>
          <p:nvCxnSpPr>
            <p:cNvPr id="60" name="直接连接符 59"/>
            <p:cNvCxnSpPr/>
            <p:nvPr/>
          </p:nvCxnSpPr>
          <p:spPr>
            <a:xfrm>
              <a:off x="11692889" y="-69358"/>
              <a:ext cx="0" cy="243906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flipH="1">
              <a:off x="8382938" y="2369705"/>
              <a:ext cx="3309951"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1555799" y="4269980"/>
            <a:ext cx="2992242" cy="986734"/>
            <a:chOff x="8382938" y="-69358"/>
            <a:chExt cx="3309951" cy="2439063"/>
          </a:xfrm>
        </p:grpSpPr>
        <p:cxnSp>
          <p:nvCxnSpPr>
            <p:cNvPr id="65" name="直接连接符 64"/>
            <p:cNvCxnSpPr/>
            <p:nvPr/>
          </p:nvCxnSpPr>
          <p:spPr>
            <a:xfrm>
              <a:off x="11692889" y="-69358"/>
              <a:ext cx="0" cy="243906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flipH="1">
              <a:off x="8382938" y="2369705"/>
              <a:ext cx="3309951"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组合 31">
            <a:extLst>
              <a:ext uri="{FF2B5EF4-FFF2-40B4-BE49-F238E27FC236}">
                <a16:creationId xmlns:a16="http://schemas.microsoft.com/office/drawing/2014/main" id="{B9783265-ABBD-4002-BFAC-66A0B5A71420}"/>
              </a:ext>
            </a:extLst>
          </p:cNvPr>
          <p:cNvGrpSpPr/>
          <p:nvPr/>
        </p:nvGrpSpPr>
        <p:grpSpPr>
          <a:xfrm>
            <a:off x="143922" y="223365"/>
            <a:ext cx="11887200" cy="307777"/>
            <a:chOff x="143922" y="775815"/>
            <a:chExt cx="11887200" cy="307777"/>
          </a:xfrm>
        </p:grpSpPr>
        <p:sp>
          <p:nvSpPr>
            <p:cNvPr id="33" name="MH_Entry_1">
              <a:extLst>
                <a:ext uri="{FF2B5EF4-FFF2-40B4-BE49-F238E27FC236}">
                  <a16:creationId xmlns:a16="http://schemas.microsoft.com/office/drawing/2014/main" id="{92F9B0A5-D248-43E3-B823-F080AA6CB066}"/>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en-US" altLang="zh-CN"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What we have learned</a:t>
              </a:r>
              <a:endPar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34" name="直接连接符 3">
              <a:extLst>
                <a:ext uri="{FF2B5EF4-FFF2-40B4-BE49-F238E27FC236}">
                  <a16:creationId xmlns:a16="http://schemas.microsoft.com/office/drawing/2014/main" id="{7A76B693-65E1-4A97-A7D0-021E6CA86F46}"/>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35" name="直接连接符 4">
              <a:extLst>
                <a:ext uri="{FF2B5EF4-FFF2-40B4-BE49-F238E27FC236}">
                  <a16:creationId xmlns:a16="http://schemas.microsoft.com/office/drawing/2014/main" id="{FC38E9EC-7723-4D1F-B699-96327E9622D1}"/>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36" name="文本框 35">
            <a:extLst>
              <a:ext uri="{FF2B5EF4-FFF2-40B4-BE49-F238E27FC236}">
                <a16:creationId xmlns:a16="http://schemas.microsoft.com/office/drawing/2014/main" id="{CBF17D6D-E45C-4C93-8E47-827EBC9D34D3}"/>
              </a:ext>
            </a:extLst>
          </p:cNvPr>
          <p:cNvSpPr txBox="1"/>
          <p:nvPr/>
        </p:nvSpPr>
        <p:spPr>
          <a:xfrm>
            <a:off x="5453310" y="3362503"/>
            <a:ext cx="2908307" cy="523220"/>
          </a:xfrm>
          <a:prstGeom prst="rect">
            <a:avLst/>
          </a:prstGeom>
          <a:noFill/>
        </p:spPr>
        <p:txBody>
          <a:bodyPr wrap="square" rtlCol="0">
            <a:spAutoFit/>
          </a:bodyPr>
          <a:lstStyle/>
          <a:p>
            <a:r>
              <a:rPr lang="en-US" altLang="zh-CN" sz="2800" b="1" dirty="0">
                <a:solidFill>
                  <a:srgbClr val="132E4A"/>
                </a:solidFill>
                <a:latin typeface="等线" panose="02010600030101010101" pitchFamily="2" charset="-122"/>
                <a:ea typeface="等线" panose="02010600030101010101" pitchFamily="2" charset="-122"/>
              </a:rPr>
              <a:t>Skills</a:t>
            </a:r>
            <a:endParaRPr lang="zh-CN" altLang="en-US" sz="2800" b="1" dirty="0">
              <a:solidFill>
                <a:srgbClr val="132E4A"/>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300659613"/>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6000263-E9DD-4AC7-A616-C0C246340DFE}"/>
              </a:ext>
            </a:extLst>
          </p:cNvPr>
          <p:cNvGrpSpPr/>
          <p:nvPr/>
        </p:nvGrpSpPr>
        <p:grpSpPr>
          <a:xfrm>
            <a:off x="4114800" y="1464906"/>
            <a:ext cx="7713108" cy="4612990"/>
            <a:chOff x="2336817" y="2466391"/>
            <a:chExt cx="7713108" cy="4612990"/>
          </a:xfrm>
        </p:grpSpPr>
        <p:sp>
          <p:nvSpPr>
            <p:cNvPr id="14" name="PA_文本框 11">
              <a:extLst>
                <a:ext uri="{FF2B5EF4-FFF2-40B4-BE49-F238E27FC236}">
                  <a16:creationId xmlns:a16="http://schemas.microsoft.com/office/drawing/2014/main" id="{EDB0BCC6-23B9-4791-B4EF-7E4FCE5305BE}"/>
                </a:ext>
              </a:extLst>
            </p:cNvPr>
            <p:cNvSpPr txBox="1"/>
            <p:nvPr>
              <p:custDataLst>
                <p:tags r:id="rId1"/>
              </p:custDataLst>
            </p:nvPr>
          </p:nvSpPr>
          <p:spPr>
            <a:xfrm>
              <a:off x="2336817" y="2466391"/>
              <a:ext cx="7713108" cy="2585323"/>
            </a:xfrm>
            <a:prstGeom prst="rect">
              <a:avLst/>
            </a:prstGeom>
            <a:noFill/>
          </p:spPr>
          <p:txBody>
            <a:bodyPr wrap="square" rtlCol="0">
              <a:spAutoFit/>
            </a:bodyPr>
            <a:lstStyle/>
            <a:p>
              <a:pPr algn="r"/>
              <a:r>
                <a:rPr lang="en-US" altLang="zh-CN" sz="9600" b="1" dirty="0">
                  <a:solidFill>
                    <a:srgbClr val="132E4A"/>
                  </a:solidFill>
                  <a:latin typeface="等线 Light" panose="02010600030101010101" pitchFamily="2" charset="-122"/>
                  <a:ea typeface="等线 Light" panose="02010600030101010101" pitchFamily="2" charset="-122"/>
                  <a:sym typeface="iekie-Weilaiti" panose="02010601030101010101" pitchFamily="2" charset="-128"/>
                </a:rPr>
                <a:t>Thank You</a:t>
              </a:r>
              <a:endParaRPr lang="zh-CN" altLang="en-US" sz="9600" b="1" dirty="0">
                <a:solidFill>
                  <a:srgbClr val="132E4A"/>
                </a:solidFill>
                <a:latin typeface="等线 Light" panose="02010600030101010101" pitchFamily="2" charset="-122"/>
                <a:ea typeface="等线 Light" panose="02010600030101010101" pitchFamily="2" charset="-122"/>
                <a:sym typeface="iekie-Weilaiti" panose="02010601030101010101" pitchFamily="2" charset="-128"/>
              </a:endParaRPr>
            </a:p>
            <a:p>
              <a:pPr algn="r"/>
              <a:endParaRPr lang="zh-CN" altLang="en-US" sz="6600" b="1" dirty="0">
                <a:solidFill>
                  <a:srgbClr val="132E4A"/>
                </a:solidFill>
                <a:latin typeface="等线 Light" panose="02010600030101010101" pitchFamily="2" charset="-122"/>
                <a:ea typeface="等线 Light" panose="02010600030101010101" pitchFamily="2" charset="-122"/>
                <a:sym typeface="iekie-Weilaiti" panose="02010601030101010101" pitchFamily="2" charset="-128"/>
              </a:endParaRPr>
            </a:p>
          </p:txBody>
        </p:sp>
        <p:sp>
          <p:nvSpPr>
            <p:cNvPr id="16" name="PA_文本框 29">
              <a:extLst>
                <a:ext uri="{FF2B5EF4-FFF2-40B4-BE49-F238E27FC236}">
                  <a16:creationId xmlns:a16="http://schemas.microsoft.com/office/drawing/2014/main" id="{3D504F59-BEDB-4DA9-9210-81BA2501E694}"/>
                </a:ext>
              </a:extLst>
            </p:cNvPr>
            <p:cNvSpPr txBox="1"/>
            <p:nvPr>
              <p:custDataLst>
                <p:tags r:id="rId2"/>
              </p:custDataLst>
            </p:nvPr>
          </p:nvSpPr>
          <p:spPr>
            <a:xfrm>
              <a:off x="6912919" y="5234196"/>
              <a:ext cx="2931847" cy="1845185"/>
            </a:xfrm>
            <a:prstGeom prst="rect">
              <a:avLst/>
            </a:prstGeom>
            <a:noFill/>
          </p:spPr>
          <p:txBody>
            <a:bodyPr wrap="square" rtlCol="0" anchor="ctr" anchorCtr="0">
              <a:spAutoFit/>
            </a:bodyPr>
            <a:lstStyle/>
            <a:p>
              <a:pPr algn="r">
                <a:lnSpc>
                  <a:spcPct val="150000"/>
                </a:lnSpc>
              </a:pPr>
              <a:r>
                <a:rPr lang="en-US" altLang="zh-CN" sz="4000" dirty="0">
                  <a:solidFill>
                    <a:srgbClr val="132E4A"/>
                  </a:solidFill>
                  <a:latin typeface="+mn-ea"/>
                  <a:sym typeface="iekie-Weilaiti" panose="02010601030101010101" pitchFamily="2" charset="-128"/>
                </a:rPr>
                <a:t>Group One</a:t>
              </a:r>
            </a:p>
            <a:p>
              <a:pPr algn="r">
                <a:lnSpc>
                  <a:spcPct val="150000"/>
                </a:lnSpc>
              </a:pPr>
              <a:r>
                <a:rPr lang="en-US" altLang="zh-CN" sz="4000" dirty="0">
                  <a:solidFill>
                    <a:srgbClr val="132E4A"/>
                  </a:solidFill>
                  <a:effectLst/>
                  <a:latin typeface="+mn-ea"/>
                  <a:sym typeface="iekie-Weilaiti" panose="02010601030101010101" pitchFamily="2" charset="-128"/>
                </a:rPr>
                <a:t>2018.</a:t>
              </a:r>
              <a:r>
                <a:rPr lang="en-US" altLang="zh-CN" sz="4000" dirty="0">
                  <a:solidFill>
                    <a:srgbClr val="132E4A"/>
                  </a:solidFill>
                  <a:latin typeface="+mn-ea"/>
                  <a:sym typeface="iekie-Weilaiti" panose="02010601030101010101" pitchFamily="2" charset="-128"/>
                </a:rPr>
                <a:t>07</a:t>
              </a:r>
              <a:r>
                <a:rPr lang="en-US" altLang="zh-CN" sz="4000" dirty="0">
                  <a:solidFill>
                    <a:srgbClr val="132E4A"/>
                  </a:solidFill>
                  <a:effectLst/>
                  <a:latin typeface="+mn-ea"/>
                  <a:sym typeface="iekie-Weilaiti" panose="02010601030101010101" pitchFamily="2" charset="-128"/>
                </a:rPr>
                <a:t>.13</a:t>
              </a:r>
            </a:p>
          </p:txBody>
        </p:sp>
      </p:grpSp>
    </p:spTree>
    <p:extLst>
      <p:ext uri="{BB962C8B-B14F-4D97-AF65-F5344CB8AC3E}">
        <p14:creationId xmlns:p14="http://schemas.microsoft.com/office/powerpoint/2010/main" val="2125175185"/>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sp>
        <p:nvSpPr>
          <p:cNvPr id="2" name="3 arrow"/>
          <p:cNvSpPr/>
          <p:nvPr/>
        </p:nvSpPr>
        <p:spPr bwMode="auto">
          <a:xfrm>
            <a:off x="3155474" y="2204939"/>
            <a:ext cx="3132799" cy="1072426"/>
          </a:xfrm>
          <a:prstGeom prst="homePlate">
            <a:avLst/>
          </a:prstGeom>
          <a:noFill/>
          <a:ln w="12700" cap="flat" cmpd="sng" algn="ctr">
            <a:solidFill>
              <a:srgbClr val="132E4A"/>
            </a:solidFill>
            <a:prstDash val="solid"/>
            <a:headEnd type="none" w="med" len="med"/>
            <a:tailEnd type="none" w="med" len="med"/>
          </a:ln>
          <a:effectLst/>
        </p:spPr>
        <p:txBody>
          <a:bodyPr vert="horz" wrap="square" lIns="548640" tIns="45696" rIns="91386" bIns="73109" numCol="1" rtlCol="0" anchor="ctr" anchorCtr="0" compatLnSpc="1"/>
          <a:lstStyle/>
          <a:p>
            <a:pPr defTabSz="913765"/>
            <a:r>
              <a:rPr lang="zh-CN" altLang="en-US" sz="2400" kern="0" dirty="0">
                <a:solidFill>
                  <a:srgbClr val="132E4A"/>
                </a:solidFill>
                <a:latin typeface="等线" panose="02010600030101010101" pitchFamily="2" charset="-122"/>
                <a:ea typeface="等线" panose="02010600030101010101" pitchFamily="2" charset="-122"/>
              </a:rPr>
              <a:t>点击添加标题</a:t>
            </a:r>
            <a:endParaRPr lang="en-US" sz="2400" kern="0" dirty="0">
              <a:solidFill>
                <a:srgbClr val="132E4A"/>
              </a:solidFill>
              <a:latin typeface="等线" panose="02010600030101010101" pitchFamily="2" charset="-122"/>
              <a:ea typeface="等线" panose="02010600030101010101" pitchFamily="2" charset="-122"/>
            </a:endParaRPr>
          </a:p>
        </p:txBody>
      </p:sp>
      <p:sp>
        <p:nvSpPr>
          <p:cNvPr id="3" name="Oval 20"/>
          <p:cNvSpPr/>
          <p:nvPr/>
        </p:nvSpPr>
        <p:spPr bwMode="auto">
          <a:xfrm>
            <a:off x="1846261" y="1955502"/>
            <a:ext cx="1554956" cy="1554956"/>
          </a:xfrm>
          <a:prstGeom prst="ellipse">
            <a:avLst/>
          </a:prstGeom>
          <a:solidFill>
            <a:schemeClr val="bg1"/>
          </a:solidFill>
          <a:ln w="12700">
            <a:solidFill>
              <a:srgbClr val="132E4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等线" panose="02010600030101010101" pitchFamily="2" charset="-122"/>
              <a:ea typeface="等线" panose="02010600030101010101" pitchFamily="2" charset="-122"/>
              <a:cs typeface="Segoe UI" panose="020B0502040204020203" pitchFamily="34" charset="0"/>
            </a:endParaRPr>
          </a:p>
        </p:txBody>
      </p:sp>
      <p:sp>
        <p:nvSpPr>
          <p:cNvPr id="6" name="3 arrow"/>
          <p:cNvSpPr/>
          <p:nvPr/>
        </p:nvSpPr>
        <p:spPr bwMode="auto">
          <a:xfrm>
            <a:off x="3155474" y="3771347"/>
            <a:ext cx="3132799" cy="1072426"/>
          </a:xfrm>
          <a:prstGeom prst="homePlate">
            <a:avLst/>
          </a:prstGeom>
          <a:noFill/>
          <a:ln w="12700" cap="flat" cmpd="sng" algn="ctr">
            <a:solidFill>
              <a:srgbClr val="132E4A"/>
            </a:solidFill>
            <a:prstDash val="solid"/>
            <a:headEnd type="none" w="med" len="med"/>
            <a:tailEnd type="none" w="med" len="med"/>
          </a:ln>
          <a:effectLst/>
        </p:spPr>
        <p:txBody>
          <a:bodyPr vert="horz" wrap="square" lIns="548640" tIns="45696" rIns="91386" bIns="73109" numCol="1" rtlCol="0" anchor="ctr" anchorCtr="0" compatLnSpc="1"/>
          <a:lstStyle/>
          <a:p>
            <a:pPr defTabSz="913765"/>
            <a:r>
              <a:rPr lang="zh-CN" altLang="en-US" sz="2400" kern="0" dirty="0">
                <a:solidFill>
                  <a:srgbClr val="132E4A"/>
                </a:solidFill>
                <a:latin typeface="等线" panose="02010600030101010101" pitchFamily="2" charset="-122"/>
                <a:ea typeface="等线" panose="02010600030101010101" pitchFamily="2" charset="-122"/>
              </a:rPr>
              <a:t>点击添加标题</a:t>
            </a:r>
            <a:endParaRPr lang="en-US" sz="2400" kern="0" dirty="0">
              <a:solidFill>
                <a:srgbClr val="132E4A"/>
              </a:solidFill>
              <a:latin typeface="等线" panose="02010600030101010101" pitchFamily="2" charset="-122"/>
              <a:ea typeface="等线" panose="02010600030101010101" pitchFamily="2" charset="-122"/>
            </a:endParaRPr>
          </a:p>
        </p:txBody>
      </p:sp>
      <p:sp>
        <p:nvSpPr>
          <p:cNvPr id="7" name="Oval 24"/>
          <p:cNvSpPr/>
          <p:nvPr/>
        </p:nvSpPr>
        <p:spPr bwMode="auto">
          <a:xfrm>
            <a:off x="1846261" y="3521910"/>
            <a:ext cx="1554956" cy="1554956"/>
          </a:xfrm>
          <a:prstGeom prst="ellipse">
            <a:avLst/>
          </a:prstGeom>
          <a:solidFill>
            <a:schemeClr val="bg1"/>
          </a:solidFill>
          <a:ln w="12700">
            <a:solidFill>
              <a:srgbClr val="132E4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等线" panose="02010600030101010101" pitchFamily="2" charset="-122"/>
              <a:ea typeface="等线" panose="02010600030101010101" pitchFamily="2" charset="-122"/>
              <a:cs typeface="Segoe UI" panose="020B0502040204020203" pitchFamily="34" charset="0"/>
            </a:endParaRPr>
          </a:p>
        </p:txBody>
      </p:sp>
      <p:sp>
        <p:nvSpPr>
          <p:cNvPr id="9" name="3 arrow"/>
          <p:cNvSpPr/>
          <p:nvPr/>
        </p:nvSpPr>
        <p:spPr bwMode="auto">
          <a:xfrm>
            <a:off x="3155474" y="5354099"/>
            <a:ext cx="3132799" cy="1072426"/>
          </a:xfrm>
          <a:prstGeom prst="homePlate">
            <a:avLst/>
          </a:prstGeom>
          <a:noFill/>
          <a:ln w="12700" cap="flat" cmpd="sng" algn="ctr">
            <a:solidFill>
              <a:srgbClr val="132E4A"/>
            </a:solidFill>
            <a:prstDash val="solid"/>
            <a:headEnd type="none" w="med" len="med"/>
            <a:tailEnd type="none" w="med" len="med"/>
          </a:ln>
          <a:effectLst/>
        </p:spPr>
        <p:txBody>
          <a:bodyPr vert="horz" wrap="square" lIns="548640" tIns="45696" rIns="91386" bIns="73109" numCol="1" rtlCol="0" anchor="ctr" anchorCtr="0" compatLnSpc="1"/>
          <a:lstStyle/>
          <a:p>
            <a:pPr defTabSz="913765"/>
            <a:r>
              <a:rPr lang="zh-CN" altLang="en-US" sz="2400" kern="0" dirty="0">
                <a:solidFill>
                  <a:srgbClr val="132E4A"/>
                </a:solidFill>
                <a:latin typeface="等线" panose="02010600030101010101" pitchFamily="2" charset="-122"/>
                <a:ea typeface="等线" panose="02010600030101010101" pitchFamily="2" charset="-122"/>
              </a:rPr>
              <a:t>点击添加标题</a:t>
            </a:r>
            <a:endParaRPr lang="en-US" sz="2400" kern="0" dirty="0">
              <a:solidFill>
                <a:srgbClr val="132E4A"/>
              </a:solidFill>
              <a:latin typeface="等线" panose="02010600030101010101" pitchFamily="2" charset="-122"/>
              <a:ea typeface="等线" panose="02010600030101010101" pitchFamily="2" charset="-122"/>
            </a:endParaRPr>
          </a:p>
        </p:txBody>
      </p:sp>
      <p:sp>
        <p:nvSpPr>
          <p:cNvPr id="10" name="Oval 30"/>
          <p:cNvSpPr/>
          <p:nvPr/>
        </p:nvSpPr>
        <p:spPr bwMode="auto">
          <a:xfrm>
            <a:off x="1846261" y="5104662"/>
            <a:ext cx="1554956" cy="1554956"/>
          </a:xfrm>
          <a:prstGeom prst="ellipse">
            <a:avLst/>
          </a:prstGeom>
          <a:solidFill>
            <a:schemeClr val="bg1"/>
          </a:solidFill>
          <a:ln w="12700">
            <a:solidFill>
              <a:srgbClr val="132E4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等线" panose="02010600030101010101" pitchFamily="2" charset="-122"/>
              <a:ea typeface="等线" panose="02010600030101010101" pitchFamily="2" charset="-122"/>
              <a:cs typeface="Segoe UI" panose="020B0502040204020203" pitchFamily="34" charset="0"/>
            </a:endParaRPr>
          </a:p>
        </p:txBody>
      </p:sp>
      <p:sp>
        <p:nvSpPr>
          <p:cNvPr id="22" name="矩形 21"/>
          <p:cNvSpPr/>
          <p:nvPr/>
        </p:nvSpPr>
        <p:spPr>
          <a:xfrm>
            <a:off x="6581500" y="2298215"/>
            <a:ext cx="4120400" cy="913515"/>
          </a:xfrm>
          <a:prstGeom prst="rect">
            <a:avLst/>
          </a:prstGeom>
        </p:spPr>
        <p:txBody>
          <a:bodyPr wrap="square" tIns="36000">
            <a:spAutoFit/>
          </a:bodyPr>
          <a:lstStyle/>
          <a:p>
            <a:pPr>
              <a:lnSpc>
                <a:spcPct val="150000"/>
              </a:lnSpc>
            </a:pPr>
            <a:r>
              <a:rPr lang="zh-CN" altLang="en-US" dirty="0">
                <a:solidFill>
                  <a:schemeClr val="tx1">
                    <a:lumMod val="75000"/>
                    <a:lumOff val="25000"/>
                  </a:schemeClr>
                </a:solidFill>
                <a:latin typeface="等线" panose="02010600030101010101" pitchFamily="2" charset="-122"/>
                <a:ea typeface="等线" panose="02010600030101010101" pitchFamily="2" charset="-122"/>
                <a:cs typeface="+mn-ea"/>
              </a:rPr>
              <a:t>文字描述文字描述文字描述文字描述文字描述</a:t>
            </a:r>
          </a:p>
        </p:txBody>
      </p:sp>
      <p:sp>
        <p:nvSpPr>
          <p:cNvPr id="23" name="矩形 22"/>
          <p:cNvSpPr/>
          <p:nvPr/>
        </p:nvSpPr>
        <p:spPr>
          <a:xfrm>
            <a:off x="6581500" y="3991912"/>
            <a:ext cx="4120400" cy="507831"/>
          </a:xfrm>
          <a:prstGeom prst="rect">
            <a:avLst/>
          </a:prstGeom>
        </p:spPr>
        <p:txBody>
          <a:bodyPr wrap="square">
            <a:spAutoFit/>
          </a:bodyPr>
          <a:lstStyle/>
          <a:p>
            <a:pPr>
              <a:lnSpc>
                <a:spcPct val="150000"/>
              </a:lnSpc>
            </a:pPr>
            <a:r>
              <a:rPr lang="zh-CN" altLang="en-US" dirty="0">
                <a:solidFill>
                  <a:schemeClr val="tx1">
                    <a:lumMod val="75000"/>
                    <a:lumOff val="25000"/>
                  </a:schemeClr>
                </a:solidFill>
                <a:latin typeface="等线" panose="02010600030101010101" pitchFamily="2" charset="-122"/>
                <a:ea typeface="等线" panose="02010600030101010101" pitchFamily="2" charset="-122"/>
                <a:cs typeface="+mn-ea"/>
              </a:rPr>
              <a:t>文字描述文字描述文字描述文字描述</a:t>
            </a:r>
          </a:p>
        </p:txBody>
      </p:sp>
      <p:sp>
        <p:nvSpPr>
          <p:cNvPr id="24" name="矩形 23"/>
          <p:cNvSpPr/>
          <p:nvPr/>
        </p:nvSpPr>
        <p:spPr>
          <a:xfrm>
            <a:off x="6581500" y="5480119"/>
            <a:ext cx="4120400" cy="923330"/>
          </a:xfrm>
          <a:prstGeom prst="rect">
            <a:avLst/>
          </a:prstGeom>
        </p:spPr>
        <p:txBody>
          <a:bodyPr wrap="square">
            <a:spAutoFit/>
          </a:bodyPr>
          <a:lstStyle/>
          <a:p>
            <a:pPr>
              <a:lnSpc>
                <a:spcPct val="150000"/>
              </a:lnSpc>
            </a:pPr>
            <a:r>
              <a:rPr lang="zh-CN" altLang="en-US" dirty="0">
                <a:solidFill>
                  <a:schemeClr val="tx1">
                    <a:lumMod val="75000"/>
                    <a:lumOff val="25000"/>
                  </a:schemeClr>
                </a:solidFill>
                <a:latin typeface="等线" panose="02010600030101010101" pitchFamily="2" charset="-122"/>
                <a:ea typeface="等线" panose="02010600030101010101" pitchFamily="2" charset="-122"/>
                <a:cs typeface="+mn-ea"/>
              </a:rPr>
              <a:t>文字描述文字描述文字描述文字描述文字描述文字描述</a:t>
            </a:r>
          </a:p>
        </p:txBody>
      </p:sp>
      <p:sp>
        <p:nvSpPr>
          <p:cNvPr id="26" name="Freeform 22"/>
          <p:cNvSpPr>
            <a:spLocks noEditPoints="1"/>
          </p:cNvSpPr>
          <p:nvPr/>
        </p:nvSpPr>
        <p:spPr bwMode="black">
          <a:xfrm>
            <a:off x="2156752" y="3848519"/>
            <a:ext cx="933973" cy="901735"/>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lumMod val="65000"/>
            </a:schemeClr>
          </a:solidFill>
          <a:ln>
            <a:noFill/>
          </a:ln>
        </p:spPr>
        <p:txBody>
          <a:bodyPr vert="horz" wrap="square" lIns="82305" tIns="41153" rIns="82305" bIns="41153" numCol="1" anchor="t" anchorCtr="0" compatLnSpc="1"/>
          <a:lstStyle/>
          <a:p>
            <a:pPr defTabSz="685165"/>
            <a:endParaRPr lang="en-US" sz="1200" dirty="0">
              <a:solidFill>
                <a:srgbClr val="FFFFFF"/>
              </a:solidFill>
              <a:latin typeface="等线" panose="02010600030101010101" pitchFamily="2" charset="-122"/>
              <a:ea typeface="等线" panose="02010600030101010101" pitchFamily="2" charset="-122"/>
            </a:endParaRPr>
          </a:p>
        </p:txBody>
      </p:sp>
      <p:sp>
        <p:nvSpPr>
          <p:cNvPr id="27" name="Freeform 23"/>
          <p:cNvSpPr>
            <a:spLocks noEditPoints="1"/>
          </p:cNvSpPr>
          <p:nvPr/>
        </p:nvSpPr>
        <p:spPr bwMode="auto">
          <a:xfrm>
            <a:off x="2208867" y="2368555"/>
            <a:ext cx="773324" cy="784017"/>
          </a:xfrm>
          <a:custGeom>
            <a:avLst/>
            <a:gdLst>
              <a:gd name="T0" fmla="*/ 605 w 718"/>
              <a:gd name="T1" fmla="*/ 20 h 709"/>
              <a:gd name="T2" fmla="*/ 602 w 718"/>
              <a:gd name="T3" fmla="*/ 58 h 709"/>
              <a:gd name="T4" fmla="*/ 587 w 718"/>
              <a:gd name="T5" fmla="*/ 93 h 709"/>
              <a:gd name="T6" fmla="*/ 563 w 718"/>
              <a:gd name="T7" fmla="*/ 121 h 709"/>
              <a:gd name="T8" fmla="*/ 530 w 718"/>
              <a:gd name="T9" fmla="*/ 141 h 709"/>
              <a:gd name="T10" fmla="*/ 493 w 718"/>
              <a:gd name="T11" fmla="*/ 149 h 709"/>
              <a:gd name="T12" fmla="*/ 456 w 718"/>
              <a:gd name="T13" fmla="*/ 147 h 709"/>
              <a:gd name="T14" fmla="*/ 420 w 718"/>
              <a:gd name="T15" fmla="*/ 134 h 709"/>
              <a:gd name="T16" fmla="*/ 391 w 718"/>
              <a:gd name="T17" fmla="*/ 110 h 709"/>
              <a:gd name="T18" fmla="*/ 371 w 718"/>
              <a:gd name="T19" fmla="*/ 78 h 709"/>
              <a:gd name="T20" fmla="*/ 361 w 718"/>
              <a:gd name="T21" fmla="*/ 42 h 709"/>
              <a:gd name="T22" fmla="*/ 363 w 718"/>
              <a:gd name="T23" fmla="*/ 4 h 709"/>
              <a:gd name="T24" fmla="*/ 68 w 718"/>
              <a:gd name="T25" fmla="*/ 221 h 709"/>
              <a:gd name="T26" fmla="*/ 162 w 718"/>
              <a:gd name="T27" fmla="*/ 514 h 709"/>
              <a:gd name="T28" fmla="*/ 334 w 718"/>
              <a:gd name="T29" fmla="*/ 176 h 709"/>
              <a:gd name="T30" fmla="*/ 311 w 718"/>
              <a:gd name="T31" fmla="*/ 189 h 709"/>
              <a:gd name="T32" fmla="*/ 288 w 718"/>
              <a:gd name="T33" fmla="*/ 197 h 709"/>
              <a:gd name="T34" fmla="*/ 258 w 718"/>
              <a:gd name="T35" fmla="*/ 192 h 709"/>
              <a:gd name="T36" fmla="*/ 234 w 718"/>
              <a:gd name="T37" fmla="*/ 181 h 709"/>
              <a:gd name="T38" fmla="*/ 214 w 718"/>
              <a:gd name="T39" fmla="*/ 164 h 709"/>
              <a:gd name="T40" fmla="*/ 201 w 718"/>
              <a:gd name="T41" fmla="*/ 141 h 709"/>
              <a:gd name="T42" fmla="*/ 195 w 718"/>
              <a:gd name="T43" fmla="*/ 116 h 709"/>
              <a:gd name="T44" fmla="*/ 197 w 718"/>
              <a:gd name="T45" fmla="*/ 89 h 709"/>
              <a:gd name="T46" fmla="*/ 207 w 718"/>
              <a:gd name="T47" fmla="*/ 64 h 709"/>
              <a:gd name="T48" fmla="*/ 225 w 718"/>
              <a:gd name="T49" fmla="*/ 43 h 709"/>
              <a:gd name="T50" fmla="*/ 249 w 718"/>
              <a:gd name="T51" fmla="*/ 29 h 709"/>
              <a:gd name="T52" fmla="*/ 275 w 718"/>
              <a:gd name="T53" fmla="*/ 23 h 709"/>
              <a:gd name="T54" fmla="*/ 305 w 718"/>
              <a:gd name="T55" fmla="*/ 28 h 709"/>
              <a:gd name="T56" fmla="*/ 329 w 718"/>
              <a:gd name="T57" fmla="*/ 38 h 709"/>
              <a:gd name="T58" fmla="*/ 349 w 718"/>
              <a:gd name="T59" fmla="*/ 55 h 709"/>
              <a:gd name="T60" fmla="*/ 362 w 718"/>
              <a:gd name="T61" fmla="*/ 78 h 709"/>
              <a:gd name="T62" fmla="*/ 368 w 718"/>
              <a:gd name="T63" fmla="*/ 104 h 709"/>
              <a:gd name="T64" fmla="*/ 366 w 718"/>
              <a:gd name="T65" fmla="*/ 131 h 709"/>
              <a:gd name="T66" fmla="*/ 356 w 718"/>
              <a:gd name="T67" fmla="*/ 156 h 709"/>
              <a:gd name="T68" fmla="*/ 338 w 718"/>
              <a:gd name="T69" fmla="*/ 176 h 709"/>
              <a:gd name="T70" fmla="*/ 451 w 718"/>
              <a:gd name="T71" fmla="*/ 208 h 709"/>
              <a:gd name="T72" fmla="*/ 444 w 718"/>
              <a:gd name="T73" fmla="*/ 224 h 709"/>
              <a:gd name="T74" fmla="*/ 433 w 718"/>
              <a:gd name="T75" fmla="*/ 237 h 709"/>
              <a:gd name="T76" fmla="*/ 418 w 718"/>
              <a:gd name="T77" fmla="*/ 247 h 709"/>
              <a:gd name="T78" fmla="*/ 401 w 718"/>
              <a:gd name="T79" fmla="*/ 251 h 709"/>
              <a:gd name="T80" fmla="*/ 383 w 718"/>
              <a:gd name="T81" fmla="*/ 250 h 709"/>
              <a:gd name="T82" fmla="*/ 367 w 718"/>
              <a:gd name="T83" fmla="*/ 243 h 709"/>
              <a:gd name="T84" fmla="*/ 353 w 718"/>
              <a:gd name="T85" fmla="*/ 232 h 709"/>
              <a:gd name="T86" fmla="*/ 343 w 718"/>
              <a:gd name="T87" fmla="*/ 217 h 709"/>
              <a:gd name="T88" fmla="*/ 339 w 718"/>
              <a:gd name="T89" fmla="*/ 200 h 709"/>
              <a:gd name="T90" fmla="*/ 340 w 718"/>
              <a:gd name="T91" fmla="*/ 183 h 709"/>
              <a:gd name="T92" fmla="*/ 346 w 718"/>
              <a:gd name="T93" fmla="*/ 166 h 709"/>
              <a:gd name="T94" fmla="*/ 357 w 718"/>
              <a:gd name="T95" fmla="*/ 153 h 709"/>
              <a:gd name="T96" fmla="*/ 372 w 718"/>
              <a:gd name="T97" fmla="*/ 143 h 709"/>
              <a:gd name="T98" fmla="*/ 389 w 718"/>
              <a:gd name="T99" fmla="*/ 138 h 709"/>
              <a:gd name="T100" fmla="*/ 407 w 718"/>
              <a:gd name="T101" fmla="*/ 139 h 709"/>
              <a:gd name="T102" fmla="*/ 423 w 718"/>
              <a:gd name="T103" fmla="*/ 146 h 709"/>
              <a:gd name="T104" fmla="*/ 437 w 718"/>
              <a:gd name="T105" fmla="*/ 157 h 709"/>
              <a:gd name="T106" fmla="*/ 446 w 718"/>
              <a:gd name="T107" fmla="*/ 172 h 709"/>
              <a:gd name="T108" fmla="*/ 451 w 718"/>
              <a:gd name="T109" fmla="*/ 18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18" h="709">
                <a:moveTo>
                  <a:pt x="606" y="330"/>
                </a:moveTo>
                <a:cubicBezTo>
                  <a:pt x="718" y="140"/>
                  <a:pt x="627" y="0"/>
                  <a:pt x="627" y="0"/>
                </a:cubicBezTo>
                <a:cubicBezTo>
                  <a:pt x="578" y="0"/>
                  <a:pt x="578" y="0"/>
                  <a:pt x="578" y="0"/>
                </a:cubicBezTo>
                <a:cubicBezTo>
                  <a:pt x="579" y="4"/>
                  <a:pt x="580" y="9"/>
                  <a:pt x="581" y="13"/>
                </a:cubicBezTo>
                <a:cubicBezTo>
                  <a:pt x="601" y="16"/>
                  <a:pt x="601" y="16"/>
                  <a:pt x="601" y="16"/>
                </a:cubicBezTo>
                <a:cubicBezTo>
                  <a:pt x="603" y="16"/>
                  <a:pt x="605" y="18"/>
                  <a:pt x="605" y="20"/>
                </a:cubicBezTo>
                <a:cubicBezTo>
                  <a:pt x="605" y="20"/>
                  <a:pt x="605" y="20"/>
                  <a:pt x="605" y="20"/>
                </a:cubicBezTo>
                <a:cubicBezTo>
                  <a:pt x="605" y="23"/>
                  <a:pt x="604" y="24"/>
                  <a:pt x="601" y="24"/>
                </a:cubicBezTo>
                <a:cubicBezTo>
                  <a:pt x="582" y="30"/>
                  <a:pt x="582" y="30"/>
                  <a:pt x="582" y="30"/>
                </a:cubicBezTo>
                <a:cubicBezTo>
                  <a:pt x="582" y="35"/>
                  <a:pt x="581" y="40"/>
                  <a:pt x="581" y="45"/>
                </a:cubicBezTo>
                <a:cubicBezTo>
                  <a:pt x="599" y="54"/>
                  <a:pt x="599" y="54"/>
                  <a:pt x="599" y="54"/>
                </a:cubicBezTo>
                <a:cubicBezTo>
                  <a:pt x="601" y="55"/>
                  <a:pt x="602" y="56"/>
                  <a:pt x="602" y="58"/>
                </a:cubicBezTo>
                <a:cubicBezTo>
                  <a:pt x="602" y="58"/>
                  <a:pt x="602" y="59"/>
                  <a:pt x="602" y="59"/>
                </a:cubicBezTo>
                <a:cubicBezTo>
                  <a:pt x="601" y="61"/>
                  <a:pt x="599" y="62"/>
                  <a:pt x="597" y="62"/>
                </a:cubicBezTo>
                <a:cubicBezTo>
                  <a:pt x="577" y="62"/>
                  <a:pt x="577" y="62"/>
                  <a:pt x="577" y="62"/>
                </a:cubicBezTo>
                <a:cubicBezTo>
                  <a:pt x="575" y="66"/>
                  <a:pt x="573" y="71"/>
                  <a:pt x="571" y="75"/>
                </a:cubicBezTo>
                <a:cubicBezTo>
                  <a:pt x="585" y="89"/>
                  <a:pt x="585" y="89"/>
                  <a:pt x="585" y="89"/>
                </a:cubicBezTo>
                <a:cubicBezTo>
                  <a:pt x="587" y="90"/>
                  <a:pt x="587" y="91"/>
                  <a:pt x="587" y="93"/>
                </a:cubicBezTo>
                <a:cubicBezTo>
                  <a:pt x="587" y="94"/>
                  <a:pt x="587" y="94"/>
                  <a:pt x="587" y="95"/>
                </a:cubicBezTo>
                <a:cubicBezTo>
                  <a:pt x="585" y="97"/>
                  <a:pt x="583" y="97"/>
                  <a:pt x="581" y="96"/>
                </a:cubicBezTo>
                <a:cubicBezTo>
                  <a:pt x="562" y="90"/>
                  <a:pt x="562" y="90"/>
                  <a:pt x="562" y="90"/>
                </a:cubicBezTo>
                <a:cubicBezTo>
                  <a:pt x="559" y="94"/>
                  <a:pt x="556" y="97"/>
                  <a:pt x="552" y="101"/>
                </a:cubicBezTo>
                <a:cubicBezTo>
                  <a:pt x="562" y="119"/>
                  <a:pt x="562" y="119"/>
                  <a:pt x="562" y="119"/>
                </a:cubicBezTo>
                <a:cubicBezTo>
                  <a:pt x="562" y="120"/>
                  <a:pt x="563" y="120"/>
                  <a:pt x="563" y="121"/>
                </a:cubicBezTo>
                <a:cubicBezTo>
                  <a:pt x="563" y="122"/>
                  <a:pt x="562" y="124"/>
                  <a:pt x="561" y="124"/>
                </a:cubicBezTo>
                <a:cubicBezTo>
                  <a:pt x="559" y="126"/>
                  <a:pt x="557" y="126"/>
                  <a:pt x="555" y="124"/>
                </a:cubicBezTo>
                <a:cubicBezTo>
                  <a:pt x="539" y="112"/>
                  <a:pt x="539" y="112"/>
                  <a:pt x="539" y="112"/>
                </a:cubicBezTo>
                <a:cubicBezTo>
                  <a:pt x="535" y="114"/>
                  <a:pt x="531" y="117"/>
                  <a:pt x="527" y="119"/>
                </a:cubicBezTo>
                <a:cubicBezTo>
                  <a:pt x="530" y="139"/>
                  <a:pt x="530" y="139"/>
                  <a:pt x="530" y="139"/>
                </a:cubicBezTo>
                <a:cubicBezTo>
                  <a:pt x="530" y="140"/>
                  <a:pt x="530" y="140"/>
                  <a:pt x="530" y="141"/>
                </a:cubicBezTo>
                <a:cubicBezTo>
                  <a:pt x="530" y="142"/>
                  <a:pt x="529" y="144"/>
                  <a:pt x="528" y="145"/>
                </a:cubicBezTo>
                <a:cubicBezTo>
                  <a:pt x="526" y="145"/>
                  <a:pt x="523" y="144"/>
                  <a:pt x="522" y="142"/>
                </a:cubicBezTo>
                <a:cubicBezTo>
                  <a:pt x="511" y="126"/>
                  <a:pt x="511" y="126"/>
                  <a:pt x="511" y="126"/>
                </a:cubicBezTo>
                <a:cubicBezTo>
                  <a:pt x="506" y="127"/>
                  <a:pt x="501" y="128"/>
                  <a:pt x="497" y="129"/>
                </a:cubicBezTo>
                <a:cubicBezTo>
                  <a:pt x="493" y="149"/>
                  <a:pt x="493" y="149"/>
                  <a:pt x="493" y="149"/>
                </a:cubicBezTo>
                <a:cubicBezTo>
                  <a:pt x="493" y="149"/>
                  <a:pt x="493" y="149"/>
                  <a:pt x="493" y="149"/>
                </a:cubicBezTo>
                <a:cubicBezTo>
                  <a:pt x="493" y="151"/>
                  <a:pt x="492" y="153"/>
                  <a:pt x="490" y="153"/>
                </a:cubicBezTo>
                <a:cubicBezTo>
                  <a:pt x="490" y="153"/>
                  <a:pt x="490" y="153"/>
                  <a:pt x="489" y="153"/>
                </a:cubicBezTo>
                <a:cubicBezTo>
                  <a:pt x="487" y="153"/>
                  <a:pt x="486" y="152"/>
                  <a:pt x="485" y="150"/>
                </a:cubicBezTo>
                <a:cubicBezTo>
                  <a:pt x="479" y="130"/>
                  <a:pt x="479" y="130"/>
                  <a:pt x="479" y="130"/>
                </a:cubicBezTo>
                <a:cubicBezTo>
                  <a:pt x="475" y="130"/>
                  <a:pt x="470" y="130"/>
                  <a:pt x="465" y="129"/>
                </a:cubicBezTo>
                <a:cubicBezTo>
                  <a:pt x="456" y="147"/>
                  <a:pt x="456" y="147"/>
                  <a:pt x="456" y="147"/>
                </a:cubicBezTo>
                <a:cubicBezTo>
                  <a:pt x="455" y="149"/>
                  <a:pt x="453" y="151"/>
                  <a:pt x="451" y="150"/>
                </a:cubicBezTo>
                <a:cubicBezTo>
                  <a:pt x="449" y="150"/>
                  <a:pt x="448" y="148"/>
                  <a:pt x="448" y="146"/>
                </a:cubicBezTo>
                <a:cubicBezTo>
                  <a:pt x="448" y="146"/>
                  <a:pt x="448" y="146"/>
                  <a:pt x="448" y="145"/>
                </a:cubicBezTo>
                <a:cubicBezTo>
                  <a:pt x="448" y="125"/>
                  <a:pt x="448" y="125"/>
                  <a:pt x="448" y="125"/>
                </a:cubicBezTo>
                <a:cubicBezTo>
                  <a:pt x="444" y="123"/>
                  <a:pt x="439" y="121"/>
                  <a:pt x="435" y="119"/>
                </a:cubicBezTo>
                <a:cubicBezTo>
                  <a:pt x="420" y="134"/>
                  <a:pt x="420" y="134"/>
                  <a:pt x="420" y="134"/>
                </a:cubicBezTo>
                <a:cubicBezTo>
                  <a:pt x="419" y="135"/>
                  <a:pt x="417" y="136"/>
                  <a:pt x="415" y="135"/>
                </a:cubicBezTo>
                <a:cubicBezTo>
                  <a:pt x="414" y="134"/>
                  <a:pt x="413" y="133"/>
                  <a:pt x="413" y="131"/>
                </a:cubicBezTo>
                <a:cubicBezTo>
                  <a:pt x="413" y="131"/>
                  <a:pt x="413" y="130"/>
                  <a:pt x="414" y="129"/>
                </a:cubicBezTo>
                <a:cubicBezTo>
                  <a:pt x="420" y="110"/>
                  <a:pt x="420" y="110"/>
                  <a:pt x="420" y="110"/>
                </a:cubicBezTo>
                <a:cubicBezTo>
                  <a:pt x="416" y="107"/>
                  <a:pt x="413" y="104"/>
                  <a:pt x="409" y="101"/>
                </a:cubicBezTo>
                <a:cubicBezTo>
                  <a:pt x="391" y="110"/>
                  <a:pt x="391" y="110"/>
                  <a:pt x="391" y="110"/>
                </a:cubicBezTo>
                <a:cubicBezTo>
                  <a:pt x="389" y="111"/>
                  <a:pt x="387" y="111"/>
                  <a:pt x="386" y="109"/>
                </a:cubicBezTo>
                <a:cubicBezTo>
                  <a:pt x="385" y="109"/>
                  <a:pt x="385" y="108"/>
                  <a:pt x="385" y="107"/>
                </a:cubicBezTo>
                <a:cubicBezTo>
                  <a:pt x="385" y="106"/>
                  <a:pt x="385" y="104"/>
                  <a:pt x="386" y="104"/>
                </a:cubicBezTo>
                <a:cubicBezTo>
                  <a:pt x="398" y="87"/>
                  <a:pt x="398" y="87"/>
                  <a:pt x="398" y="87"/>
                </a:cubicBezTo>
                <a:cubicBezTo>
                  <a:pt x="395" y="83"/>
                  <a:pt x="393" y="79"/>
                  <a:pt x="391" y="75"/>
                </a:cubicBezTo>
                <a:cubicBezTo>
                  <a:pt x="371" y="78"/>
                  <a:pt x="371" y="78"/>
                  <a:pt x="371" y="78"/>
                </a:cubicBezTo>
                <a:cubicBezTo>
                  <a:pt x="369" y="79"/>
                  <a:pt x="366" y="78"/>
                  <a:pt x="365" y="76"/>
                </a:cubicBezTo>
                <a:cubicBezTo>
                  <a:pt x="365" y="75"/>
                  <a:pt x="365" y="75"/>
                  <a:pt x="365" y="74"/>
                </a:cubicBezTo>
                <a:cubicBezTo>
                  <a:pt x="365" y="73"/>
                  <a:pt x="366" y="71"/>
                  <a:pt x="368" y="71"/>
                </a:cubicBezTo>
                <a:cubicBezTo>
                  <a:pt x="384" y="59"/>
                  <a:pt x="384" y="59"/>
                  <a:pt x="384" y="59"/>
                </a:cubicBezTo>
                <a:cubicBezTo>
                  <a:pt x="383" y="54"/>
                  <a:pt x="382" y="50"/>
                  <a:pt x="381" y="45"/>
                </a:cubicBezTo>
                <a:cubicBezTo>
                  <a:pt x="361" y="42"/>
                  <a:pt x="361" y="42"/>
                  <a:pt x="361" y="42"/>
                </a:cubicBezTo>
                <a:cubicBezTo>
                  <a:pt x="359" y="42"/>
                  <a:pt x="357" y="40"/>
                  <a:pt x="357" y="38"/>
                </a:cubicBezTo>
                <a:cubicBezTo>
                  <a:pt x="357" y="38"/>
                  <a:pt x="357" y="38"/>
                  <a:pt x="357" y="38"/>
                </a:cubicBezTo>
                <a:cubicBezTo>
                  <a:pt x="357" y="36"/>
                  <a:pt x="358" y="34"/>
                  <a:pt x="360" y="34"/>
                </a:cubicBezTo>
                <a:cubicBezTo>
                  <a:pt x="380" y="28"/>
                  <a:pt x="380" y="28"/>
                  <a:pt x="380" y="28"/>
                </a:cubicBezTo>
                <a:cubicBezTo>
                  <a:pt x="380" y="23"/>
                  <a:pt x="380" y="18"/>
                  <a:pt x="381" y="13"/>
                </a:cubicBezTo>
                <a:cubicBezTo>
                  <a:pt x="363" y="4"/>
                  <a:pt x="363" y="4"/>
                  <a:pt x="363" y="4"/>
                </a:cubicBezTo>
                <a:cubicBezTo>
                  <a:pt x="361" y="4"/>
                  <a:pt x="360" y="2"/>
                  <a:pt x="360" y="0"/>
                </a:cubicBezTo>
                <a:cubicBezTo>
                  <a:pt x="360" y="0"/>
                  <a:pt x="360" y="0"/>
                  <a:pt x="360" y="0"/>
                </a:cubicBezTo>
                <a:cubicBezTo>
                  <a:pt x="110" y="0"/>
                  <a:pt x="110" y="0"/>
                  <a:pt x="110" y="0"/>
                </a:cubicBezTo>
                <a:cubicBezTo>
                  <a:pt x="103" y="41"/>
                  <a:pt x="83" y="85"/>
                  <a:pt x="83" y="85"/>
                </a:cubicBezTo>
                <a:cubicBezTo>
                  <a:pt x="71" y="115"/>
                  <a:pt x="79" y="137"/>
                  <a:pt x="79" y="137"/>
                </a:cubicBezTo>
                <a:cubicBezTo>
                  <a:pt x="103" y="178"/>
                  <a:pt x="84" y="200"/>
                  <a:pt x="68" y="221"/>
                </a:cubicBezTo>
                <a:cubicBezTo>
                  <a:pt x="53" y="242"/>
                  <a:pt x="0" y="315"/>
                  <a:pt x="51" y="317"/>
                </a:cubicBezTo>
                <a:cubicBezTo>
                  <a:pt x="99" y="318"/>
                  <a:pt x="84" y="334"/>
                  <a:pt x="84" y="334"/>
                </a:cubicBezTo>
                <a:cubicBezTo>
                  <a:pt x="63" y="380"/>
                  <a:pt x="96" y="381"/>
                  <a:pt x="96" y="381"/>
                </a:cubicBezTo>
                <a:cubicBezTo>
                  <a:pt x="81" y="408"/>
                  <a:pt x="103" y="409"/>
                  <a:pt x="103" y="409"/>
                </a:cubicBezTo>
                <a:cubicBezTo>
                  <a:pt x="135" y="409"/>
                  <a:pt x="118" y="438"/>
                  <a:pt x="118" y="438"/>
                </a:cubicBezTo>
                <a:cubicBezTo>
                  <a:pt x="79" y="481"/>
                  <a:pt x="113" y="524"/>
                  <a:pt x="162" y="514"/>
                </a:cubicBezTo>
                <a:cubicBezTo>
                  <a:pt x="259" y="494"/>
                  <a:pt x="309" y="527"/>
                  <a:pt x="286" y="597"/>
                </a:cubicBezTo>
                <a:cubicBezTo>
                  <a:pt x="263" y="666"/>
                  <a:pt x="232" y="709"/>
                  <a:pt x="232" y="709"/>
                </a:cubicBezTo>
                <a:cubicBezTo>
                  <a:pt x="659" y="709"/>
                  <a:pt x="659" y="709"/>
                  <a:pt x="659" y="709"/>
                </a:cubicBezTo>
                <a:cubicBezTo>
                  <a:pt x="568" y="521"/>
                  <a:pt x="568" y="521"/>
                  <a:pt x="568" y="521"/>
                </a:cubicBezTo>
                <a:cubicBezTo>
                  <a:pt x="540" y="458"/>
                  <a:pt x="606" y="330"/>
                  <a:pt x="606" y="330"/>
                </a:cubicBezTo>
                <a:close/>
                <a:moveTo>
                  <a:pt x="334" y="176"/>
                </a:moveTo>
                <a:cubicBezTo>
                  <a:pt x="322" y="168"/>
                  <a:pt x="322" y="168"/>
                  <a:pt x="322" y="168"/>
                </a:cubicBezTo>
                <a:cubicBezTo>
                  <a:pt x="320" y="169"/>
                  <a:pt x="317" y="171"/>
                  <a:pt x="314" y="173"/>
                </a:cubicBezTo>
                <a:cubicBezTo>
                  <a:pt x="316" y="187"/>
                  <a:pt x="316" y="187"/>
                  <a:pt x="316" y="187"/>
                </a:cubicBezTo>
                <a:cubicBezTo>
                  <a:pt x="316" y="187"/>
                  <a:pt x="316" y="188"/>
                  <a:pt x="316" y="188"/>
                </a:cubicBezTo>
                <a:cubicBezTo>
                  <a:pt x="316" y="189"/>
                  <a:pt x="315" y="190"/>
                  <a:pt x="314" y="191"/>
                </a:cubicBezTo>
                <a:cubicBezTo>
                  <a:pt x="313" y="191"/>
                  <a:pt x="311" y="190"/>
                  <a:pt x="311" y="189"/>
                </a:cubicBezTo>
                <a:cubicBezTo>
                  <a:pt x="302" y="177"/>
                  <a:pt x="302" y="177"/>
                  <a:pt x="302" y="177"/>
                </a:cubicBezTo>
                <a:cubicBezTo>
                  <a:pt x="299" y="178"/>
                  <a:pt x="296" y="179"/>
                  <a:pt x="293" y="180"/>
                </a:cubicBezTo>
                <a:cubicBezTo>
                  <a:pt x="290" y="194"/>
                  <a:pt x="290" y="194"/>
                  <a:pt x="290" y="194"/>
                </a:cubicBezTo>
                <a:cubicBezTo>
                  <a:pt x="290" y="194"/>
                  <a:pt x="290" y="194"/>
                  <a:pt x="290" y="194"/>
                </a:cubicBezTo>
                <a:cubicBezTo>
                  <a:pt x="290" y="195"/>
                  <a:pt x="289" y="197"/>
                  <a:pt x="288" y="197"/>
                </a:cubicBezTo>
                <a:cubicBezTo>
                  <a:pt x="288" y="197"/>
                  <a:pt x="288" y="197"/>
                  <a:pt x="288" y="197"/>
                </a:cubicBezTo>
                <a:cubicBezTo>
                  <a:pt x="286" y="197"/>
                  <a:pt x="285" y="196"/>
                  <a:pt x="285" y="194"/>
                </a:cubicBezTo>
                <a:cubicBezTo>
                  <a:pt x="281" y="180"/>
                  <a:pt x="281" y="180"/>
                  <a:pt x="281" y="180"/>
                </a:cubicBezTo>
                <a:cubicBezTo>
                  <a:pt x="277" y="180"/>
                  <a:pt x="274" y="180"/>
                  <a:pt x="270" y="180"/>
                </a:cubicBezTo>
                <a:cubicBezTo>
                  <a:pt x="264" y="192"/>
                  <a:pt x="264" y="192"/>
                  <a:pt x="264" y="192"/>
                </a:cubicBezTo>
                <a:cubicBezTo>
                  <a:pt x="264" y="194"/>
                  <a:pt x="262" y="195"/>
                  <a:pt x="261" y="194"/>
                </a:cubicBezTo>
                <a:cubicBezTo>
                  <a:pt x="259" y="194"/>
                  <a:pt x="258" y="193"/>
                  <a:pt x="258" y="192"/>
                </a:cubicBezTo>
                <a:cubicBezTo>
                  <a:pt x="258" y="191"/>
                  <a:pt x="258" y="191"/>
                  <a:pt x="259" y="191"/>
                </a:cubicBezTo>
                <a:cubicBezTo>
                  <a:pt x="259" y="177"/>
                  <a:pt x="259" y="177"/>
                  <a:pt x="259" y="177"/>
                </a:cubicBezTo>
                <a:cubicBezTo>
                  <a:pt x="255" y="176"/>
                  <a:pt x="252" y="174"/>
                  <a:pt x="249" y="173"/>
                </a:cubicBezTo>
                <a:cubicBezTo>
                  <a:pt x="239" y="183"/>
                  <a:pt x="239" y="183"/>
                  <a:pt x="239" y="183"/>
                </a:cubicBezTo>
                <a:cubicBezTo>
                  <a:pt x="238" y="184"/>
                  <a:pt x="237" y="185"/>
                  <a:pt x="235" y="184"/>
                </a:cubicBezTo>
                <a:cubicBezTo>
                  <a:pt x="235" y="183"/>
                  <a:pt x="234" y="182"/>
                  <a:pt x="234" y="181"/>
                </a:cubicBezTo>
                <a:cubicBezTo>
                  <a:pt x="234" y="181"/>
                  <a:pt x="234" y="180"/>
                  <a:pt x="235" y="180"/>
                </a:cubicBezTo>
                <a:cubicBezTo>
                  <a:pt x="239" y="166"/>
                  <a:pt x="239" y="166"/>
                  <a:pt x="239" y="166"/>
                </a:cubicBezTo>
                <a:cubicBezTo>
                  <a:pt x="236" y="164"/>
                  <a:pt x="234" y="162"/>
                  <a:pt x="231" y="160"/>
                </a:cubicBezTo>
                <a:cubicBezTo>
                  <a:pt x="219" y="166"/>
                  <a:pt x="219" y="166"/>
                  <a:pt x="219" y="166"/>
                </a:cubicBezTo>
                <a:cubicBezTo>
                  <a:pt x="218" y="167"/>
                  <a:pt x="216" y="167"/>
                  <a:pt x="215" y="166"/>
                </a:cubicBezTo>
                <a:cubicBezTo>
                  <a:pt x="214" y="165"/>
                  <a:pt x="214" y="165"/>
                  <a:pt x="214" y="164"/>
                </a:cubicBezTo>
                <a:cubicBezTo>
                  <a:pt x="214" y="163"/>
                  <a:pt x="214" y="163"/>
                  <a:pt x="215" y="162"/>
                </a:cubicBezTo>
                <a:cubicBezTo>
                  <a:pt x="224" y="151"/>
                  <a:pt x="224" y="151"/>
                  <a:pt x="224" y="151"/>
                </a:cubicBezTo>
                <a:cubicBezTo>
                  <a:pt x="222" y="148"/>
                  <a:pt x="220" y="145"/>
                  <a:pt x="218" y="142"/>
                </a:cubicBezTo>
                <a:cubicBezTo>
                  <a:pt x="204" y="144"/>
                  <a:pt x="204" y="144"/>
                  <a:pt x="204" y="144"/>
                </a:cubicBezTo>
                <a:cubicBezTo>
                  <a:pt x="203" y="145"/>
                  <a:pt x="201" y="144"/>
                  <a:pt x="201" y="143"/>
                </a:cubicBezTo>
                <a:cubicBezTo>
                  <a:pt x="201" y="142"/>
                  <a:pt x="201" y="142"/>
                  <a:pt x="201" y="141"/>
                </a:cubicBezTo>
                <a:cubicBezTo>
                  <a:pt x="201" y="140"/>
                  <a:pt x="201" y="139"/>
                  <a:pt x="202" y="139"/>
                </a:cubicBezTo>
                <a:cubicBezTo>
                  <a:pt x="214" y="131"/>
                  <a:pt x="214" y="131"/>
                  <a:pt x="214" y="131"/>
                </a:cubicBezTo>
                <a:cubicBezTo>
                  <a:pt x="213" y="127"/>
                  <a:pt x="212" y="124"/>
                  <a:pt x="212" y="121"/>
                </a:cubicBezTo>
                <a:cubicBezTo>
                  <a:pt x="198" y="119"/>
                  <a:pt x="198" y="119"/>
                  <a:pt x="198" y="119"/>
                </a:cubicBezTo>
                <a:cubicBezTo>
                  <a:pt x="196" y="119"/>
                  <a:pt x="195" y="118"/>
                  <a:pt x="195" y="116"/>
                </a:cubicBezTo>
                <a:cubicBezTo>
                  <a:pt x="195" y="116"/>
                  <a:pt x="195" y="116"/>
                  <a:pt x="195" y="116"/>
                </a:cubicBezTo>
                <a:cubicBezTo>
                  <a:pt x="195" y="114"/>
                  <a:pt x="196" y="113"/>
                  <a:pt x="197" y="113"/>
                </a:cubicBezTo>
                <a:cubicBezTo>
                  <a:pt x="211" y="109"/>
                  <a:pt x="211" y="109"/>
                  <a:pt x="211" y="109"/>
                </a:cubicBezTo>
                <a:cubicBezTo>
                  <a:pt x="211" y="105"/>
                  <a:pt x="211" y="102"/>
                  <a:pt x="212" y="99"/>
                </a:cubicBezTo>
                <a:cubicBezTo>
                  <a:pt x="199" y="92"/>
                  <a:pt x="199" y="92"/>
                  <a:pt x="199" y="92"/>
                </a:cubicBezTo>
                <a:cubicBezTo>
                  <a:pt x="198" y="92"/>
                  <a:pt x="197" y="91"/>
                  <a:pt x="197" y="89"/>
                </a:cubicBezTo>
                <a:cubicBezTo>
                  <a:pt x="197" y="89"/>
                  <a:pt x="197" y="89"/>
                  <a:pt x="197" y="89"/>
                </a:cubicBezTo>
                <a:cubicBezTo>
                  <a:pt x="197" y="87"/>
                  <a:pt x="199" y="86"/>
                  <a:pt x="200" y="87"/>
                </a:cubicBezTo>
                <a:cubicBezTo>
                  <a:pt x="215" y="87"/>
                  <a:pt x="215" y="87"/>
                  <a:pt x="215" y="87"/>
                </a:cubicBezTo>
                <a:cubicBezTo>
                  <a:pt x="216" y="84"/>
                  <a:pt x="217" y="81"/>
                  <a:pt x="218" y="78"/>
                </a:cubicBezTo>
                <a:cubicBezTo>
                  <a:pt x="208" y="68"/>
                  <a:pt x="208" y="68"/>
                  <a:pt x="208" y="68"/>
                </a:cubicBezTo>
                <a:cubicBezTo>
                  <a:pt x="208" y="67"/>
                  <a:pt x="207" y="66"/>
                  <a:pt x="207" y="65"/>
                </a:cubicBezTo>
                <a:cubicBezTo>
                  <a:pt x="207" y="65"/>
                  <a:pt x="207" y="64"/>
                  <a:pt x="207" y="64"/>
                </a:cubicBezTo>
                <a:cubicBezTo>
                  <a:pt x="208" y="62"/>
                  <a:pt x="210" y="62"/>
                  <a:pt x="211" y="63"/>
                </a:cubicBezTo>
                <a:cubicBezTo>
                  <a:pt x="225" y="67"/>
                  <a:pt x="225" y="67"/>
                  <a:pt x="225" y="67"/>
                </a:cubicBezTo>
                <a:cubicBezTo>
                  <a:pt x="227" y="65"/>
                  <a:pt x="229" y="62"/>
                  <a:pt x="232" y="60"/>
                </a:cubicBezTo>
                <a:cubicBezTo>
                  <a:pt x="225" y="47"/>
                  <a:pt x="225" y="47"/>
                  <a:pt x="225" y="47"/>
                </a:cubicBezTo>
                <a:cubicBezTo>
                  <a:pt x="225" y="46"/>
                  <a:pt x="224" y="46"/>
                  <a:pt x="224" y="45"/>
                </a:cubicBezTo>
                <a:cubicBezTo>
                  <a:pt x="224" y="44"/>
                  <a:pt x="225" y="44"/>
                  <a:pt x="225" y="43"/>
                </a:cubicBezTo>
                <a:cubicBezTo>
                  <a:pt x="227" y="42"/>
                  <a:pt x="228" y="42"/>
                  <a:pt x="229" y="43"/>
                </a:cubicBezTo>
                <a:cubicBezTo>
                  <a:pt x="241" y="52"/>
                  <a:pt x="241" y="52"/>
                  <a:pt x="241" y="52"/>
                </a:cubicBezTo>
                <a:cubicBezTo>
                  <a:pt x="243" y="50"/>
                  <a:pt x="246" y="48"/>
                  <a:pt x="249" y="47"/>
                </a:cubicBezTo>
                <a:cubicBezTo>
                  <a:pt x="247" y="33"/>
                  <a:pt x="247" y="33"/>
                  <a:pt x="247" y="33"/>
                </a:cubicBezTo>
                <a:cubicBezTo>
                  <a:pt x="247" y="32"/>
                  <a:pt x="247" y="32"/>
                  <a:pt x="247" y="32"/>
                </a:cubicBezTo>
                <a:cubicBezTo>
                  <a:pt x="247" y="30"/>
                  <a:pt x="248" y="29"/>
                  <a:pt x="249" y="29"/>
                </a:cubicBezTo>
                <a:cubicBezTo>
                  <a:pt x="250" y="28"/>
                  <a:pt x="252" y="29"/>
                  <a:pt x="252" y="31"/>
                </a:cubicBezTo>
                <a:cubicBezTo>
                  <a:pt x="261" y="42"/>
                  <a:pt x="261" y="42"/>
                  <a:pt x="261" y="42"/>
                </a:cubicBezTo>
                <a:cubicBezTo>
                  <a:pt x="264" y="41"/>
                  <a:pt x="267" y="40"/>
                  <a:pt x="270" y="40"/>
                </a:cubicBezTo>
                <a:cubicBezTo>
                  <a:pt x="273" y="26"/>
                  <a:pt x="273" y="26"/>
                  <a:pt x="273" y="26"/>
                </a:cubicBezTo>
                <a:cubicBezTo>
                  <a:pt x="273" y="26"/>
                  <a:pt x="273" y="26"/>
                  <a:pt x="273" y="26"/>
                </a:cubicBezTo>
                <a:cubicBezTo>
                  <a:pt x="273" y="24"/>
                  <a:pt x="274" y="23"/>
                  <a:pt x="275" y="23"/>
                </a:cubicBezTo>
                <a:cubicBezTo>
                  <a:pt x="277" y="23"/>
                  <a:pt x="278" y="24"/>
                  <a:pt x="278" y="25"/>
                </a:cubicBezTo>
                <a:cubicBezTo>
                  <a:pt x="282" y="39"/>
                  <a:pt x="282" y="39"/>
                  <a:pt x="282" y="39"/>
                </a:cubicBezTo>
                <a:cubicBezTo>
                  <a:pt x="286" y="39"/>
                  <a:pt x="289" y="39"/>
                  <a:pt x="293" y="40"/>
                </a:cubicBezTo>
                <a:cubicBezTo>
                  <a:pt x="299" y="27"/>
                  <a:pt x="299" y="27"/>
                  <a:pt x="299" y="27"/>
                </a:cubicBezTo>
                <a:cubicBezTo>
                  <a:pt x="299" y="26"/>
                  <a:pt x="301" y="25"/>
                  <a:pt x="302" y="25"/>
                </a:cubicBezTo>
                <a:cubicBezTo>
                  <a:pt x="304" y="25"/>
                  <a:pt x="305" y="27"/>
                  <a:pt x="305" y="28"/>
                </a:cubicBezTo>
                <a:cubicBezTo>
                  <a:pt x="305" y="28"/>
                  <a:pt x="305" y="28"/>
                  <a:pt x="304" y="29"/>
                </a:cubicBezTo>
                <a:cubicBezTo>
                  <a:pt x="304" y="43"/>
                  <a:pt x="304" y="43"/>
                  <a:pt x="304" y="43"/>
                </a:cubicBezTo>
                <a:cubicBezTo>
                  <a:pt x="308" y="44"/>
                  <a:pt x="311" y="45"/>
                  <a:pt x="314" y="47"/>
                </a:cubicBezTo>
                <a:cubicBezTo>
                  <a:pt x="324" y="37"/>
                  <a:pt x="324" y="37"/>
                  <a:pt x="324" y="37"/>
                </a:cubicBezTo>
                <a:cubicBezTo>
                  <a:pt x="325" y="35"/>
                  <a:pt x="326" y="35"/>
                  <a:pt x="328" y="36"/>
                </a:cubicBezTo>
                <a:cubicBezTo>
                  <a:pt x="328" y="36"/>
                  <a:pt x="329" y="37"/>
                  <a:pt x="329" y="38"/>
                </a:cubicBezTo>
                <a:cubicBezTo>
                  <a:pt x="329" y="39"/>
                  <a:pt x="329" y="39"/>
                  <a:pt x="328" y="40"/>
                </a:cubicBezTo>
                <a:cubicBezTo>
                  <a:pt x="324" y="53"/>
                  <a:pt x="324" y="53"/>
                  <a:pt x="324" y="53"/>
                </a:cubicBezTo>
                <a:cubicBezTo>
                  <a:pt x="327" y="55"/>
                  <a:pt x="329" y="57"/>
                  <a:pt x="332" y="60"/>
                </a:cubicBezTo>
                <a:cubicBezTo>
                  <a:pt x="344" y="53"/>
                  <a:pt x="344" y="53"/>
                  <a:pt x="344" y="53"/>
                </a:cubicBezTo>
                <a:cubicBezTo>
                  <a:pt x="345" y="52"/>
                  <a:pt x="347" y="52"/>
                  <a:pt x="348" y="54"/>
                </a:cubicBezTo>
                <a:cubicBezTo>
                  <a:pt x="349" y="54"/>
                  <a:pt x="349" y="55"/>
                  <a:pt x="349" y="55"/>
                </a:cubicBezTo>
                <a:cubicBezTo>
                  <a:pt x="349" y="56"/>
                  <a:pt x="349" y="57"/>
                  <a:pt x="348" y="58"/>
                </a:cubicBezTo>
                <a:cubicBezTo>
                  <a:pt x="339" y="69"/>
                  <a:pt x="339" y="69"/>
                  <a:pt x="339" y="69"/>
                </a:cubicBezTo>
                <a:cubicBezTo>
                  <a:pt x="341" y="72"/>
                  <a:pt x="343" y="75"/>
                  <a:pt x="345" y="78"/>
                </a:cubicBezTo>
                <a:cubicBezTo>
                  <a:pt x="359" y="75"/>
                  <a:pt x="359" y="75"/>
                  <a:pt x="359" y="75"/>
                </a:cubicBezTo>
                <a:cubicBezTo>
                  <a:pt x="360" y="75"/>
                  <a:pt x="362" y="76"/>
                  <a:pt x="362" y="77"/>
                </a:cubicBezTo>
                <a:cubicBezTo>
                  <a:pt x="362" y="77"/>
                  <a:pt x="362" y="78"/>
                  <a:pt x="362" y="78"/>
                </a:cubicBezTo>
                <a:cubicBezTo>
                  <a:pt x="362" y="79"/>
                  <a:pt x="362" y="80"/>
                  <a:pt x="361" y="81"/>
                </a:cubicBezTo>
                <a:cubicBezTo>
                  <a:pt x="349" y="89"/>
                  <a:pt x="349" y="89"/>
                  <a:pt x="349" y="89"/>
                </a:cubicBezTo>
                <a:cubicBezTo>
                  <a:pt x="350" y="92"/>
                  <a:pt x="351" y="95"/>
                  <a:pt x="351" y="99"/>
                </a:cubicBezTo>
                <a:cubicBezTo>
                  <a:pt x="365" y="101"/>
                  <a:pt x="365" y="101"/>
                  <a:pt x="365" y="101"/>
                </a:cubicBezTo>
                <a:cubicBezTo>
                  <a:pt x="367" y="101"/>
                  <a:pt x="368" y="102"/>
                  <a:pt x="368" y="104"/>
                </a:cubicBezTo>
                <a:cubicBezTo>
                  <a:pt x="368" y="104"/>
                  <a:pt x="368" y="104"/>
                  <a:pt x="368" y="104"/>
                </a:cubicBezTo>
                <a:cubicBezTo>
                  <a:pt x="368" y="105"/>
                  <a:pt x="367" y="106"/>
                  <a:pt x="366" y="107"/>
                </a:cubicBezTo>
                <a:cubicBezTo>
                  <a:pt x="352" y="111"/>
                  <a:pt x="352" y="111"/>
                  <a:pt x="352" y="111"/>
                </a:cubicBezTo>
                <a:cubicBezTo>
                  <a:pt x="352" y="114"/>
                  <a:pt x="352" y="118"/>
                  <a:pt x="351" y="121"/>
                </a:cubicBezTo>
                <a:cubicBezTo>
                  <a:pt x="364" y="127"/>
                  <a:pt x="364" y="127"/>
                  <a:pt x="364" y="127"/>
                </a:cubicBezTo>
                <a:cubicBezTo>
                  <a:pt x="365" y="128"/>
                  <a:pt x="366" y="129"/>
                  <a:pt x="366" y="130"/>
                </a:cubicBezTo>
                <a:cubicBezTo>
                  <a:pt x="366" y="130"/>
                  <a:pt x="366" y="130"/>
                  <a:pt x="366" y="131"/>
                </a:cubicBezTo>
                <a:cubicBezTo>
                  <a:pt x="366" y="132"/>
                  <a:pt x="364" y="133"/>
                  <a:pt x="363" y="133"/>
                </a:cubicBezTo>
                <a:cubicBezTo>
                  <a:pt x="348" y="133"/>
                  <a:pt x="348" y="133"/>
                  <a:pt x="348" y="133"/>
                </a:cubicBezTo>
                <a:cubicBezTo>
                  <a:pt x="347" y="136"/>
                  <a:pt x="346" y="139"/>
                  <a:pt x="345" y="142"/>
                </a:cubicBezTo>
                <a:cubicBezTo>
                  <a:pt x="355" y="152"/>
                  <a:pt x="355" y="152"/>
                  <a:pt x="355" y="152"/>
                </a:cubicBezTo>
                <a:cubicBezTo>
                  <a:pt x="355" y="153"/>
                  <a:pt x="356" y="153"/>
                  <a:pt x="356" y="154"/>
                </a:cubicBezTo>
                <a:cubicBezTo>
                  <a:pt x="356" y="155"/>
                  <a:pt x="356" y="155"/>
                  <a:pt x="356" y="156"/>
                </a:cubicBezTo>
                <a:cubicBezTo>
                  <a:pt x="355" y="157"/>
                  <a:pt x="353" y="158"/>
                  <a:pt x="352" y="157"/>
                </a:cubicBezTo>
                <a:cubicBezTo>
                  <a:pt x="338" y="152"/>
                  <a:pt x="338" y="152"/>
                  <a:pt x="338" y="152"/>
                </a:cubicBezTo>
                <a:cubicBezTo>
                  <a:pt x="336" y="155"/>
                  <a:pt x="334" y="157"/>
                  <a:pt x="331" y="160"/>
                </a:cubicBezTo>
                <a:cubicBezTo>
                  <a:pt x="338" y="173"/>
                  <a:pt x="338" y="173"/>
                  <a:pt x="338" y="173"/>
                </a:cubicBezTo>
                <a:cubicBezTo>
                  <a:pt x="338" y="173"/>
                  <a:pt x="339" y="174"/>
                  <a:pt x="339" y="174"/>
                </a:cubicBezTo>
                <a:cubicBezTo>
                  <a:pt x="339" y="175"/>
                  <a:pt x="338" y="176"/>
                  <a:pt x="338" y="176"/>
                </a:cubicBezTo>
                <a:cubicBezTo>
                  <a:pt x="336" y="177"/>
                  <a:pt x="335" y="177"/>
                  <a:pt x="334" y="176"/>
                </a:cubicBezTo>
                <a:close/>
                <a:moveTo>
                  <a:pt x="451" y="192"/>
                </a:moveTo>
                <a:cubicBezTo>
                  <a:pt x="442" y="195"/>
                  <a:pt x="442" y="195"/>
                  <a:pt x="442" y="195"/>
                </a:cubicBezTo>
                <a:cubicBezTo>
                  <a:pt x="442" y="197"/>
                  <a:pt x="442" y="200"/>
                  <a:pt x="441" y="202"/>
                </a:cubicBezTo>
                <a:cubicBezTo>
                  <a:pt x="450" y="206"/>
                  <a:pt x="450" y="206"/>
                  <a:pt x="450" y="206"/>
                </a:cubicBezTo>
                <a:cubicBezTo>
                  <a:pt x="451" y="206"/>
                  <a:pt x="451" y="207"/>
                  <a:pt x="451" y="208"/>
                </a:cubicBezTo>
                <a:cubicBezTo>
                  <a:pt x="451" y="208"/>
                  <a:pt x="451" y="208"/>
                  <a:pt x="451" y="208"/>
                </a:cubicBezTo>
                <a:cubicBezTo>
                  <a:pt x="451" y="209"/>
                  <a:pt x="450" y="210"/>
                  <a:pt x="449" y="210"/>
                </a:cubicBezTo>
                <a:cubicBezTo>
                  <a:pt x="439" y="210"/>
                  <a:pt x="439" y="210"/>
                  <a:pt x="439" y="210"/>
                </a:cubicBezTo>
                <a:cubicBezTo>
                  <a:pt x="439" y="212"/>
                  <a:pt x="438" y="214"/>
                  <a:pt x="437" y="216"/>
                </a:cubicBezTo>
                <a:cubicBezTo>
                  <a:pt x="444" y="223"/>
                  <a:pt x="444" y="223"/>
                  <a:pt x="444" y="223"/>
                </a:cubicBezTo>
                <a:cubicBezTo>
                  <a:pt x="444" y="223"/>
                  <a:pt x="444" y="224"/>
                  <a:pt x="444" y="224"/>
                </a:cubicBezTo>
                <a:cubicBezTo>
                  <a:pt x="444" y="225"/>
                  <a:pt x="444" y="225"/>
                  <a:pt x="444" y="225"/>
                </a:cubicBezTo>
                <a:cubicBezTo>
                  <a:pt x="444" y="226"/>
                  <a:pt x="443" y="226"/>
                  <a:pt x="442" y="226"/>
                </a:cubicBezTo>
                <a:cubicBezTo>
                  <a:pt x="433" y="223"/>
                  <a:pt x="433" y="223"/>
                  <a:pt x="433" y="223"/>
                </a:cubicBezTo>
                <a:cubicBezTo>
                  <a:pt x="431" y="224"/>
                  <a:pt x="430" y="226"/>
                  <a:pt x="428" y="228"/>
                </a:cubicBezTo>
                <a:cubicBezTo>
                  <a:pt x="433" y="236"/>
                  <a:pt x="433" y="236"/>
                  <a:pt x="433" y="236"/>
                </a:cubicBezTo>
                <a:cubicBezTo>
                  <a:pt x="433" y="237"/>
                  <a:pt x="433" y="237"/>
                  <a:pt x="433" y="237"/>
                </a:cubicBezTo>
                <a:cubicBezTo>
                  <a:pt x="433" y="238"/>
                  <a:pt x="433" y="239"/>
                  <a:pt x="432" y="239"/>
                </a:cubicBezTo>
                <a:cubicBezTo>
                  <a:pt x="431" y="240"/>
                  <a:pt x="430" y="239"/>
                  <a:pt x="430" y="239"/>
                </a:cubicBezTo>
                <a:cubicBezTo>
                  <a:pt x="422" y="233"/>
                  <a:pt x="422" y="233"/>
                  <a:pt x="422" y="233"/>
                </a:cubicBezTo>
                <a:cubicBezTo>
                  <a:pt x="420" y="234"/>
                  <a:pt x="418" y="235"/>
                  <a:pt x="416" y="236"/>
                </a:cubicBezTo>
                <a:cubicBezTo>
                  <a:pt x="418" y="246"/>
                  <a:pt x="418" y="246"/>
                  <a:pt x="418" y="246"/>
                </a:cubicBezTo>
                <a:cubicBezTo>
                  <a:pt x="418" y="246"/>
                  <a:pt x="418" y="246"/>
                  <a:pt x="418" y="247"/>
                </a:cubicBezTo>
                <a:cubicBezTo>
                  <a:pt x="418" y="247"/>
                  <a:pt x="417" y="248"/>
                  <a:pt x="417" y="248"/>
                </a:cubicBezTo>
                <a:cubicBezTo>
                  <a:pt x="416" y="249"/>
                  <a:pt x="415" y="248"/>
                  <a:pt x="414" y="247"/>
                </a:cubicBezTo>
                <a:cubicBezTo>
                  <a:pt x="409" y="239"/>
                  <a:pt x="409" y="239"/>
                  <a:pt x="409" y="239"/>
                </a:cubicBezTo>
                <a:cubicBezTo>
                  <a:pt x="407" y="240"/>
                  <a:pt x="404" y="241"/>
                  <a:pt x="402" y="241"/>
                </a:cubicBezTo>
                <a:cubicBezTo>
                  <a:pt x="401" y="250"/>
                  <a:pt x="401" y="250"/>
                  <a:pt x="401" y="250"/>
                </a:cubicBezTo>
                <a:cubicBezTo>
                  <a:pt x="401" y="250"/>
                  <a:pt x="401" y="251"/>
                  <a:pt x="401" y="251"/>
                </a:cubicBezTo>
                <a:cubicBezTo>
                  <a:pt x="401" y="252"/>
                  <a:pt x="400" y="252"/>
                  <a:pt x="399" y="252"/>
                </a:cubicBezTo>
                <a:cubicBezTo>
                  <a:pt x="399" y="252"/>
                  <a:pt x="399" y="252"/>
                  <a:pt x="399" y="252"/>
                </a:cubicBezTo>
                <a:cubicBezTo>
                  <a:pt x="398" y="252"/>
                  <a:pt x="397" y="252"/>
                  <a:pt x="397" y="251"/>
                </a:cubicBezTo>
                <a:cubicBezTo>
                  <a:pt x="394" y="242"/>
                  <a:pt x="394" y="242"/>
                  <a:pt x="394" y="242"/>
                </a:cubicBezTo>
                <a:cubicBezTo>
                  <a:pt x="392" y="242"/>
                  <a:pt x="390" y="241"/>
                  <a:pt x="387" y="241"/>
                </a:cubicBezTo>
                <a:cubicBezTo>
                  <a:pt x="383" y="250"/>
                  <a:pt x="383" y="250"/>
                  <a:pt x="383" y="250"/>
                </a:cubicBezTo>
                <a:cubicBezTo>
                  <a:pt x="383" y="251"/>
                  <a:pt x="382" y="251"/>
                  <a:pt x="381" y="251"/>
                </a:cubicBezTo>
                <a:cubicBezTo>
                  <a:pt x="380" y="251"/>
                  <a:pt x="379" y="250"/>
                  <a:pt x="379" y="249"/>
                </a:cubicBezTo>
                <a:cubicBezTo>
                  <a:pt x="379" y="249"/>
                  <a:pt x="379" y="249"/>
                  <a:pt x="379" y="249"/>
                </a:cubicBezTo>
                <a:cubicBezTo>
                  <a:pt x="380" y="239"/>
                  <a:pt x="380" y="239"/>
                  <a:pt x="380" y="239"/>
                </a:cubicBezTo>
                <a:cubicBezTo>
                  <a:pt x="377" y="238"/>
                  <a:pt x="375" y="237"/>
                  <a:pt x="373" y="236"/>
                </a:cubicBezTo>
                <a:cubicBezTo>
                  <a:pt x="367" y="243"/>
                  <a:pt x="367" y="243"/>
                  <a:pt x="367" y="243"/>
                </a:cubicBezTo>
                <a:cubicBezTo>
                  <a:pt x="366" y="244"/>
                  <a:pt x="365" y="244"/>
                  <a:pt x="364" y="244"/>
                </a:cubicBezTo>
                <a:cubicBezTo>
                  <a:pt x="364" y="243"/>
                  <a:pt x="363" y="243"/>
                  <a:pt x="363" y="242"/>
                </a:cubicBezTo>
                <a:cubicBezTo>
                  <a:pt x="363" y="242"/>
                  <a:pt x="363" y="242"/>
                  <a:pt x="364" y="241"/>
                </a:cubicBezTo>
                <a:cubicBezTo>
                  <a:pt x="367" y="232"/>
                  <a:pt x="367" y="232"/>
                  <a:pt x="367" y="232"/>
                </a:cubicBezTo>
                <a:cubicBezTo>
                  <a:pt x="365" y="231"/>
                  <a:pt x="363" y="229"/>
                  <a:pt x="361" y="228"/>
                </a:cubicBezTo>
                <a:cubicBezTo>
                  <a:pt x="353" y="232"/>
                  <a:pt x="353" y="232"/>
                  <a:pt x="353" y="232"/>
                </a:cubicBezTo>
                <a:cubicBezTo>
                  <a:pt x="352" y="233"/>
                  <a:pt x="351" y="233"/>
                  <a:pt x="350" y="232"/>
                </a:cubicBezTo>
                <a:cubicBezTo>
                  <a:pt x="350" y="232"/>
                  <a:pt x="350" y="231"/>
                  <a:pt x="350" y="231"/>
                </a:cubicBezTo>
                <a:cubicBezTo>
                  <a:pt x="350" y="230"/>
                  <a:pt x="350" y="230"/>
                  <a:pt x="351" y="229"/>
                </a:cubicBezTo>
                <a:cubicBezTo>
                  <a:pt x="356" y="222"/>
                  <a:pt x="356" y="222"/>
                  <a:pt x="356" y="222"/>
                </a:cubicBezTo>
                <a:cubicBezTo>
                  <a:pt x="355" y="220"/>
                  <a:pt x="354" y="218"/>
                  <a:pt x="353" y="216"/>
                </a:cubicBezTo>
                <a:cubicBezTo>
                  <a:pt x="343" y="217"/>
                  <a:pt x="343" y="217"/>
                  <a:pt x="343" y="217"/>
                </a:cubicBezTo>
                <a:cubicBezTo>
                  <a:pt x="342" y="218"/>
                  <a:pt x="341" y="217"/>
                  <a:pt x="341" y="216"/>
                </a:cubicBezTo>
                <a:cubicBezTo>
                  <a:pt x="341" y="216"/>
                  <a:pt x="341" y="216"/>
                  <a:pt x="341" y="216"/>
                </a:cubicBezTo>
                <a:cubicBezTo>
                  <a:pt x="341" y="215"/>
                  <a:pt x="341" y="214"/>
                  <a:pt x="342" y="214"/>
                </a:cubicBezTo>
                <a:cubicBezTo>
                  <a:pt x="350" y="208"/>
                  <a:pt x="350" y="208"/>
                  <a:pt x="350" y="208"/>
                </a:cubicBezTo>
                <a:cubicBezTo>
                  <a:pt x="349" y="206"/>
                  <a:pt x="349" y="204"/>
                  <a:pt x="348" y="202"/>
                </a:cubicBezTo>
                <a:cubicBezTo>
                  <a:pt x="339" y="200"/>
                  <a:pt x="339" y="200"/>
                  <a:pt x="339" y="200"/>
                </a:cubicBezTo>
                <a:cubicBezTo>
                  <a:pt x="338" y="200"/>
                  <a:pt x="337" y="200"/>
                  <a:pt x="337" y="199"/>
                </a:cubicBezTo>
                <a:cubicBezTo>
                  <a:pt x="337" y="199"/>
                  <a:pt x="337" y="198"/>
                  <a:pt x="337" y="198"/>
                </a:cubicBezTo>
                <a:cubicBezTo>
                  <a:pt x="337" y="197"/>
                  <a:pt x="338" y="197"/>
                  <a:pt x="339" y="197"/>
                </a:cubicBezTo>
                <a:cubicBezTo>
                  <a:pt x="348" y="194"/>
                  <a:pt x="348" y="194"/>
                  <a:pt x="348" y="194"/>
                </a:cubicBezTo>
                <a:cubicBezTo>
                  <a:pt x="348" y="191"/>
                  <a:pt x="348" y="189"/>
                  <a:pt x="348" y="187"/>
                </a:cubicBezTo>
                <a:cubicBezTo>
                  <a:pt x="340" y="183"/>
                  <a:pt x="340" y="183"/>
                  <a:pt x="340" y="183"/>
                </a:cubicBezTo>
                <a:cubicBezTo>
                  <a:pt x="339" y="182"/>
                  <a:pt x="338" y="182"/>
                  <a:pt x="338" y="181"/>
                </a:cubicBezTo>
                <a:cubicBezTo>
                  <a:pt x="338" y="181"/>
                  <a:pt x="338" y="181"/>
                  <a:pt x="338" y="180"/>
                </a:cubicBezTo>
                <a:cubicBezTo>
                  <a:pt x="339" y="179"/>
                  <a:pt x="340" y="179"/>
                  <a:pt x="341" y="179"/>
                </a:cubicBezTo>
                <a:cubicBezTo>
                  <a:pt x="350" y="179"/>
                  <a:pt x="350" y="179"/>
                  <a:pt x="350" y="179"/>
                </a:cubicBezTo>
                <a:cubicBezTo>
                  <a:pt x="351" y="177"/>
                  <a:pt x="352" y="175"/>
                  <a:pt x="353" y="173"/>
                </a:cubicBezTo>
                <a:cubicBezTo>
                  <a:pt x="346" y="166"/>
                  <a:pt x="346" y="166"/>
                  <a:pt x="346" y="166"/>
                </a:cubicBezTo>
                <a:cubicBezTo>
                  <a:pt x="346" y="166"/>
                  <a:pt x="345" y="165"/>
                  <a:pt x="345" y="165"/>
                </a:cubicBezTo>
                <a:cubicBezTo>
                  <a:pt x="345" y="164"/>
                  <a:pt x="345" y="164"/>
                  <a:pt x="345" y="164"/>
                </a:cubicBezTo>
                <a:cubicBezTo>
                  <a:pt x="346" y="163"/>
                  <a:pt x="347" y="163"/>
                  <a:pt x="348" y="163"/>
                </a:cubicBezTo>
                <a:cubicBezTo>
                  <a:pt x="357" y="166"/>
                  <a:pt x="357" y="166"/>
                  <a:pt x="357" y="166"/>
                </a:cubicBezTo>
                <a:cubicBezTo>
                  <a:pt x="358" y="164"/>
                  <a:pt x="360" y="163"/>
                  <a:pt x="361" y="161"/>
                </a:cubicBezTo>
                <a:cubicBezTo>
                  <a:pt x="357" y="153"/>
                  <a:pt x="357" y="153"/>
                  <a:pt x="357" y="153"/>
                </a:cubicBezTo>
                <a:cubicBezTo>
                  <a:pt x="357" y="152"/>
                  <a:pt x="357" y="152"/>
                  <a:pt x="357" y="151"/>
                </a:cubicBezTo>
                <a:cubicBezTo>
                  <a:pt x="357" y="151"/>
                  <a:pt x="357" y="150"/>
                  <a:pt x="357" y="150"/>
                </a:cubicBezTo>
                <a:cubicBezTo>
                  <a:pt x="358" y="149"/>
                  <a:pt x="359" y="149"/>
                  <a:pt x="360" y="150"/>
                </a:cubicBezTo>
                <a:cubicBezTo>
                  <a:pt x="368" y="156"/>
                  <a:pt x="368" y="156"/>
                  <a:pt x="368" y="156"/>
                </a:cubicBezTo>
                <a:cubicBezTo>
                  <a:pt x="369" y="155"/>
                  <a:pt x="371" y="153"/>
                  <a:pt x="373" y="152"/>
                </a:cubicBezTo>
                <a:cubicBezTo>
                  <a:pt x="372" y="143"/>
                  <a:pt x="372" y="143"/>
                  <a:pt x="372" y="143"/>
                </a:cubicBezTo>
                <a:cubicBezTo>
                  <a:pt x="372" y="143"/>
                  <a:pt x="372" y="143"/>
                  <a:pt x="372" y="142"/>
                </a:cubicBezTo>
                <a:cubicBezTo>
                  <a:pt x="372" y="142"/>
                  <a:pt x="372" y="141"/>
                  <a:pt x="373" y="141"/>
                </a:cubicBezTo>
                <a:cubicBezTo>
                  <a:pt x="374" y="140"/>
                  <a:pt x="375" y="141"/>
                  <a:pt x="375" y="142"/>
                </a:cubicBezTo>
                <a:cubicBezTo>
                  <a:pt x="381" y="149"/>
                  <a:pt x="381" y="149"/>
                  <a:pt x="381" y="149"/>
                </a:cubicBezTo>
                <a:cubicBezTo>
                  <a:pt x="383" y="149"/>
                  <a:pt x="385" y="148"/>
                  <a:pt x="387" y="148"/>
                </a:cubicBezTo>
                <a:cubicBezTo>
                  <a:pt x="389" y="138"/>
                  <a:pt x="389" y="138"/>
                  <a:pt x="389" y="138"/>
                </a:cubicBezTo>
                <a:cubicBezTo>
                  <a:pt x="389" y="138"/>
                  <a:pt x="389" y="138"/>
                  <a:pt x="389" y="138"/>
                </a:cubicBezTo>
                <a:cubicBezTo>
                  <a:pt x="389" y="137"/>
                  <a:pt x="390" y="136"/>
                  <a:pt x="391" y="136"/>
                </a:cubicBezTo>
                <a:cubicBezTo>
                  <a:pt x="392" y="136"/>
                  <a:pt x="393" y="137"/>
                  <a:pt x="393" y="138"/>
                </a:cubicBezTo>
                <a:cubicBezTo>
                  <a:pt x="395" y="147"/>
                  <a:pt x="395" y="147"/>
                  <a:pt x="395" y="147"/>
                </a:cubicBezTo>
                <a:cubicBezTo>
                  <a:pt x="398" y="147"/>
                  <a:pt x="400" y="147"/>
                  <a:pt x="402" y="148"/>
                </a:cubicBezTo>
                <a:cubicBezTo>
                  <a:pt x="407" y="139"/>
                  <a:pt x="407" y="139"/>
                  <a:pt x="407" y="139"/>
                </a:cubicBezTo>
                <a:cubicBezTo>
                  <a:pt x="407" y="138"/>
                  <a:pt x="408" y="138"/>
                  <a:pt x="409" y="138"/>
                </a:cubicBezTo>
                <a:cubicBezTo>
                  <a:pt x="410" y="138"/>
                  <a:pt x="410" y="139"/>
                  <a:pt x="410" y="140"/>
                </a:cubicBezTo>
                <a:cubicBezTo>
                  <a:pt x="410" y="140"/>
                  <a:pt x="410" y="140"/>
                  <a:pt x="410" y="140"/>
                </a:cubicBezTo>
                <a:cubicBezTo>
                  <a:pt x="410" y="150"/>
                  <a:pt x="410" y="150"/>
                  <a:pt x="410" y="150"/>
                </a:cubicBezTo>
                <a:cubicBezTo>
                  <a:pt x="412" y="150"/>
                  <a:pt x="414" y="151"/>
                  <a:pt x="416" y="152"/>
                </a:cubicBezTo>
                <a:cubicBezTo>
                  <a:pt x="423" y="146"/>
                  <a:pt x="423" y="146"/>
                  <a:pt x="423" y="146"/>
                </a:cubicBezTo>
                <a:cubicBezTo>
                  <a:pt x="424" y="145"/>
                  <a:pt x="425" y="145"/>
                  <a:pt x="426" y="145"/>
                </a:cubicBezTo>
                <a:cubicBezTo>
                  <a:pt x="426" y="145"/>
                  <a:pt x="426" y="146"/>
                  <a:pt x="426" y="147"/>
                </a:cubicBezTo>
                <a:cubicBezTo>
                  <a:pt x="426" y="147"/>
                  <a:pt x="426" y="147"/>
                  <a:pt x="426" y="148"/>
                </a:cubicBezTo>
                <a:cubicBezTo>
                  <a:pt x="423" y="157"/>
                  <a:pt x="423" y="157"/>
                  <a:pt x="423" y="157"/>
                </a:cubicBezTo>
                <a:cubicBezTo>
                  <a:pt x="425" y="158"/>
                  <a:pt x="427" y="159"/>
                  <a:pt x="428" y="161"/>
                </a:cubicBezTo>
                <a:cubicBezTo>
                  <a:pt x="437" y="157"/>
                  <a:pt x="437" y="157"/>
                  <a:pt x="437" y="157"/>
                </a:cubicBezTo>
                <a:cubicBezTo>
                  <a:pt x="437" y="156"/>
                  <a:pt x="439" y="156"/>
                  <a:pt x="439" y="157"/>
                </a:cubicBezTo>
                <a:cubicBezTo>
                  <a:pt x="440" y="157"/>
                  <a:pt x="440" y="158"/>
                  <a:pt x="440" y="158"/>
                </a:cubicBezTo>
                <a:cubicBezTo>
                  <a:pt x="440" y="159"/>
                  <a:pt x="440" y="159"/>
                  <a:pt x="439" y="160"/>
                </a:cubicBezTo>
                <a:cubicBezTo>
                  <a:pt x="433" y="167"/>
                  <a:pt x="433" y="167"/>
                  <a:pt x="433" y="167"/>
                </a:cubicBezTo>
                <a:cubicBezTo>
                  <a:pt x="435" y="169"/>
                  <a:pt x="436" y="171"/>
                  <a:pt x="437" y="173"/>
                </a:cubicBezTo>
                <a:cubicBezTo>
                  <a:pt x="446" y="172"/>
                  <a:pt x="446" y="172"/>
                  <a:pt x="446" y="172"/>
                </a:cubicBezTo>
                <a:cubicBezTo>
                  <a:pt x="447" y="171"/>
                  <a:pt x="448" y="172"/>
                  <a:pt x="449" y="173"/>
                </a:cubicBezTo>
                <a:cubicBezTo>
                  <a:pt x="449" y="173"/>
                  <a:pt x="449" y="173"/>
                  <a:pt x="449" y="173"/>
                </a:cubicBezTo>
                <a:cubicBezTo>
                  <a:pt x="449" y="174"/>
                  <a:pt x="448" y="175"/>
                  <a:pt x="448" y="175"/>
                </a:cubicBezTo>
                <a:cubicBezTo>
                  <a:pt x="440" y="180"/>
                  <a:pt x="440" y="180"/>
                  <a:pt x="440" y="180"/>
                </a:cubicBezTo>
                <a:cubicBezTo>
                  <a:pt x="441" y="183"/>
                  <a:pt x="441" y="185"/>
                  <a:pt x="441" y="187"/>
                </a:cubicBezTo>
                <a:cubicBezTo>
                  <a:pt x="451" y="189"/>
                  <a:pt x="451" y="189"/>
                  <a:pt x="451" y="189"/>
                </a:cubicBezTo>
                <a:cubicBezTo>
                  <a:pt x="452" y="188"/>
                  <a:pt x="453" y="189"/>
                  <a:pt x="453" y="190"/>
                </a:cubicBezTo>
                <a:cubicBezTo>
                  <a:pt x="453" y="190"/>
                  <a:pt x="453" y="190"/>
                  <a:pt x="453" y="190"/>
                </a:cubicBezTo>
                <a:cubicBezTo>
                  <a:pt x="453" y="191"/>
                  <a:pt x="452" y="192"/>
                  <a:pt x="451" y="192"/>
                </a:cubicBezTo>
                <a:close/>
              </a:path>
            </a:pathLst>
          </a:custGeom>
          <a:solidFill>
            <a:schemeClr val="bg1">
              <a:lumMod val="65000"/>
            </a:schemeClr>
          </a:solidFill>
          <a:ln w="9525">
            <a:solidFill>
              <a:srgbClr val="000000"/>
            </a:solidFill>
            <a:round/>
          </a:ln>
        </p:spPr>
        <p:txBody>
          <a:bodyPr vert="horz" wrap="square" lIns="91440" tIns="45720" rIns="91440" bIns="45720" numCol="1" anchor="t" anchorCtr="0" compatLnSpc="1"/>
          <a:lstStyle/>
          <a:p>
            <a:pPr marL="0" marR="0" lvl="0" indent="0" defTabSz="685165"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a:ln>
                <a:noFill/>
              </a:ln>
              <a:solidFill>
                <a:schemeClr val="tx2">
                  <a:lumMod val="60000"/>
                  <a:lumOff val="40000"/>
                </a:schemeClr>
              </a:solidFill>
              <a:effectLst/>
              <a:uLnTx/>
              <a:uFillTx/>
              <a:latin typeface="等线" panose="02010600030101010101" pitchFamily="2" charset="-122"/>
              <a:ea typeface="等线" panose="02010600030101010101" pitchFamily="2" charset="-122"/>
            </a:endParaRPr>
          </a:p>
        </p:txBody>
      </p:sp>
      <p:sp>
        <p:nvSpPr>
          <p:cNvPr id="28" name="Rounded Rectangle 29"/>
          <p:cNvSpPr/>
          <p:nvPr/>
        </p:nvSpPr>
        <p:spPr bwMode="black">
          <a:xfrm>
            <a:off x="2403110" y="5403475"/>
            <a:ext cx="490553" cy="946406"/>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685165" fontAlgn="base">
              <a:spcBef>
                <a:spcPct val="0"/>
              </a:spcBef>
              <a:spcAft>
                <a:spcPct val="0"/>
              </a:spcAft>
            </a:pPr>
            <a:endParaRPr lang="en-US" dirty="0" err="1">
              <a:gradFill>
                <a:gsLst>
                  <a:gs pos="0">
                    <a:srgbClr val="FFFFFF"/>
                  </a:gs>
                  <a:gs pos="100000">
                    <a:srgbClr val="FFFFFF"/>
                  </a:gs>
                </a:gsLst>
                <a:lin ang="5400000" scaled="0"/>
              </a:gradFill>
              <a:latin typeface="等线" panose="02010600030101010101" pitchFamily="2" charset="-122"/>
              <a:ea typeface="等线" panose="02010600030101010101" pitchFamily="2" charset="-122"/>
              <a:cs typeface="Segoe UI" panose="020B0502040204020203" pitchFamily="34" charset="0"/>
            </a:endParaRPr>
          </a:p>
        </p:txBody>
      </p:sp>
      <p:grpSp>
        <p:nvGrpSpPr>
          <p:cNvPr id="17" name="组合 16">
            <a:extLst>
              <a:ext uri="{FF2B5EF4-FFF2-40B4-BE49-F238E27FC236}">
                <a16:creationId xmlns:a16="http://schemas.microsoft.com/office/drawing/2014/main" id="{A09460C7-F867-4742-B8C8-AB641940A8D1}"/>
              </a:ext>
            </a:extLst>
          </p:cNvPr>
          <p:cNvGrpSpPr/>
          <p:nvPr/>
        </p:nvGrpSpPr>
        <p:grpSpPr>
          <a:xfrm>
            <a:off x="143922" y="223365"/>
            <a:ext cx="11887200" cy="307777"/>
            <a:chOff x="143922" y="775815"/>
            <a:chExt cx="11887200" cy="307777"/>
          </a:xfrm>
        </p:grpSpPr>
        <p:sp>
          <p:nvSpPr>
            <p:cNvPr id="18" name="MH_Entry_1">
              <a:extLst>
                <a:ext uri="{FF2B5EF4-FFF2-40B4-BE49-F238E27FC236}">
                  <a16:creationId xmlns:a16="http://schemas.microsoft.com/office/drawing/2014/main" id="{F6BB0210-52EA-4ED2-A2B7-BD53170E3EC5}"/>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输入你的标题</a:t>
              </a:r>
            </a:p>
          </p:txBody>
        </p:sp>
        <p:cxnSp>
          <p:nvCxnSpPr>
            <p:cNvPr id="19" name="直接连接符 3">
              <a:extLst>
                <a:ext uri="{FF2B5EF4-FFF2-40B4-BE49-F238E27FC236}">
                  <a16:creationId xmlns:a16="http://schemas.microsoft.com/office/drawing/2014/main" id="{3697D20A-D448-444C-A70C-D922A730A259}"/>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20" name="直接连接符 4">
              <a:extLst>
                <a:ext uri="{FF2B5EF4-FFF2-40B4-BE49-F238E27FC236}">
                  <a16:creationId xmlns:a16="http://schemas.microsoft.com/office/drawing/2014/main" id="{C35814F0-EF7C-46FC-8207-3834EF87FB75}"/>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025343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grpSp>
        <p:nvGrpSpPr>
          <p:cNvPr id="46" name="组合 45"/>
          <p:cNvGrpSpPr/>
          <p:nvPr/>
        </p:nvGrpSpPr>
        <p:grpSpPr>
          <a:xfrm>
            <a:off x="2218989" y="2736150"/>
            <a:ext cx="2885371" cy="903017"/>
            <a:chOff x="7644687" y="3331677"/>
            <a:chExt cx="2885371" cy="903017"/>
          </a:xfrm>
        </p:grpSpPr>
        <p:sp>
          <p:nvSpPr>
            <p:cNvPr id="48" name="矩形 47"/>
            <p:cNvSpPr/>
            <p:nvPr/>
          </p:nvSpPr>
          <p:spPr>
            <a:xfrm>
              <a:off x="7844805" y="3331677"/>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75000"/>
                      <a:lumOff val="25000"/>
                    </a:schemeClr>
                  </a:solidFill>
                  <a:latin typeface="等线" panose="02010600030101010101" pitchFamily="2" charset="-122"/>
                  <a:ea typeface="等线" panose="02010600030101010101" pitchFamily="2" charset="-122"/>
                </a:rPr>
                <a:t>标题文字添加</a:t>
              </a:r>
            </a:p>
          </p:txBody>
        </p:sp>
        <p:sp>
          <p:nvSpPr>
            <p:cNvPr id="49" name="文本框 48"/>
            <p:cNvSpPr txBox="1"/>
            <p:nvPr/>
          </p:nvSpPr>
          <p:spPr>
            <a:xfrm>
              <a:off x="7644687" y="3668770"/>
              <a:ext cx="2885371" cy="56592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900" dirty="0">
                  <a:solidFill>
                    <a:schemeClr val="tx1">
                      <a:lumMod val="75000"/>
                      <a:lumOff val="25000"/>
                    </a:schemeClr>
                  </a:solidFill>
                  <a:latin typeface="Century Gothic" panose="020B0502020202020204" pitchFamily="34" charset="0"/>
                  <a:ea typeface="+mj-ea"/>
                </a:rPr>
                <a:t>The user can demonstrate on a projector or computer, or print the presentation and make it into a film to be used in a wider field.</a:t>
              </a:r>
            </a:p>
          </p:txBody>
        </p:sp>
      </p:grpSp>
      <p:grpSp>
        <p:nvGrpSpPr>
          <p:cNvPr id="50" name="组合 49"/>
          <p:cNvGrpSpPr/>
          <p:nvPr/>
        </p:nvGrpSpPr>
        <p:grpSpPr>
          <a:xfrm>
            <a:off x="6720642" y="2772219"/>
            <a:ext cx="2885371" cy="861864"/>
            <a:chOff x="7523107" y="3331677"/>
            <a:chExt cx="2885371" cy="861864"/>
          </a:xfrm>
        </p:grpSpPr>
        <p:sp>
          <p:nvSpPr>
            <p:cNvPr id="51" name="矩形 50"/>
            <p:cNvSpPr/>
            <p:nvPr/>
          </p:nvSpPr>
          <p:spPr>
            <a:xfrm>
              <a:off x="7844805" y="3331677"/>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75000"/>
                      <a:lumOff val="25000"/>
                    </a:schemeClr>
                  </a:solidFill>
                  <a:latin typeface="等线" panose="02010600030101010101" pitchFamily="2" charset="-122"/>
                  <a:ea typeface="等线" panose="02010600030101010101" pitchFamily="2" charset="-122"/>
                </a:rPr>
                <a:t>标题文字添加</a:t>
              </a:r>
            </a:p>
          </p:txBody>
        </p:sp>
        <p:sp>
          <p:nvSpPr>
            <p:cNvPr id="52" name="文本框 51"/>
            <p:cNvSpPr txBox="1"/>
            <p:nvPr/>
          </p:nvSpPr>
          <p:spPr>
            <a:xfrm>
              <a:off x="7523107" y="3641467"/>
              <a:ext cx="2885371" cy="55207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900" dirty="0">
                  <a:solidFill>
                    <a:schemeClr val="tx1">
                      <a:lumMod val="75000"/>
                      <a:lumOff val="25000"/>
                    </a:schemeClr>
                  </a:solidFill>
                  <a:latin typeface="Century Gothic" panose="020B0502020202020204" pitchFamily="34" charset="0"/>
                  <a:ea typeface="+mj-ea"/>
                </a:rPr>
                <a:t>The user can demonstrate on a projector or computer, or print the presentation and make it into a film to be used in a wider field.</a:t>
              </a:r>
            </a:p>
          </p:txBody>
        </p:sp>
      </p:grpSp>
      <p:grpSp>
        <p:nvGrpSpPr>
          <p:cNvPr id="53" name="组合 52"/>
          <p:cNvGrpSpPr/>
          <p:nvPr/>
        </p:nvGrpSpPr>
        <p:grpSpPr>
          <a:xfrm>
            <a:off x="2179061" y="5195873"/>
            <a:ext cx="2885371" cy="861864"/>
            <a:chOff x="7523107" y="3331677"/>
            <a:chExt cx="2885371" cy="861864"/>
          </a:xfrm>
        </p:grpSpPr>
        <p:sp>
          <p:nvSpPr>
            <p:cNvPr id="54" name="矩形 53"/>
            <p:cNvSpPr/>
            <p:nvPr/>
          </p:nvSpPr>
          <p:spPr>
            <a:xfrm>
              <a:off x="7844805" y="3331677"/>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75000"/>
                      <a:lumOff val="25000"/>
                    </a:schemeClr>
                  </a:solidFill>
                  <a:latin typeface="等线" panose="02010600030101010101" pitchFamily="2" charset="-122"/>
                  <a:ea typeface="等线" panose="02010600030101010101" pitchFamily="2" charset="-122"/>
                </a:rPr>
                <a:t>标题文字添加</a:t>
              </a:r>
            </a:p>
          </p:txBody>
        </p:sp>
        <p:sp>
          <p:nvSpPr>
            <p:cNvPr id="55" name="文本框 54"/>
            <p:cNvSpPr txBox="1"/>
            <p:nvPr/>
          </p:nvSpPr>
          <p:spPr>
            <a:xfrm>
              <a:off x="7523107" y="3641467"/>
              <a:ext cx="2885371" cy="55207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900" dirty="0">
                  <a:solidFill>
                    <a:schemeClr val="tx1">
                      <a:lumMod val="75000"/>
                      <a:lumOff val="25000"/>
                    </a:schemeClr>
                  </a:solidFill>
                  <a:latin typeface="Century Gothic" panose="020B0502020202020204" pitchFamily="34" charset="0"/>
                  <a:ea typeface="+mj-ea"/>
                </a:rPr>
                <a:t>The user can demonstrate on a projector or computer, or print the presentation and make it into a film to be used in a wider field.</a:t>
              </a:r>
            </a:p>
          </p:txBody>
        </p:sp>
      </p:grpSp>
      <p:grpSp>
        <p:nvGrpSpPr>
          <p:cNvPr id="56" name="组合 55"/>
          <p:cNvGrpSpPr/>
          <p:nvPr/>
        </p:nvGrpSpPr>
        <p:grpSpPr>
          <a:xfrm>
            <a:off x="6940128" y="5195873"/>
            <a:ext cx="2885371" cy="861864"/>
            <a:chOff x="7523107" y="3331677"/>
            <a:chExt cx="2885371" cy="861864"/>
          </a:xfrm>
        </p:grpSpPr>
        <p:sp>
          <p:nvSpPr>
            <p:cNvPr id="57" name="矩形 56"/>
            <p:cNvSpPr/>
            <p:nvPr/>
          </p:nvSpPr>
          <p:spPr>
            <a:xfrm>
              <a:off x="7844805" y="3331677"/>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75000"/>
                      <a:lumOff val="25000"/>
                    </a:schemeClr>
                  </a:solidFill>
                  <a:latin typeface="等线" panose="02010600030101010101" pitchFamily="2" charset="-122"/>
                  <a:ea typeface="等线" panose="02010600030101010101" pitchFamily="2" charset="-122"/>
                </a:rPr>
                <a:t>标题文字添加</a:t>
              </a:r>
            </a:p>
          </p:txBody>
        </p:sp>
        <p:sp>
          <p:nvSpPr>
            <p:cNvPr id="58" name="文本框 57"/>
            <p:cNvSpPr txBox="1"/>
            <p:nvPr/>
          </p:nvSpPr>
          <p:spPr>
            <a:xfrm>
              <a:off x="7523107" y="3641467"/>
              <a:ext cx="2885371" cy="55207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900" dirty="0">
                  <a:solidFill>
                    <a:schemeClr val="tx1">
                      <a:lumMod val="75000"/>
                      <a:lumOff val="25000"/>
                    </a:schemeClr>
                  </a:solidFill>
                  <a:latin typeface="Century Gothic" panose="020B0502020202020204" pitchFamily="34" charset="0"/>
                  <a:ea typeface="+mj-ea"/>
                </a:rPr>
                <a:t>The user can demonstrate on a projector or computer, or print the presentation and make it into a film to be used in a wider field.</a:t>
              </a:r>
            </a:p>
          </p:txBody>
        </p:sp>
      </p:grpSp>
      <p:sp>
        <p:nvSpPr>
          <p:cNvPr id="2" name="椭圆 1">
            <a:extLst>
              <a:ext uri="{FF2B5EF4-FFF2-40B4-BE49-F238E27FC236}">
                <a16:creationId xmlns:a16="http://schemas.microsoft.com/office/drawing/2014/main" id="{80C1C547-E656-46A7-837E-C33079AD02FB}"/>
              </a:ext>
            </a:extLst>
          </p:cNvPr>
          <p:cNvSpPr/>
          <p:nvPr/>
        </p:nvSpPr>
        <p:spPr>
          <a:xfrm>
            <a:off x="3192121" y="1681757"/>
            <a:ext cx="950358" cy="950358"/>
          </a:xfrm>
          <a:prstGeom prst="ellipse">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40" name="椭圆 39">
            <a:extLst>
              <a:ext uri="{FF2B5EF4-FFF2-40B4-BE49-F238E27FC236}">
                <a16:creationId xmlns:a16="http://schemas.microsoft.com/office/drawing/2014/main" id="{6B847912-CE69-45D8-96E9-0E1285D66EFA}"/>
              </a:ext>
            </a:extLst>
          </p:cNvPr>
          <p:cNvSpPr/>
          <p:nvPr/>
        </p:nvSpPr>
        <p:spPr>
          <a:xfrm>
            <a:off x="7777922" y="1628785"/>
            <a:ext cx="950358" cy="950358"/>
          </a:xfrm>
          <a:prstGeom prst="ellipse">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41" name="椭圆 40">
            <a:extLst>
              <a:ext uri="{FF2B5EF4-FFF2-40B4-BE49-F238E27FC236}">
                <a16:creationId xmlns:a16="http://schemas.microsoft.com/office/drawing/2014/main" id="{40D328D1-03F7-4AB1-AAE2-519D7A07ABF0}"/>
              </a:ext>
            </a:extLst>
          </p:cNvPr>
          <p:cNvSpPr/>
          <p:nvPr/>
        </p:nvSpPr>
        <p:spPr>
          <a:xfrm>
            <a:off x="3237898" y="4143326"/>
            <a:ext cx="950358" cy="950358"/>
          </a:xfrm>
          <a:prstGeom prst="ellipse">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45" name="椭圆 44">
            <a:extLst>
              <a:ext uri="{FF2B5EF4-FFF2-40B4-BE49-F238E27FC236}">
                <a16:creationId xmlns:a16="http://schemas.microsoft.com/office/drawing/2014/main" id="{BE0B7F86-C8F4-4C4D-A0DA-699061259264}"/>
              </a:ext>
            </a:extLst>
          </p:cNvPr>
          <p:cNvSpPr/>
          <p:nvPr/>
        </p:nvSpPr>
        <p:spPr>
          <a:xfrm>
            <a:off x="7815354" y="4106079"/>
            <a:ext cx="950358" cy="950358"/>
          </a:xfrm>
          <a:prstGeom prst="ellipse">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pic>
        <p:nvPicPr>
          <p:cNvPr id="4" name="图形 3" descr="灯泡">
            <a:extLst>
              <a:ext uri="{FF2B5EF4-FFF2-40B4-BE49-F238E27FC236}">
                <a16:creationId xmlns:a16="http://schemas.microsoft.com/office/drawing/2014/main" id="{F91CF3FD-5E88-4979-82F5-88CCD48F239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24976" y="4211458"/>
            <a:ext cx="739215" cy="739215"/>
          </a:xfrm>
          <a:prstGeom prst="rect">
            <a:avLst/>
          </a:prstGeom>
        </p:spPr>
      </p:pic>
      <p:pic>
        <p:nvPicPr>
          <p:cNvPr id="6" name="图形 5" descr="靶心">
            <a:extLst>
              <a:ext uri="{FF2B5EF4-FFF2-40B4-BE49-F238E27FC236}">
                <a16:creationId xmlns:a16="http://schemas.microsoft.com/office/drawing/2014/main" id="{30E0FA29-F4E3-4408-B566-D245B0F5E63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71100" y="1721245"/>
            <a:ext cx="778577" cy="778577"/>
          </a:xfrm>
          <a:prstGeom prst="rect">
            <a:avLst/>
          </a:prstGeom>
        </p:spPr>
      </p:pic>
      <p:pic>
        <p:nvPicPr>
          <p:cNvPr id="8" name="图形 7" descr="标记">
            <a:extLst>
              <a:ext uri="{FF2B5EF4-FFF2-40B4-BE49-F238E27FC236}">
                <a16:creationId xmlns:a16="http://schemas.microsoft.com/office/drawing/2014/main" id="{F709645F-44CF-4E7F-9AD6-CC4A1F2B663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50743" y="4285548"/>
            <a:ext cx="731065" cy="731065"/>
          </a:xfrm>
          <a:prstGeom prst="rect">
            <a:avLst/>
          </a:prstGeom>
        </p:spPr>
      </p:pic>
      <p:pic>
        <p:nvPicPr>
          <p:cNvPr id="10" name="图形 9" descr="时钟">
            <a:extLst>
              <a:ext uri="{FF2B5EF4-FFF2-40B4-BE49-F238E27FC236}">
                <a16:creationId xmlns:a16="http://schemas.microsoft.com/office/drawing/2014/main" id="{D9AB436C-8551-4027-A370-07D02A5A93A9}"/>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296143" y="1794448"/>
            <a:ext cx="731065" cy="731065"/>
          </a:xfrm>
          <a:prstGeom prst="rect">
            <a:avLst/>
          </a:prstGeom>
        </p:spPr>
      </p:pic>
      <p:grpSp>
        <p:nvGrpSpPr>
          <p:cNvPr id="28" name="组合 27">
            <a:extLst>
              <a:ext uri="{FF2B5EF4-FFF2-40B4-BE49-F238E27FC236}">
                <a16:creationId xmlns:a16="http://schemas.microsoft.com/office/drawing/2014/main" id="{69FE437E-5F4D-4998-B97E-201F482E97B0}"/>
              </a:ext>
            </a:extLst>
          </p:cNvPr>
          <p:cNvGrpSpPr/>
          <p:nvPr/>
        </p:nvGrpSpPr>
        <p:grpSpPr>
          <a:xfrm>
            <a:off x="143922" y="223365"/>
            <a:ext cx="11887200" cy="307777"/>
            <a:chOff x="143922" y="775815"/>
            <a:chExt cx="11887200" cy="307777"/>
          </a:xfrm>
        </p:grpSpPr>
        <p:sp>
          <p:nvSpPr>
            <p:cNvPr id="33" name="MH_Entry_1">
              <a:extLst>
                <a:ext uri="{FF2B5EF4-FFF2-40B4-BE49-F238E27FC236}">
                  <a16:creationId xmlns:a16="http://schemas.microsoft.com/office/drawing/2014/main" id="{5E5F3FE3-56E6-4C9B-8EE8-9C11FA362E4B}"/>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输入你的标题</a:t>
              </a:r>
            </a:p>
          </p:txBody>
        </p:sp>
        <p:cxnSp>
          <p:nvCxnSpPr>
            <p:cNvPr id="36" name="直接连接符 3">
              <a:extLst>
                <a:ext uri="{FF2B5EF4-FFF2-40B4-BE49-F238E27FC236}">
                  <a16:creationId xmlns:a16="http://schemas.microsoft.com/office/drawing/2014/main" id="{1617A319-6DFB-4C53-8340-74F363B711A9}"/>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37" name="直接连接符 4">
              <a:extLst>
                <a:ext uri="{FF2B5EF4-FFF2-40B4-BE49-F238E27FC236}">
                  <a16:creationId xmlns:a16="http://schemas.microsoft.com/office/drawing/2014/main" id="{53FF492A-29B3-4B82-9E72-9BEF46E7F7AF}"/>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4528517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25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1000"/>
                                        <p:tgtEl>
                                          <p:spTgt spid="53"/>
                                        </p:tgtEl>
                                      </p:cBhvr>
                                    </p:animEffect>
                                    <p:anim calcmode="lin" valueType="num">
                                      <p:cBhvr>
                                        <p:cTn id="13" dur="1000" fill="hold"/>
                                        <p:tgtEl>
                                          <p:spTgt spid="53"/>
                                        </p:tgtEl>
                                        <p:attrNameLst>
                                          <p:attrName>ppt_x</p:attrName>
                                        </p:attrNameLst>
                                      </p:cBhvr>
                                      <p:tavLst>
                                        <p:tav tm="0">
                                          <p:val>
                                            <p:strVal val="#ppt_x"/>
                                          </p:val>
                                        </p:tav>
                                        <p:tav tm="100000">
                                          <p:val>
                                            <p:strVal val="#ppt_x"/>
                                          </p:val>
                                        </p:tav>
                                      </p:tavLst>
                                    </p:anim>
                                    <p:anim calcmode="lin" valueType="num">
                                      <p:cBhvr>
                                        <p:cTn id="14" dur="1000" fill="hold"/>
                                        <p:tgtEl>
                                          <p:spTgt spid="5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1000"/>
                                        <p:tgtEl>
                                          <p:spTgt spid="50"/>
                                        </p:tgtEl>
                                      </p:cBhvr>
                                    </p:animEffect>
                                    <p:anim calcmode="lin" valueType="num">
                                      <p:cBhvr>
                                        <p:cTn id="18" dur="1000" fill="hold"/>
                                        <p:tgtEl>
                                          <p:spTgt spid="50"/>
                                        </p:tgtEl>
                                        <p:attrNameLst>
                                          <p:attrName>ppt_x</p:attrName>
                                        </p:attrNameLst>
                                      </p:cBhvr>
                                      <p:tavLst>
                                        <p:tav tm="0">
                                          <p:val>
                                            <p:strVal val="#ppt_x"/>
                                          </p:val>
                                        </p:tav>
                                        <p:tav tm="100000">
                                          <p:val>
                                            <p:strVal val="#ppt_x"/>
                                          </p:val>
                                        </p:tav>
                                      </p:tavLst>
                                    </p:anim>
                                    <p:anim calcmode="lin" valueType="num">
                                      <p:cBhvr>
                                        <p:cTn id="19" dur="1000" fill="hold"/>
                                        <p:tgtEl>
                                          <p:spTgt spid="50"/>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75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1000"/>
                                        <p:tgtEl>
                                          <p:spTgt spid="56"/>
                                        </p:tgtEl>
                                      </p:cBhvr>
                                    </p:animEffect>
                                    <p:anim calcmode="lin" valueType="num">
                                      <p:cBhvr>
                                        <p:cTn id="23" dur="1000" fill="hold"/>
                                        <p:tgtEl>
                                          <p:spTgt spid="56"/>
                                        </p:tgtEl>
                                        <p:attrNameLst>
                                          <p:attrName>ppt_x</p:attrName>
                                        </p:attrNameLst>
                                      </p:cBhvr>
                                      <p:tavLst>
                                        <p:tav tm="0">
                                          <p:val>
                                            <p:strVal val="#ppt_x"/>
                                          </p:val>
                                        </p:tav>
                                        <p:tav tm="100000">
                                          <p:val>
                                            <p:strVal val="#ppt_x"/>
                                          </p:val>
                                        </p:tav>
                                      </p:tavLst>
                                    </p:anim>
                                    <p:anim calcmode="lin" valueType="num">
                                      <p:cBhvr>
                                        <p:cTn id="2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grpSp>
        <p:nvGrpSpPr>
          <p:cNvPr id="39" name="组合 38"/>
          <p:cNvGrpSpPr/>
          <p:nvPr/>
        </p:nvGrpSpPr>
        <p:grpSpPr>
          <a:xfrm>
            <a:off x="7105881" y="2048487"/>
            <a:ext cx="3202594" cy="928421"/>
            <a:chOff x="7523107" y="3331677"/>
            <a:chExt cx="3202594" cy="928421"/>
          </a:xfrm>
        </p:grpSpPr>
        <p:sp>
          <p:nvSpPr>
            <p:cNvPr id="42" name="矩形 41"/>
            <p:cNvSpPr/>
            <p:nvPr/>
          </p:nvSpPr>
          <p:spPr>
            <a:xfrm>
              <a:off x="7523108" y="3331677"/>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latin typeface="等线" panose="02010600030101010101" pitchFamily="2" charset="-122"/>
                  <a:ea typeface="等线" panose="02010600030101010101" pitchFamily="2" charset="-122"/>
                </a:rPr>
                <a:t>标题文字添加</a:t>
              </a:r>
            </a:p>
          </p:txBody>
        </p:sp>
        <p:sp>
          <p:nvSpPr>
            <p:cNvPr id="46" name="文本框 45"/>
            <p:cNvSpPr txBox="1"/>
            <p:nvPr/>
          </p:nvSpPr>
          <p:spPr>
            <a:xfrm>
              <a:off x="7523107" y="3641467"/>
              <a:ext cx="3202594" cy="618631"/>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tx1">
                      <a:lumMod val="75000"/>
                      <a:lumOff val="25000"/>
                    </a:schemeClr>
                  </a:solidFill>
                  <a:latin typeface="Century Gothic" panose="020B0502020202020204" pitchFamily="34" charset="0"/>
                  <a:ea typeface="+mj-ea"/>
                </a:rPr>
                <a:t>The user can demonstrate on a projector or computer, or print the presentation and make it into a film to be used in a wider field.</a:t>
              </a:r>
            </a:p>
          </p:txBody>
        </p:sp>
      </p:grpSp>
      <p:grpSp>
        <p:nvGrpSpPr>
          <p:cNvPr id="47" name="组合 46"/>
          <p:cNvGrpSpPr/>
          <p:nvPr/>
        </p:nvGrpSpPr>
        <p:grpSpPr>
          <a:xfrm>
            <a:off x="7105881" y="4500425"/>
            <a:ext cx="3344406" cy="958070"/>
            <a:chOff x="7678647" y="3299981"/>
            <a:chExt cx="3344406" cy="958070"/>
          </a:xfrm>
        </p:grpSpPr>
        <p:sp>
          <p:nvSpPr>
            <p:cNvPr id="48" name="矩形 47"/>
            <p:cNvSpPr/>
            <p:nvPr/>
          </p:nvSpPr>
          <p:spPr>
            <a:xfrm>
              <a:off x="7678647" y="3299981"/>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latin typeface="等线" panose="02010600030101010101" pitchFamily="2" charset="-122"/>
                  <a:ea typeface="等线" panose="02010600030101010101" pitchFamily="2" charset="-122"/>
                </a:rPr>
                <a:t>标题文字添加</a:t>
              </a:r>
            </a:p>
          </p:txBody>
        </p:sp>
        <p:sp>
          <p:nvSpPr>
            <p:cNvPr id="49" name="文本框 48"/>
            <p:cNvSpPr txBox="1"/>
            <p:nvPr/>
          </p:nvSpPr>
          <p:spPr>
            <a:xfrm>
              <a:off x="7678647" y="3639420"/>
              <a:ext cx="3344406" cy="618631"/>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tx1">
                      <a:lumMod val="75000"/>
                      <a:lumOff val="25000"/>
                    </a:schemeClr>
                  </a:solidFill>
                  <a:latin typeface="Century Gothic" panose="020B0502020202020204" pitchFamily="34" charset="0"/>
                  <a:ea typeface="+mj-ea"/>
                </a:rPr>
                <a:t>The user can demonstrate on a projector or computer, or print the presentation and make it into a film to be used in a wider field.</a:t>
              </a:r>
            </a:p>
          </p:txBody>
        </p:sp>
      </p:grpSp>
      <p:cxnSp>
        <p:nvCxnSpPr>
          <p:cNvPr id="6" name="直接连接符 5">
            <a:extLst>
              <a:ext uri="{FF2B5EF4-FFF2-40B4-BE49-F238E27FC236}">
                <a16:creationId xmlns:a16="http://schemas.microsoft.com/office/drawing/2014/main" id="{A94A16DB-8D08-46F1-AEBB-99AB3F9E7B22}"/>
              </a:ext>
            </a:extLst>
          </p:cNvPr>
          <p:cNvCxnSpPr>
            <a:cxnSpLocks/>
          </p:cNvCxnSpPr>
          <p:nvPr/>
        </p:nvCxnSpPr>
        <p:spPr>
          <a:xfrm flipV="1">
            <a:off x="4358842" y="2819678"/>
            <a:ext cx="736153" cy="290285"/>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3DF30949-FEDE-4C1F-B3C6-9ADDABF30549}"/>
              </a:ext>
            </a:extLst>
          </p:cNvPr>
          <p:cNvCxnSpPr>
            <a:cxnSpLocks/>
          </p:cNvCxnSpPr>
          <p:nvPr/>
        </p:nvCxnSpPr>
        <p:spPr>
          <a:xfrm>
            <a:off x="4329807" y="4647450"/>
            <a:ext cx="808730" cy="227399"/>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08D3244F-73AE-49F2-80E3-A41FA9A99025}"/>
              </a:ext>
            </a:extLst>
          </p:cNvPr>
          <p:cNvGrpSpPr/>
          <p:nvPr/>
        </p:nvGrpSpPr>
        <p:grpSpPr>
          <a:xfrm>
            <a:off x="1059945" y="2271575"/>
            <a:ext cx="2975508" cy="2989943"/>
            <a:chOff x="1059945" y="2271575"/>
            <a:chExt cx="2975508" cy="2989943"/>
          </a:xfrm>
        </p:grpSpPr>
        <p:sp>
          <p:nvSpPr>
            <p:cNvPr id="2" name="椭圆 1">
              <a:extLst>
                <a:ext uri="{FF2B5EF4-FFF2-40B4-BE49-F238E27FC236}">
                  <a16:creationId xmlns:a16="http://schemas.microsoft.com/office/drawing/2014/main" id="{32CAA0D7-222E-4533-AA1E-6D8F111EC520}"/>
                </a:ext>
              </a:extLst>
            </p:cNvPr>
            <p:cNvSpPr/>
            <p:nvPr/>
          </p:nvSpPr>
          <p:spPr>
            <a:xfrm>
              <a:off x="1059945" y="2271575"/>
              <a:ext cx="2975508" cy="2989943"/>
            </a:xfrm>
            <a:prstGeom prst="ellipse">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形 11" descr="用户">
              <a:extLst>
                <a:ext uri="{FF2B5EF4-FFF2-40B4-BE49-F238E27FC236}">
                  <a16:creationId xmlns:a16="http://schemas.microsoft.com/office/drawing/2014/main" id="{021F4369-BF7E-4F05-B663-12CBE94F73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79421" y="2466500"/>
              <a:ext cx="2600092" cy="2600092"/>
            </a:xfrm>
            <a:prstGeom prst="rect">
              <a:avLst/>
            </a:prstGeom>
          </p:spPr>
        </p:pic>
      </p:grpSp>
      <p:grpSp>
        <p:nvGrpSpPr>
          <p:cNvPr id="18" name="组合 17">
            <a:extLst>
              <a:ext uri="{FF2B5EF4-FFF2-40B4-BE49-F238E27FC236}">
                <a16:creationId xmlns:a16="http://schemas.microsoft.com/office/drawing/2014/main" id="{522D3085-2264-4A8F-AB21-A5F8A46C900B}"/>
              </a:ext>
            </a:extLst>
          </p:cNvPr>
          <p:cNvGrpSpPr/>
          <p:nvPr/>
        </p:nvGrpSpPr>
        <p:grpSpPr>
          <a:xfrm>
            <a:off x="5345881" y="1861734"/>
            <a:ext cx="1489323" cy="1496548"/>
            <a:chOff x="5345881" y="1861734"/>
            <a:chExt cx="1489323" cy="1496548"/>
          </a:xfrm>
        </p:grpSpPr>
        <p:sp>
          <p:nvSpPr>
            <p:cNvPr id="3" name="椭圆 2">
              <a:extLst>
                <a:ext uri="{FF2B5EF4-FFF2-40B4-BE49-F238E27FC236}">
                  <a16:creationId xmlns:a16="http://schemas.microsoft.com/office/drawing/2014/main" id="{D636A358-38A7-4B08-A840-F2D7AF18F949}"/>
                </a:ext>
              </a:extLst>
            </p:cNvPr>
            <p:cNvSpPr/>
            <p:nvPr/>
          </p:nvSpPr>
          <p:spPr>
            <a:xfrm>
              <a:off x="5345881" y="1861734"/>
              <a:ext cx="1489323" cy="1496548"/>
            </a:xfrm>
            <a:prstGeom prst="ellipse">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形 13" descr="日历">
              <a:extLst>
                <a:ext uri="{FF2B5EF4-FFF2-40B4-BE49-F238E27FC236}">
                  <a16:creationId xmlns:a16="http://schemas.microsoft.com/office/drawing/2014/main" id="{CD60A53A-2265-47BD-B1CC-C58AA523C3D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74761" y="2152808"/>
              <a:ext cx="914400" cy="914400"/>
            </a:xfrm>
            <a:prstGeom prst="rect">
              <a:avLst/>
            </a:prstGeom>
          </p:spPr>
        </p:pic>
      </p:grpSp>
      <p:grpSp>
        <p:nvGrpSpPr>
          <p:cNvPr id="19" name="组合 18">
            <a:extLst>
              <a:ext uri="{FF2B5EF4-FFF2-40B4-BE49-F238E27FC236}">
                <a16:creationId xmlns:a16="http://schemas.microsoft.com/office/drawing/2014/main" id="{7CA2E254-D34F-4516-8A1F-60DF77ACACA7}"/>
              </a:ext>
            </a:extLst>
          </p:cNvPr>
          <p:cNvGrpSpPr/>
          <p:nvPr/>
        </p:nvGrpSpPr>
        <p:grpSpPr>
          <a:xfrm>
            <a:off x="5387300" y="4126575"/>
            <a:ext cx="1489323" cy="1496548"/>
            <a:chOff x="5387300" y="4126575"/>
            <a:chExt cx="1489323" cy="1496548"/>
          </a:xfrm>
        </p:grpSpPr>
        <p:sp>
          <p:nvSpPr>
            <p:cNvPr id="26" name="椭圆 25">
              <a:extLst>
                <a:ext uri="{FF2B5EF4-FFF2-40B4-BE49-F238E27FC236}">
                  <a16:creationId xmlns:a16="http://schemas.microsoft.com/office/drawing/2014/main" id="{0777EE18-0E71-4F27-B014-5AB34CCF5939}"/>
                </a:ext>
              </a:extLst>
            </p:cNvPr>
            <p:cNvSpPr/>
            <p:nvPr/>
          </p:nvSpPr>
          <p:spPr>
            <a:xfrm>
              <a:off x="5387300" y="4126575"/>
              <a:ext cx="1489323" cy="1496548"/>
            </a:xfrm>
            <a:prstGeom prst="ellipse">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形 15" descr="条形图">
              <a:extLst>
                <a:ext uri="{FF2B5EF4-FFF2-40B4-BE49-F238E27FC236}">
                  <a16:creationId xmlns:a16="http://schemas.microsoft.com/office/drawing/2014/main" id="{C7E7229A-2820-4328-A47E-35EDE0711869}"/>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74761" y="4417649"/>
              <a:ext cx="914400" cy="914400"/>
            </a:xfrm>
            <a:prstGeom prst="rect">
              <a:avLst/>
            </a:prstGeom>
          </p:spPr>
        </p:pic>
      </p:grpSp>
      <p:grpSp>
        <p:nvGrpSpPr>
          <p:cNvPr id="25" name="组合 24">
            <a:extLst>
              <a:ext uri="{FF2B5EF4-FFF2-40B4-BE49-F238E27FC236}">
                <a16:creationId xmlns:a16="http://schemas.microsoft.com/office/drawing/2014/main" id="{7D5E6F85-E568-4073-B813-3C64057C3821}"/>
              </a:ext>
            </a:extLst>
          </p:cNvPr>
          <p:cNvGrpSpPr/>
          <p:nvPr/>
        </p:nvGrpSpPr>
        <p:grpSpPr>
          <a:xfrm>
            <a:off x="143922" y="223365"/>
            <a:ext cx="11887200" cy="307777"/>
            <a:chOff x="143922" y="775815"/>
            <a:chExt cx="11887200" cy="307777"/>
          </a:xfrm>
        </p:grpSpPr>
        <p:sp>
          <p:nvSpPr>
            <p:cNvPr id="27" name="MH_Entry_1">
              <a:extLst>
                <a:ext uri="{FF2B5EF4-FFF2-40B4-BE49-F238E27FC236}">
                  <a16:creationId xmlns:a16="http://schemas.microsoft.com/office/drawing/2014/main" id="{E2770940-E656-4BEB-88DE-A72332412838}"/>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输入你的标题</a:t>
              </a:r>
            </a:p>
          </p:txBody>
        </p:sp>
        <p:cxnSp>
          <p:nvCxnSpPr>
            <p:cNvPr id="28" name="直接连接符 3">
              <a:extLst>
                <a:ext uri="{FF2B5EF4-FFF2-40B4-BE49-F238E27FC236}">
                  <a16:creationId xmlns:a16="http://schemas.microsoft.com/office/drawing/2014/main" id="{58CE0A16-9824-47B3-A19F-808B50DD1740}"/>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29" name="直接连接符 4">
              <a:extLst>
                <a:ext uri="{FF2B5EF4-FFF2-40B4-BE49-F238E27FC236}">
                  <a16:creationId xmlns:a16="http://schemas.microsoft.com/office/drawing/2014/main" id="{7E756040-060C-4490-A335-5318B52C9CB7}"/>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6824696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1000"/>
                                        <p:tgtEl>
                                          <p:spTgt spid="39"/>
                                        </p:tgtEl>
                                      </p:cBhvr>
                                    </p:animEffect>
                                    <p:anim calcmode="lin" valueType="num">
                                      <p:cBhvr>
                                        <p:cTn id="27" dur="1000" fill="hold"/>
                                        <p:tgtEl>
                                          <p:spTgt spid="39"/>
                                        </p:tgtEl>
                                        <p:attrNameLst>
                                          <p:attrName>ppt_x</p:attrName>
                                        </p:attrNameLst>
                                      </p:cBhvr>
                                      <p:tavLst>
                                        <p:tav tm="0">
                                          <p:val>
                                            <p:strVal val="#ppt_x"/>
                                          </p:val>
                                        </p:tav>
                                        <p:tav tm="100000">
                                          <p:val>
                                            <p:strVal val="#ppt_x"/>
                                          </p:val>
                                        </p:tav>
                                      </p:tavLst>
                                    </p:anim>
                                    <p:anim calcmode="lin" valueType="num">
                                      <p:cBhvr>
                                        <p:cTn id="28" dur="1000" fill="hold"/>
                                        <p:tgtEl>
                                          <p:spTgt spid="39"/>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1000"/>
                                        <p:tgtEl>
                                          <p:spTgt spid="47"/>
                                        </p:tgtEl>
                                      </p:cBhvr>
                                    </p:animEffect>
                                    <p:anim calcmode="lin" valueType="num">
                                      <p:cBhvr>
                                        <p:cTn id="32" dur="1000" fill="hold"/>
                                        <p:tgtEl>
                                          <p:spTgt spid="47"/>
                                        </p:tgtEl>
                                        <p:attrNameLst>
                                          <p:attrName>ppt_x</p:attrName>
                                        </p:attrNameLst>
                                      </p:cBhvr>
                                      <p:tavLst>
                                        <p:tav tm="0">
                                          <p:val>
                                            <p:strVal val="#ppt_x"/>
                                          </p:val>
                                        </p:tav>
                                        <p:tav tm="100000">
                                          <p:val>
                                            <p:strVal val="#ppt_x"/>
                                          </p:val>
                                        </p:tav>
                                      </p:tavLst>
                                    </p:anim>
                                    <p:anim calcmode="lin" valueType="num">
                                      <p:cBhvr>
                                        <p:cTn id="33"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椭圆 1"/>
          <p:cNvSpPr/>
          <p:nvPr/>
        </p:nvSpPr>
        <p:spPr>
          <a:xfrm>
            <a:off x="373489" y="2572401"/>
            <a:ext cx="2483893" cy="2483893"/>
          </a:xfrm>
          <a:prstGeom prst="ellipse">
            <a:avLst/>
          </a:prstGeom>
          <a:noFill/>
          <a:ln>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3" name="椭圆 2"/>
          <p:cNvSpPr/>
          <p:nvPr/>
        </p:nvSpPr>
        <p:spPr>
          <a:xfrm>
            <a:off x="3296384" y="2572400"/>
            <a:ext cx="2483893" cy="2483893"/>
          </a:xfrm>
          <a:prstGeom prst="ellipse">
            <a:avLst/>
          </a:prstGeom>
          <a:noFill/>
          <a:ln>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4" name="椭圆 3"/>
          <p:cNvSpPr/>
          <p:nvPr/>
        </p:nvSpPr>
        <p:spPr>
          <a:xfrm>
            <a:off x="6219279" y="2572399"/>
            <a:ext cx="2483893" cy="2483893"/>
          </a:xfrm>
          <a:prstGeom prst="ellipse">
            <a:avLst/>
          </a:prstGeom>
          <a:noFill/>
          <a:ln>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5" name="椭圆 4"/>
          <p:cNvSpPr/>
          <p:nvPr/>
        </p:nvSpPr>
        <p:spPr>
          <a:xfrm>
            <a:off x="9142174" y="2572398"/>
            <a:ext cx="2483893" cy="2483893"/>
          </a:xfrm>
          <a:prstGeom prst="ellipse">
            <a:avLst/>
          </a:prstGeom>
          <a:noFill/>
          <a:ln>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grpSp>
        <p:nvGrpSpPr>
          <p:cNvPr id="12" name="组合 11"/>
          <p:cNvGrpSpPr/>
          <p:nvPr/>
        </p:nvGrpSpPr>
        <p:grpSpPr>
          <a:xfrm>
            <a:off x="2671118" y="3408579"/>
            <a:ext cx="811530" cy="811530"/>
            <a:chOff x="173624" y="2446020"/>
            <a:chExt cx="811530" cy="811530"/>
          </a:xfrm>
          <a:solidFill>
            <a:srgbClr val="132E4A"/>
          </a:solidFill>
        </p:grpSpPr>
        <p:sp>
          <p:nvSpPr>
            <p:cNvPr id="13" name="椭圆 12"/>
            <p:cNvSpPr/>
            <p:nvPr/>
          </p:nvSpPr>
          <p:spPr>
            <a:xfrm>
              <a:off x="173624" y="2446020"/>
              <a:ext cx="811530" cy="811530"/>
            </a:xfrm>
            <a:prstGeom prst="ellipse">
              <a:avLst/>
            </a:prstGeom>
            <a:grp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14" name="Freeform 80"/>
            <p:cNvSpPr>
              <a:spLocks noEditPoints="1"/>
            </p:cNvSpPr>
            <p:nvPr/>
          </p:nvSpPr>
          <p:spPr bwMode="auto">
            <a:xfrm>
              <a:off x="416595" y="2605986"/>
              <a:ext cx="337018" cy="496986"/>
            </a:xfrm>
            <a:custGeom>
              <a:avLst/>
              <a:gdLst>
                <a:gd name="T0" fmla="*/ 273 w 280"/>
                <a:gd name="T1" fmla="*/ 0 h 413"/>
                <a:gd name="T2" fmla="*/ 7 w 280"/>
                <a:gd name="T3" fmla="*/ 0 h 413"/>
                <a:gd name="T4" fmla="*/ 0 w 280"/>
                <a:gd name="T5" fmla="*/ 7 h 413"/>
                <a:gd name="T6" fmla="*/ 0 w 280"/>
                <a:gd name="T7" fmla="*/ 406 h 413"/>
                <a:gd name="T8" fmla="*/ 7 w 280"/>
                <a:gd name="T9" fmla="*/ 413 h 413"/>
                <a:gd name="T10" fmla="*/ 273 w 280"/>
                <a:gd name="T11" fmla="*/ 413 h 413"/>
                <a:gd name="T12" fmla="*/ 280 w 280"/>
                <a:gd name="T13" fmla="*/ 406 h 413"/>
                <a:gd name="T14" fmla="*/ 280 w 280"/>
                <a:gd name="T15" fmla="*/ 7 h 413"/>
                <a:gd name="T16" fmla="*/ 273 w 280"/>
                <a:gd name="T17" fmla="*/ 0 h 413"/>
                <a:gd name="T18" fmla="*/ 266 w 280"/>
                <a:gd name="T19" fmla="*/ 398 h 413"/>
                <a:gd name="T20" fmla="*/ 14 w 280"/>
                <a:gd name="T21" fmla="*/ 398 h 413"/>
                <a:gd name="T22" fmla="*/ 14 w 280"/>
                <a:gd name="T23" fmla="*/ 14 h 413"/>
                <a:gd name="T24" fmla="*/ 266 w 280"/>
                <a:gd name="T25" fmla="*/ 14 h 413"/>
                <a:gd name="T26" fmla="*/ 266 w 280"/>
                <a:gd name="T27" fmla="*/ 398 h 413"/>
                <a:gd name="T28" fmla="*/ 108 w 280"/>
                <a:gd name="T29" fmla="*/ 81 h 413"/>
                <a:gd name="T30" fmla="*/ 174 w 280"/>
                <a:gd name="T31" fmla="*/ 81 h 413"/>
                <a:gd name="T32" fmla="*/ 198 w 280"/>
                <a:gd name="T33" fmla="*/ 57 h 413"/>
                <a:gd name="T34" fmla="*/ 174 w 280"/>
                <a:gd name="T35" fmla="*/ 33 h 413"/>
                <a:gd name="T36" fmla="*/ 108 w 280"/>
                <a:gd name="T37" fmla="*/ 33 h 413"/>
                <a:gd name="T38" fmla="*/ 84 w 280"/>
                <a:gd name="T39" fmla="*/ 57 h 413"/>
                <a:gd name="T40" fmla="*/ 108 w 280"/>
                <a:gd name="T41" fmla="*/ 81 h 413"/>
                <a:gd name="T42" fmla="*/ 108 w 280"/>
                <a:gd name="T43" fmla="*/ 48 h 413"/>
                <a:gd name="T44" fmla="*/ 174 w 280"/>
                <a:gd name="T45" fmla="*/ 48 h 413"/>
                <a:gd name="T46" fmla="*/ 184 w 280"/>
                <a:gd name="T47" fmla="*/ 57 h 413"/>
                <a:gd name="T48" fmla="*/ 174 w 280"/>
                <a:gd name="T49" fmla="*/ 66 h 413"/>
                <a:gd name="T50" fmla="*/ 108 w 280"/>
                <a:gd name="T51" fmla="*/ 66 h 413"/>
                <a:gd name="T52" fmla="*/ 99 w 280"/>
                <a:gd name="T53" fmla="*/ 57 h 413"/>
                <a:gd name="T54" fmla="*/ 108 w 280"/>
                <a:gd name="T55" fmla="*/ 48 h 413"/>
                <a:gd name="T56" fmla="*/ 140 w 280"/>
                <a:gd name="T57" fmla="*/ 207 h 413"/>
                <a:gd name="T58" fmla="*/ 73 w 280"/>
                <a:gd name="T59" fmla="*/ 207 h 413"/>
                <a:gd name="T60" fmla="*/ 73 w 280"/>
                <a:gd name="T61" fmla="*/ 140 h 413"/>
                <a:gd name="T62" fmla="*/ 140 w 280"/>
                <a:gd name="T63" fmla="*/ 140 h 413"/>
                <a:gd name="T64" fmla="*/ 140 w 280"/>
                <a:gd name="T65" fmla="*/ 207 h 413"/>
                <a:gd name="T66" fmla="*/ 206 w 280"/>
                <a:gd name="T67" fmla="*/ 280 h 413"/>
                <a:gd name="T68" fmla="*/ 74 w 280"/>
                <a:gd name="T69" fmla="*/ 280 h 413"/>
                <a:gd name="T70" fmla="*/ 74 w 280"/>
                <a:gd name="T71" fmla="*/ 266 h 413"/>
                <a:gd name="T72" fmla="*/ 206 w 280"/>
                <a:gd name="T73" fmla="*/ 266 h 413"/>
                <a:gd name="T74" fmla="*/ 206 w 280"/>
                <a:gd name="T75" fmla="*/ 280 h 413"/>
                <a:gd name="T76" fmla="*/ 75 w 280"/>
                <a:gd name="T77" fmla="*/ 232 h 413"/>
                <a:gd name="T78" fmla="*/ 207 w 280"/>
                <a:gd name="T79" fmla="*/ 232 h 413"/>
                <a:gd name="T80" fmla="*/ 207 w 280"/>
                <a:gd name="T81" fmla="*/ 247 h 413"/>
                <a:gd name="T82" fmla="*/ 75 w 280"/>
                <a:gd name="T83" fmla="*/ 247 h 413"/>
                <a:gd name="T84" fmla="*/ 75 w 280"/>
                <a:gd name="T85" fmla="*/ 232 h 413"/>
                <a:gd name="T86" fmla="*/ 74 w 280"/>
                <a:gd name="T87" fmla="*/ 313 h 413"/>
                <a:gd name="T88" fmla="*/ 74 w 280"/>
                <a:gd name="T89" fmla="*/ 299 h 413"/>
                <a:gd name="T90" fmla="*/ 206 w 280"/>
                <a:gd name="T91" fmla="*/ 299 h 413"/>
                <a:gd name="T92" fmla="*/ 206 w 280"/>
                <a:gd name="T93" fmla="*/ 313 h 413"/>
                <a:gd name="T94" fmla="*/ 74 w 280"/>
                <a:gd name="T95" fmla="*/ 313 h 413"/>
                <a:gd name="T96" fmla="*/ 206 w 280"/>
                <a:gd name="T97" fmla="*/ 347 h 413"/>
                <a:gd name="T98" fmla="*/ 73 w 280"/>
                <a:gd name="T99" fmla="*/ 347 h 413"/>
                <a:gd name="T100" fmla="*/ 73 w 280"/>
                <a:gd name="T101" fmla="*/ 332 h 413"/>
                <a:gd name="T102" fmla="*/ 206 w 280"/>
                <a:gd name="T103" fmla="*/ 332 h 413"/>
                <a:gd name="T104" fmla="*/ 206 w 280"/>
                <a:gd name="T105" fmla="*/ 347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413">
                  <a:moveTo>
                    <a:pt x="273" y="0"/>
                  </a:moveTo>
                  <a:cubicBezTo>
                    <a:pt x="7" y="0"/>
                    <a:pt x="7" y="0"/>
                    <a:pt x="7" y="0"/>
                  </a:cubicBezTo>
                  <a:cubicBezTo>
                    <a:pt x="3" y="0"/>
                    <a:pt x="0" y="3"/>
                    <a:pt x="0" y="7"/>
                  </a:cubicBezTo>
                  <a:cubicBezTo>
                    <a:pt x="0" y="406"/>
                    <a:pt x="0" y="406"/>
                    <a:pt x="0" y="406"/>
                  </a:cubicBezTo>
                  <a:cubicBezTo>
                    <a:pt x="0" y="410"/>
                    <a:pt x="3" y="413"/>
                    <a:pt x="7" y="413"/>
                  </a:cubicBezTo>
                  <a:cubicBezTo>
                    <a:pt x="273" y="413"/>
                    <a:pt x="273" y="413"/>
                    <a:pt x="273" y="413"/>
                  </a:cubicBezTo>
                  <a:cubicBezTo>
                    <a:pt x="277" y="413"/>
                    <a:pt x="280" y="410"/>
                    <a:pt x="280" y="406"/>
                  </a:cubicBezTo>
                  <a:cubicBezTo>
                    <a:pt x="280" y="7"/>
                    <a:pt x="280" y="7"/>
                    <a:pt x="280" y="7"/>
                  </a:cubicBezTo>
                  <a:cubicBezTo>
                    <a:pt x="280" y="3"/>
                    <a:pt x="277" y="0"/>
                    <a:pt x="273" y="0"/>
                  </a:cubicBezTo>
                  <a:close/>
                  <a:moveTo>
                    <a:pt x="266" y="398"/>
                  </a:moveTo>
                  <a:cubicBezTo>
                    <a:pt x="14" y="398"/>
                    <a:pt x="14" y="398"/>
                    <a:pt x="14" y="398"/>
                  </a:cubicBezTo>
                  <a:cubicBezTo>
                    <a:pt x="14" y="14"/>
                    <a:pt x="14" y="14"/>
                    <a:pt x="14" y="14"/>
                  </a:cubicBezTo>
                  <a:cubicBezTo>
                    <a:pt x="266" y="14"/>
                    <a:pt x="266" y="14"/>
                    <a:pt x="266" y="14"/>
                  </a:cubicBezTo>
                  <a:lnTo>
                    <a:pt x="266" y="398"/>
                  </a:lnTo>
                  <a:close/>
                  <a:moveTo>
                    <a:pt x="108" y="81"/>
                  </a:moveTo>
                  <a:cubicBezTo>
                    <a:pt x="174" y="81"/>
                    <a:pt x="174" y="81"/>
                    <a:pt x="174" y="81"/>
                  </a:cubicBezTo>
                  <a:cubicBezTo>
                    <a:pt x="187" y="81"/>
                    <a:pt x="198" y="70"/>
                    <a:pt x="198" y="57"/>
                  </a:cubicBezTo>
                  <a:cubicBezTo>
                    <a:pt x="198" y="44"/>
                    <a:pt x="187" y="33"/>
                    <a:pt x="174" y="33"/>
                  </a:cubicBezTo>
                  <a:cubicBezTo>
                    <a:pt x="108" y="33"/>
                    <a:pt x="108" y="33"/>
                    <a:pt x="108" y="33"/>
                  </a:cubicBezTo>
                  <a:cubicBezTo>
                    <a:pt x="95" y="33"/>
                    <a:pt x="84" y="44"/>
                    <a:pt x="84" y="57"/>
                  </a:cubicBezTo>
                  <a:cubicBezTo>
                    <a:pt x="84" y="70"/>
                    <a:pt x="95" y="81"/>
                    <a:pt x="108" y="81"/>
                  </a:cubicBezTo>
                  <a:close/>
                  <a:moveTo>
                    <a:pt x="108" y="48"/>
                  </a:moveTo>
                  <a:cubicBezTo>
                    <a:pt x="174" y="48"/>
                    <a:pt x="174" y="48"/>
                    <a:pt x="174" y="48"/>
                  </a:cubicBezTo>
                  <a:cubicBezTo>
                    <a:pt x="179" y="48"/>
                    <a:pt x="184" y="52"/>
                    <a:pt x="184" y="57"/>
                  </a:cubicBezTo>
                  <a:cubicBezTo>
                    <a:pt x="184" y="62"/>
                    <a:pt x="179" y="66"/>
                    <a:pt x="174" y="66"/>
                  </a:cubicBezTo>
                  <a:cubicBezTo>
                    <a:pt x="108" y="66"/>
                    <a:pt x="108" y="66"/>
                    <a:pt x="108" y="66"/>
                  </a:cubicBezTo>
                  <a:cubicBezTo>
                    <a:pt x="103" y="66"/>
                    <a:pt x="99" y="62"/>
                    <a:pt x="99" y="57"/>
                  </a:cubicBezTo>
                  <a:cubicBezTo>
                    <a:pt x="99" y="52"/>
                    <a:pt x="103" y="48"/>
                    <a:pt x="108" y="48"/>
                  </a:cubicBezTo>
                  <a:close/>
                  <a:moveTo>
                    <a:pt x="140" y="207"/>
                  </a:moveTo>
                  <a:cubicBezTo>
                    <a:pt x="73" y="207"/>
                    <a:pt x="73" y="207"/>
                    <a:pt x="73" y="207"/>
                  </a:cubicBezTo>
                  <a:cubicBezTo>
                    <a:pt x="73" y="140"/>
                    <a:pt x="73" y="140"/>
                    <a:pt x="73" y="140"/>
                  </a:cubicBezTo>
                  <a:cubicBezTo>
                    <a:pt x="140" y="140"/>
                    <a:pt x="140" y="140"/>
                    <a:pt x="140" y="140"/>
                  </a:cubicBezTo>
                  <a:lnTo>
                    <a:pt x="140" y="207"/>
                  </a:lnTo>
                  <a:close/>
                  <a:moveTo>
                    <a:pt x="206" y="280"/>
                  </a:moveTo>
                  <a:cubicBezTo>
                    <a:pt x="74" y="280"/>
                    <a:pt x="74" y="280"/>
                    <a:pt x="74" y="280"/>
                  </a:cubicBezTo>
                  <a:cubicBezTo>
                    <a:pt x="74" y="266"/>
                    <a:pt x="74" y="266"/>
                    <a:pt x="74" y="266"/>
                  </a:cubicBezTo>
                  <a:cubicBezTo>
                    <a:pt x="206" y="266"/>
                    <a:pt x="206" y="266"/>
                    <a:pt x="206" y="266"/>
                  </a:cubicBezTo>
                  <a:lnTo>
                    <a:pt x="206" y="280"/>
                  </a:lnTo>
                  <a:close/>
                  <a:moveTo>
                    <a:pt x="75" y="232"/>
                  </a:moveTo>
                  <a:cubicBezTo>
                    <a:pt x="207" y="232"/>
                    <a:pt x="207" y="232"/>
                    <a:pt x="207" y="232"/>
                  </a:cubicBezTo>
                  <a:cubicBezTo>
                    <a:pt x="207" y="247"/>
                    <a:pt x="207" y="247"/>
                    <a:pt x="207" y="247"/>
                  </a:cubicBezTo>
                  <a:cubicBezTo>
                    <a:pt x="75" y="247"/>
                    <a:pt x="75" y="247"/>
                    <a:pt x="75" y="247"/>
                  </a:cubicBezTo>
                  <a:lnTo>
                    <a:pt x="75" y="232"/>
                  </a:lnTo>
                  <a:close/>
                  <a:moveTo>
                    <a:pt x="74" y="313"/>
                  </a:moveTo>
                  <a:cubicBezTo>
                    <a:pt x="74" y="299"/>
                    <a:pt x="74" y="299"/>
                    <a:pt x="74" y="299"/>
                  </a:cubicBezTo>
                  <a:cubicBezTo>
                    <a:pt x="206" y="299"/>
                    <a:pt x="206" y="299"/>
                    <a:pt x="206" y="299"/>
                  </a:cubicBezTo>
                  <a:cubicBezTo>
                    <a:pt x="206" y="313"/>
                    <a:pt x="206" y="313"/>
                    <a:pt x="206" y="313"/>
                  </a:cubicBezTo>
                  <a:lnTo>
                    <a:pt x="74" y="313"/>
                  </a:lnTo>
                  <a:close/>
                  <a:moveTo>
                    <a:pt x="206" y="347"/>
                  </a:moveTo>
                  <a:cubicBezTo>
                    <a:pt x="73" y="347"/>
                    <a:pt x="73" y="347"/>
                    <a:pt x="73" y="347"/>
                  </a:cubicBezTo>
                  <a:cubicBezTo>
                    <a:pt x="73" y="332"/>
                    <a:pt x="73" y="332"/>
                    <a:pt x="73" y="332"/>
                  </a:cubicBezTo>
                  <a:cubicBezTo>
                    <a:pt x="206" y="332"/>
                    <a:pt x="206" y="332"/>
                    <a:pt x="206" y="332"/>
                  </a:cubicBezTo>
                  <a:lnTo>
                    <a:pt x="206" y="347"/>
                  </a:lnTo>
                  <a:close/>
                </a:path>
              </a:pathLst>
            </a:custGeom>
            <a:grpFill/>
            <a:ln>
              <a:noFill/>
            </a:ln>
          </p:spPr>
          <p:txBody>
            <a:bodyPr vert="horz" wrap="square" lIns="68571" tIns="34286" rIns="68571" bIns="34286" numCol="1" anchor="t" anchorCtr="0" compatLnSpc="1"/>
            <a:lstStyle/>
            <a:p>
              <a:pPr defTabSz="685165"/>
              <a:r>
                <a:rPr lang="en-US" altLang="zh-CN" sz="3200" dirty="0">
                  <a:solidFill>
                    <a:srgbClr val="FFFFFF"/>
                  </a:solidFill>
                  <a:latin typeface="等线" panose="02010600030101010101" pitchFamily="2" charset="-122"/>
                  <a:ea typeface="等线" panose="02010600030101010101" pitchFamily="2" charset="-122"/>
                </a:rPr>
                <a:t>》</a:t>
              </a:r>
              <a:endParaRPr lang="en-US" sz="3200" dirty="0">
                <a:solidFill>
                  <a:srgbClr val="FFFFFF"/>
                </a:solidFill>
                <a:latin typeface="等线" panose="02010600030101010101" pitchFamily="2" charset="-122"/>
                <a:ea typeface="等线" panose="02010600030101010101" pitchFamily="2" charset="-122"/>
              </a:endParaRPr>
            </a:p>
          </p:txBody>
        </p:sp>
      </p:grpSp>
      <p:grpSp>
        <p:nvGrpSpPr>
          <p:cNvPr id="21" name="组合 20"/>
          <p:cNvGrpSpPr/>
          <p:nvPr/>
        </p:nvGrpSpPr>
        <p:grpSpPr>
          <a:xfrm>
            <a:off x="5599700" y="3408579"/>
            <a:ext cx="811530" cy="811530"/>
            <a:chOff x="173624" y="2446020"/>
            <a:chExt cx="811530" cy="811530"/>
          </a:xfrm>
          <a:solidFill>
            <a:srgbClr val="132E4A"/>
          </a:solidFill>
        </p:grpSpPr>
        <p:sp>
          <p:nvSpPr>
            <p:cNvPr id="22" name="椭圆 21"/>
            <p:cNvSpPr/>
            <p:nvPr/>
          </p:nvSpPr>
          <p:spPr>
            <a:xfrm>
              <a:off x="173624" y="2446020"/>
              <a:ext cx="811530" cy="811530"/>
            </a:xfrm>
            <a:prstGeom prst="ellipse">
              <a:avLst/>
            </a:prstGeom>
            <a:grp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23" name="Freeform 80"/>
            <p:cNvSpPr>
              <a:spLocks noEditPoints="1"/>
            </p:cNvSpPr>
            <p:nvPr/>
          </p:nvSpPr>
          <p:spPr bwMode="auto">
            <a:xfrm>
              <a:off x="416595" y="2605986"/>
              <a:ext cx="337018" cy="496986"/>
            </a:xfrm>
            <a:custGeom>
              <a:avLst/>
              <a:gdLst>
                <a:gd name="T0" fmla="*/ 273 w 280"/>
                <a:gd name="T1" fmla="*/ 0 h 413"/>
                <a:gd name="T2" fmla="*/ 7 w 280"/>
                <a:gd name="T3" fmla="*/ 0 h 413"/>
                <a:gd name="T4" fmla="*/ 0 w 280"/>
                <a:gd name="T5" fmla="*/ 7 h 413"/>
                <a:gd name="T6" fmla="*/ 0 w 280"/>
                <a:gd name="T7" fmla="*/ 406 h 413"/>
                <a:gd name="T8" fmla="*/ 7 w 280"/>
                <a:gd name="T9" fmla="*/ 413 h 413"/>
                <a:gd name="T10" fmla="*/ 273 w 280"/>
                <a:gd name="T11" fmla="*/ 413 h 413"/>
                <a:gd name="T12" fmla="*/ 280 w 280"/>
                <a:gd name="T13" fmla="*/ 406 h 413"/>
                <a:gd name="T14" fmla="*/ 280 w 280"/>
                <a:gd name="T15" fmla="*/ 7 h 413"/>
                <a:gd name="T16" fmla="*/ 273 w 280"/>
                <a:gd name="T17" fmla="*/ 0 h 413"/>
                <a:gd name="T18" fmla="*/ 266 w 280"/>
                <a:gd name="T19" fmla="*/ 398 h 413"/>
                <a:gd name="T20" fmla="*/ 14 w 280"/>
                <a:gd name="T21" fmla="*/ 398 h 413"/>
                <a:gd name="T22" fmla="*/ 14 w 280"/>
                <a:gd name="T23" fmla="*/ 14 h 413"/>
                <a:gd name="T24" fmla="*/ 266 w 280"/>
                <a:gd name="T25" fmla="*/ 14 h 413"/>
                <a:gd name="T26" fmla="*/ 266 w 280"/>
                <a:gd name="T27" fmla="*/ 398 h 413"/>
                <a:gd name="T28" fmla="*/ 108 w 280"/>
                <a:gd name="T29" fmla="*/ 81 h 413"/>
                <a:gd name="T30" fmla="*/ 174 w 280"/>
                <a:gd name="T31" fmla="*/ 81 h 413"/>
                <a:gd name="T32" fmla="*/ 198 w 280"/>
                <a:gd name="T33" fmla="*/ 57 h 413"/>
                <a:gd name="T34" fmla="*/ 174 w 280"/>
                <a:gd name="T35" fmla="*/ 33 h 413"/>
                <a:gd name="T36" fmla="*/ 108 w 280"/>
                <a:gd name="T37" fmla="*/ 33 h 413"/>
                <a:gd name="T38" fmla="*/ 84 w 280"/>
                <a:gd name="T39" fmla="*/ 57 h 413"/>
                <a:gd name="T40" fmla="*/ 108 w 280"/>
                <a:gd name="T41" fmla="*/ 81 h 413"/>
                <a:gd name="T42" fmla="*/ 108 w 280"/>
                <a:gd name="T43" fmla="*/ 48 h 413"/>
                <a:gd name="T44" fmla="*/ 174 w 280"/>
                <a:gd name="T45" fmla="*/ 48 h 413"/>
                <a:gd name="T46" fmla="*/ 184 w 280"/>
                <a:gd name="T47" fmla="*/ 57 h 413"/>
                <a:gd name="T48" fmla="*/ 174 w 280"/>
                <a:gd name="T49" fmla="*/ 66 h 413"/>
                <a:gd name="T50" fmla="*/ 108 w 280"/>
                <a:gd name="T51" fmla="*/ 66 h 413"/>
                <a:gd name="T52" fmla="*/ 99 w 280"/>
                <a:gd name="T53" fmla="*/ 57 h 413"/>
                <a:gd name="T54" fmla="*/ 108 w 280"/>
                <a:gd name="T55" fmla="*/ 48 h 413"/>
                <a:gd name="T56" fmla="*/ 140 w 280"/>
                <a:gd name="T57" fmla="*/ 207 h 413"/>
                <a:gd name="T58" fmla="*/ 73 w 280"/>
                <a:gd name="T59" fmla="*/ 207 h 413"/>
                <a:gd name="T60" fmla="*/ 73 w 280"/>
                <a:gd name="T61" fmla="*/ 140 h 413"/>
                <a:gd name="T62" fmla="*/ 140 w 280"/>
                <a:gd name="T63" fmla="*/ 140 h 413"/>
                <a:gd name="T64" fmla="*/ 140 w 280"/>
                <a:gd name="T65" fmla="*/ 207 h 413"/>
                <a:gd name="T66" fmla="*/ 206 w 280"/>
                <a:gd name="T67" fmla="*/ 280 h 413"/>
                <a:gd name="T68" fmla="*/ 74 w 280"/>
                <a:gd name="T69" fmla="*/ 280 h 413"/>
                <a:gd name="T70" fmla="*/ 74 w 280"/>
                <a:gd name="T71" fmla="*/ 266 h 413"/>
                <a:gd name="T72" fmla="*/ 206 w 280"/>
                <a:gd name="T73" fmla="*/ 266 h 413"/>
                <a:gd name="T74" fmla="*/ 206 w 280"/>
                <a:gd name="T75" fmla="*/ 280 h 413"/>
                <a:gd name="T76" fmla="*/ 75 w 280"/>
                <a:gd name="T77" fmla="*/ 232 h 413"/>
                <a:gd name="T78" fmla="*/ 207 w 280"/>
                <a:gd name="T79" fmla="*/ 232 h 413"/>
                <a:gd name="T80" fmla="*/ 207 w 280"/>
                <a:gd name="T81" fmla="*/ 247 h 413"/>
                <a:gd name="T82" fmla="*/ 75 w 280"/>
                <a:gd name="T83" fmla="*/ 247 h 413"/>
                <a:gd name="T84" fmla="*/ 75 w 280"/>
                <a:gd name="T85" fmla="*/ 232 h 413"/>
                <a:gd name="T86" fmla="*/ 74 w 280"/>
                <a:gd name="T87" fmla="*/ 313 h 413"/>
                <a:gd name="T88" fmla="*/ 74 w 280"/>
                <a:gd name="T89" fmla="*/ 299 h 413"/>
                <a:gd name="T90" fmla="*/ 206 w 280"/>
                <a:gd name="T91" fmla="*/ 299 h 413"/>
                <a:gd name="T92" fmla="*/ 206 w 280"/>
                <a:gd name="T93" fmla="*/ 313 h 413"/>
                <a:gd name="T94" fmla="*/ 74 w 280"/>
                <a:gd name="T95" fmla="*/ 313 h 413"/>
                <a:gd name="T96" fmla="*/ 206 w 280"/>
                <a:gd name="T97" fmla="*/ 347 h 413"/>
                <a:gd name="T98" fmla="*/ 73 w 280"/>
                <a:gd name="T99" fmla="*/ 347 h 413"/>
                <a:gd name="T100" fmla="*/ 73 w 280"/>
                <a:gd name="T101" fmla="*/ 332 h 413"/>
                <a:gd name="T102" fmla="*/ 206 w 280"/>
                <a:gd name="T103" fmla="*/ 332 h 413"/>
                <a:gd name="T104" fmla="*/ 206 w 280"/>
                <a:gd name="T105" fmla="*/ 347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413">
                  <a:moveTo>
                    <a:pt x="273" y="0"/>
                  </a:moveTo>
                  <a:cubicBezTo>
                    <a:pt x="7" y="0"/>
                    <a:pt x="7" y="0"/>
                    <a:pt x="7" y="0"/>
                  </a:cubicBezTo>
                  <a:cubicBezTo>
                    <a:pt x="3" y="0"/>
                    <a:pt x="0" y="3"/>
                    <a:pt x="0" y="7"/>
                  </a:cubicBezTo>
                  <a:cubicBezTo>
                    <a:pt x="0" y="406"/>
                    <a:pt x="0" y="406"/>
                    <a:pt x="0" y="406"/>
                  </a:cubicBezTo>
                  <a:cubicBezTo>
                    <a:pt x="0" y="410"/>
                    <a:pt x="3" y="413"/>
                    <a:pt x="7" y="413"/>
                  </a:cubicBezTo>
                  <a:cubicBezTo>
                    <a:pt x="273" y="413"/>
                    <a:pt x="273" y="413"/>
                    <a:pt x="273" y="413"/>
                  </a:cubicBezTo>
                  <a:cubicBezTo>
                    <a:pt x="277" y="413"/>
                    <a:pt x="280" y="410"/>
                    <a:pt x="280" y="406"/>
                  </a:cubicBezTo>
                  <a:cubicBezTo>
                    <a:pt x="280" y="7"/>
                    <a:pt x="280" y="7"/>
                    <a:pt x="280" y="7"/>
                  </a:cubicBezTo>
                  <a:cubicBezTo>
                    <a:pt x="280" y="3"/>
                    <a:pt x="277" y="0"/>
                    <a:pt x="273" y="0"/>
                  </a:cubicBezTo>
                  <a:close/>
                  <a:moveTo>
                    <a:pt x="266" y="398"/>
                  </a:moveTo>
                  <a:cubicBezTo>
                    <a:pt x="14" y="398"/>
                    <a:pt x="14" y="398"/>
                    <a:pt x="14" y="398"/>
                  </a:cubicBezTo>
                  <a:cubicBezTo>
                    <a:pt x="14" y="14"/>
                    <a:pt x="14" y="14"/>
                    <a:pt x="14" y="14"/>
                  </a:cubicBezTo>
                  <a:cubicBezTo>
                    <a:pt x="266" y="14"/>
                    <a:pt x="266" y="14"/>
                    <a:pt x="266" y="14"/>
                  </a:cubicBezTo>
                  <a:lnTo>
                    <a:pt x="266" y="398"/>
                  </a:lnTo>
                  <a:close/>
                  <a:moveTo>
                    <a:pt x="108" y="81"/>
                  </a:moveTo>
                  <a:cubicBezTo>
                    <a:pt x="174" y="81"/>
                    <a:pt x="174" y="81"/>
                    <a:pt x="174" y="81"/>
                  </a:cubicBezTo>
                  <a:cubicBezTo>
                    <a:pt x="187" y="81"/>
                    <a:pt x="198" y="70"/>
                    <a:pt x="198" y="57"/>
                  </a:cubicBezTo>
                  <a:cubicBezTo>
                    <a:pt x="198" y="44"/>
                    <a:pt x="187" y="33"/>
                    <a:pt x="174" y="33"/>
                  </a:cubicBezTo>
                  <a:cubicBezTo>
                    <a:pt x="108" y="33"/>
                    <a:pt x="108" y="33"/>
                    <a:pt x="108" y="33"/>
                  </a:cubicBezTo>
                  <a:cubicBezTo>
                    <a:pt x="95" y="33"/>
                    <a:pt x="84" y="44"/>
                    <a:pt x="84" y="57"/>
                  </a:cubicBezTo>
                  <a:cubicBezTo>
                    <a:pt x="84" y="70"/>
                    <a:pt x="95" y="81"/>
                    <a:pt x="108" y="81"/>
                  </a:cubicBezTo>
                  <a:close/>
                  <a:moveTo>
                    <a:pt x="108" y="48"/>
                  </a:moveTo>
                  <a:cubicBezTo>
                    <a:pt x="174" y="48"/>
                    <a:pt x="174" y="48"/>
                    <a:pt x="174" y="48"/>
                  </a:cubicBezTo>
                  <a:cubicBezTo>
                    <a:pt x="179" y="48"/>
                    <a:pt x="184" y="52"/>
                    <a:pt x="184" y="57"/>
                  </a:cubicBezTo>
                  <a:cubicBezTo>
                    <a:pt x="184" y="62"/>
                    <a:pt x="179" y="66"/>
                    <a:pt x="174" y="66"/>
                  </a:cubicBezTo>
                  <a:cubicBezTo>
                    <a:pt x="108" y="66"/>
                    <a:pt x="108" y="66"/>
                    <a:pt x="108" y="66"/>
                  </a:cubicBezTo>
                  <a:cubicBezTo>
                    <a:pt x="103" y="66"/>
                    <a:pt x="99" y="62"/>
                    <a:pt x="99" y="57"/>
                  </a:cubicBezTo>
                  <a:cubicBezTo>
                    <a:pt x="99" y="52"/>
                    <a:pt x="103" y="48"/>
                    <a:pt x="108" y="48"/>
                  </a:cubicBezTo>
                  <a:close/>
                  <a:moveTo>
                    <a:pt x="140" y="207"/>
                  </a:moveTo>
                  <a:cubicBezTo>
                    <a:pt x="73" y="207"/>
                    <a:pt x="73" y="207"/>
                    <a:pt x="73" y="207"/>
                  </a:cubicBezTo>
                  <a:cubicBezTo>
                    <a:pt x="73" y="140"/>
                    <a:pt x="73" y="140"/>
                    <a:pt x="73" y="140"/>
                  </a:cubicBezTo>
                  <a:cubicBezTo>
                    <a:pt x="140" y="140"/>
                    <a:pt x="140" y="140"/>
                    <a:pt x="140" y="140"/>
                  </a:cubicBezTo>
                  <a:lnTo>
                    <a:pt x="140" y="207"/>
                  </a:lnTo>
                  <a:close/>
                  <a:moveTo>
                    <a:pt x="206" y="280"/>
                  </a:moveTo>
                  <a:cubicBezTo>
                    <a:pt x="74" y="280"/>
                    <a:pt x="74" y="280"/>
                    <a:pt x="74" y="280"/>
                  </a:cubicBezTo>
                  <a:cubicBezTo>
                    <a:pt x="74" y="266"/>
                    <a:pt x="74" y="266"/>
                    <a:pt x="74" y="266"/>
                  </a:cubicBezTo>
                  <a:cubicBezTo>
                    <a:pt x="206" y="266"/>
                    <a:pt x="206" y="266"/>
                    <a:pt x="206" y="266"/>
                  </a:cubicBezTo>
                  <a:lnTo>
                    <a:pt x="206" y="280"/>
                  </a:lnTo>
                  <a:close/>
                  <a:moveTo>
                    <a:pt x="75" y="232"/>
                  </a:moveTo>
                  <a:cubicBezTo>
                    <a:pt x="207" y="232"/>
                    <a:pt x="207" y="232"/>
                    <a:pt x="207" y="232"/>
                  </a:cubicBezTo>
                  <a:cubicBezTo>
                    <a:pt x="207" y="247"/>
                    <a:pt x="207" y="247"/>
                    <a:pt x="207" y="247"/>
                  </a:cubicBezTo>
                  <a:cubicBezTo>
                    <a:pt x="75" y="247"/>
                    <a:pt x="75" y="247"/>
                    <a:pt x="75" y="247"/>
                  </a:cubicBezTo>
                  <a:lnTo>
                    <a:pt x="75" y="232"/>
                  </a:lnTo>
                  <a:close/>
                  <a:moveTo>
                    <a:pt x="74" y="313"/>
                  </a:moveTo>
                  <a:cubicBezTo>
                    <a:pt x="74" y="299"/>
                    <a:pt x="74" y="299"/>
                    <a:pt x="74" y="299"/>
                  </a:cubicBezTo>
                  <a:cubicBezTo>
                    <a:pt x="206" y="299"/>
                    <a:pt x="206" y="299"/>
                    <a:pt x="206" y="299"/>
                  </a:cubicBezTo>
                  <a:cubicBezTo>
                    <a:pt x="206" y="313"/>
                    <a:pt x="206" y="313"/>
                    <a:pt x="206" y="313"/>
                  </a:cubicBezTo>
                  <a:lnTo>
                    <a:pt x="74" y="313"/>
                  </a:lnTo>
                  <a:close/>
                  <a:moveTo>
                    <a:pt x="206" y="347"/>
                  </a:moveTo>
                  <a:cubicBezTo>
                    <a:pt x="73" y="347"/>
                    <a:pt x="73" y="347"/>
                    <a:pt x="73" y="347"/>
                  </a:cubicBezTo>
                  <a:cubicBezTo>
                    <a:pt x="73" y="332"/>
                    <a:pt x="73" y="332"/>
                    <a:pt x="73" y="332"/>
                  </a:cubicBezTo>
                  <a:cubicBezTo>
                    <a:pt x="206" y="332"/>
                    <a:pt x="206" y="332"/>
                    <a:pt x="206" y="332"/>
                  </a:cubicBezTo>
                  <a:lnTo>
                    <a:pt x="206" y="347"/>
                  </a:lnTo>
                  <a:close/>
                </a:path>
              </a:pathLst>
            </a:custGeom>
            <a:grpFill/>
            <a:ln>
              <a:noFill/>
            </a:ln>
          </p:spPr>
          <p:txBody>
            <a:bodyPr vert="horz" wrap="square" lIns="68571" tIns="34286" rIns="68571" bIns="34286" numCol="1" anchor="t" anchorCtr="0" compatLnSpc="1"/>
            <a:lstStyle/>
            <a:p>
              <a:pPr defTabSz="685165"/>
              <a:r>
                <a:rPr lang="en-US" altLang="zh-CN" sz="3200" dirty="0">
                  <a:solidFill>
                    <a:srgbClr val="FFFFFF"/>
                  </a:solidFill>
                  <a:latin typeface="等线" panose="02010600030101010101" pitchFamily="2" charset="-122"/>
                  <a:ea typeface="等线" panose="02010600030101010101" pitchFamily="2" charset="-122"/>
                </a:rPr>
                <a:t>》</a:t>
              </a:r>
              <a:endParaRPr lang="en-US" sz="3200" dirty="0">
                <a:solidFill>
                  <a:srgbClr val="FFFFFF"/>
                </a:solidFill>
                <a:latin typeface="等线" panose="02010600030101010101" pitchFamily="2" charset="-122"/>
                <a:ea typeface="等线" panose="02010600030101010101" pitchFamily="2" charset="-122"/>
              </a:endParaRPr>
            </a:p>
          </p:txBody>
        </p:sp>
      </p:grpSp>
      <p:grpSp>
        <p:nvGrpSpPr>
          <p:cNvPr id="24" name="组合 23"/>
          <p:cNvGrpSpPr/>
          <p:nvPr/>
        </p:nvGrpSpPr>
        <p:grpSpPr>
          <a:xfrm>
            <a:off x="8516908" y="3408579"/>
            <a:ext cx="811530" cy="811530"/>
            <a:chOff x="173624" y="2446020"/>
            <a:chExt cx="811530" cy="811530"/>
          </a:xfrm>
          <a:solidFill>
            <a:srgbClr val="132E4A"/>
          </a:solidFill>
        </p:grpSpPr>
        <p:sp>
          <p:nvSpPr>
            <p:cNvPr id="25" name="椭圆 24"/>
            <p:cNvSpPr/>
            <p:nvPr/>
          </p:nvSpPr>
          <p:spPr>
            <a:xfrm>
              <a:off x="173624" y="2446020"/>
              <a:ext cx="811530" cy="811530"/>
            </a:xfrm>
            <a:prstGeom prst="ellipse">
              <a:avLst/>
            </a:prstGeom>
            <a:grp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26" name="Freeform 80"/>
            <p:cNvSpPr>
              <a:spLocks noEditPoints="1"/>
            </p:cNvSpPr>
            <p:nvPr/>
          </p:nvSpPr>
          <p:spPr bwMode="auto">
            <a:xfrm>
              <a:off x="416595" y="2605986"/>
              <a:ext cx="337018" cy="496986"/>
            </a:xfrm>
            <a:custGeom>
              <a:avLst/>
              <a:gdLst>
                <a:gd name="T0" fmla="*/ 273 w 280"/>
                <a:gd name="T1" fmla="*/ 0 h 413"/>
                <a:gd name="T2" fmla="*/ 7 w 280"/>
                <a:gd name="T3" fmla="*/ 0 h 413"/>
                <a:gd name="T4" fmla="*/ 0 w 280"/>
                <a:gd name="T5" fmla="*/ 7 h 413"/>
                <a:gd name="T6" fmla="*/ 0 w 280"/>
                <a:gd name="T7" fmla="*/ 406 h 413"/>
                <a:gd name="T8" fmla="*/ 7 w 280"/>
                <a:gd name="T9" fmla="*/ 413 h 413"/>
                <a:gd name="T10" fmla="*/ 273 w 280"/>
                <a:gd name="T11" fmla="*/ 413 h 413"/>
                <a:gd name="T12" fmla="*/ 280 w 280"/>
                <a:gd name="T13" fmla="*/ 406 h 413"/>
                <a:gd name="T14" fmla="*/ 280 w 280"/>
                <a:gd name="T15" fmla="*/ 7 h 413"/>
                <a:gd name="T16" fmla="*/ 273 w 280"/>
                <a:gd name="T17" fmla="*/ 0 h 413"/>
                <a:gd name="T18" fmla="*/ 266 w 280"/>
                <a:gd name="T19" fmla="*/ 398 h 413"/>
                <a:gd name="T20" fmla="*/ 14 w 280"/>
                <a:gd name="T21" fmla="*/ 398 h 413"/>
                <a:gd name="T22" fmla="*/ 14 w 280"/>
                <a:gd name="T23" fmla="*/ 14 h 413"/>
                <a:gd name="T24" fmla="*/ 266 w 280"/>
                <a:gd name="T25" fmla="*/ 14 h 413"/>
                <a:gd name="T26" fmla="*/ 266 w 280"/>
                <a:gd name="T27" fmla="*/ 398 h 413"/>
                <a:gd name="T28" fmla="*/ 108 w 280"/>
                <a:gd name="T29" fmla="*/ 81 h 413"/>
                <a:gd name="T30" fmla="*/ 174 w 280"/>
                <a:gd name="T31" fmla="*/ 81 h 413"/>
                <a:gd name="T32" fmla="*/ 198 w 280"/>
                <a:gd name="T33" fmla="*/ 57 h 413"/>
                <a:gd name="T34" fmla="*/ 174 w 280"/>
                <a:gd name="T35" fmla="*/ 33 h 413"/>
                <a:gd name="T36" fmla="*/ 108 w 280"/>
                <a:gd name="T37" fmla="*/ 33 h 413"/>
                <a:gd name="T38" fmla="*/ 84 w 280"/>
                <a:gd name="T39" fmla="*/ 57 h 413"/>
                <a:gd name="T40" fmla="*/ 108 w 280"/>
                <a:gd name="T41" fmla="*/ 81 h 413"/>
                <a:gd name="T42" fmla="*/ 108 w 280"/>
                <a:gd name="T43" fmla="*/ 48 h 413"/>
                <a:gd name="T44" fmla="*/ 174 w 280"/>
                <a:gd name="T45" fmla="*/ 48 h 413"/>
                <a:gd name="T46" fmla="*/ 184 w 280"/>
                <a:gd name="T47" fmla="*/ 57 h 413"/>
                <a:gd name="T48" fmla="*/ 174 w 280"/>
                <a:gd name="T49" fmla="*/ 66 h 413"/>
                <a:gd name="T50" fmla="*/ 108 w 280"/>
                <a:gd name="T51" fmla="*/ 66 h 413"/>
                <a:gd name="T52" fmla="*/ 99 w 280"/>
                <a:gd name="T53" fmla="*/ 57 h 413"/>
                <a:gd name="T54" fmla="*/ 108 w 280"/>
                <a:gd name="T55" fmla="*/ 48 h 413"/>
                <a:gd name="T56" fmla="*/ 140 w 280"/>
                <a:gd name="T57" fmla="*/ 207 h 413"/>
                <a:gd name="T58" fmla="*/ 73 w 280"/>
                <a:gd name="T59" fmla="*/ 207 h 413"/>
                <a:gd name="T60" fmla="*/ 73 w 280"/>
                <a:gd name="T61" fmla="*/ 140 h 413"/>
                <a:gd name="T62" fmla="*/ 140 w 280"/>
                <a:gd name="T63" fmla="*/ 140 h 413"/>
                <a:gd name="T64" fmla="*/ 140 w 280"/>
                <a:gd name="T65" fmla="*/ 207 h 413"/>
                <a:gd name="T66" fmla="*/ 206 w 280"/>
                <a:gd name="T67" fmla="*/ 280 h 413"/>
                <a:gd name="T68" fmla="*/ 74 w 280"/>
                <a:gd name="T69" fmla="*/ 280 h 413"/>
                <a:gd name="T70" fmla="*/ 74 w 280"/>
                <a:gd name="T71" fmla="*/ 266 h 413"/>
                <a:gd name="T72" fmla="*/ 206 w 280"/>
                <a:gd name="T73" fmla="*/ 266 h 413"/>
                <a:gd name="T74" fmla="*/ 206 w 280"/>
                <a:gd name="T75" fmla="*/ 280 h 413"/>
                <a:gd name="T76" fmla="*/ 75 w 280"/>
                <a:gd name="T77" fmla="*/ 232 h 413"/>
                <a:gd name="T78" fmla="*/ 207 w 280"/>
                <a:gd name="T79" fmla="*/ 232 h 413"/>
                <a:gd name="T80" fmla="*/ 207 w 280"/>
                <a:gd name="T81" fmla="*/ 247 h 413"/>
                <a:gd name="T82" fmla="*/ 75 w 280"/>
                <a:gd name="T83" fmla="*/ 247 h 413"/>
                <a:gd name="T84" fmla="*/ 75 w 280"/>
                <a:gd name="T85" fmla="*/ 232 h 413"/>
                <a:gd name="T86" fmla="*/ 74 w 280"/>
                <a:gd name="T87" fmla="*/ 313 h 413"/>
                <a:gd name="T88" fmla="*/ 74 w 280"/>
                <a:gd name="T89" fmla="*/ 299 h 413"/>
                <a:gd name="T90" fmla="*/ 206 w 280"/>
                <a:gd name="T91" fmla="*/ 299 h 413"/>
                <a:gd name="T92" fmla="*/ 206 w 280"/>
                <a:gd name="T93" fmla="*/ 313 h 413"/>
                <a:gd name="T94" fmla="*/ 74 w 280"/>
                <a:gd name="T95" fmla="*/ 313 h 413"/>
                <a:gd name="T96" fmla="*/ 206 w 280"/>
                <a:gd name="T97" fmla="*/ 347 h 413"/>
                <a:gd name="T98" fmla="*/ 73 w 280"/>
                <a:gd name="T99" fmla="*/ 347 h 413"/>
                <a:gd name="T100" fmla="*/ 73 w 280"/>
                <a:gd name="T101" fmla="*/ 332 h 413"/>
                <a:gd name="T102" fmla="*/ 206 w 280"/>
                <a:gd name="T103" fmla="*/ 332 h 413"/>
                <a:gd name="T104" fmla="*/ 206 w 280"/>
                <a:gd name="T105" fmla="*/ 347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413">
                  <a:moveTo>
                    <a:pt x="273" y="0"/>
                  </a:moveTo>
                  <a:cubicBezTo>
                    <a:pt x="7" y="0"/>
                    <a:pt x="7" y="0"/>
                    <a:pt x="7" y="0"/>
                  </a:cubicBezTo>
                  <a:cubicBezTo>
                    <a:pt x="3" y="0"/>
                    <a:pt x="0" y="3"/>
                    <a:pt x="0" y="7"/>
                  </a:cubicBezTo>
                  <a:cubicBezTo>
                    <a:pt x="0" y="406"/>
                    <a:pt x="0" y="406"/>
                    <a:pt x="0" y="406"/>
                  </a:cubicBezTo>
                  <a:cubicBezTo>
                    <a:pt x="0" y="410"/>
                    <a:pt x="3" y="413"/>
                    <a:pt x="7" y="413"/>
                  </a:cubicBezTo>
                  <a:cubicBezTo>
                    <a:pt x="273" y="413"/>
                    <a:pt x="273" y="413"/>
                    <a:pt x="273" y="413"/>
                  </a:cubicBezTo>
                  <a:cubicBezTo>
                    <a:pt x="277" y="413"/>
                    <a:pt x="280" y="410"/>
                    <a:pt x="280" y="406"/>
                  </a:cubicBezTo>
                  <a:cubicBezTo>
                    <a:pt x="280" y="7"/>
                    <a:pt x="280" y="7"/>
                    <a:pt x="280" y="7"/>
                  </a:cubicBezTo>
                  <a:cubicBezTo>
                    <a:pt x="280" y="3"/>
                    <a:pt x="277" y="0"/>
                    <a:pt x="273" y="0"/>
                  </a:cubicBezTo>
                  <a:close/>
                  <a:moveTo>
                    <a:pt x="266" y="398"/>
                  </a:moveTo>
                  <a:cubicBezTo>
                    <a:pt x="14" y="398"/>
                    <a:pt x="14" y="398"/>
                    <a:pt x="14" y="398"/>
                  </a:cubicBezTo>
                  <a:cubicBezTo>
                    <a:pt x="14" y="14"/>
                    <a:pt x="14" y="14"/>
                    <a:pt x="14" y="14"/>
                  </a:cubicBezTo>
                  <a:cubicBezTo>
                    <a:pt x="266" y="14"/>
                    <a:pt x="266" y="14"/>
                    <a:pt x="266" y="14"/>
                  </a:cubicBezTo>
                  <a:lnTo>
                    <a:pt x="266" y="398"/>
                  </a:lnTo>
                  <a:close/>
                  <a:moveTo>
                    <a:pt x="108" y="81"/>
                  </a:moveTo>
                  <a:cubicBezTo>
                    <a:pt x="174" y="81"/>
                    <a:pt x="174" y="81"/>
                    <a:pt x="174" y="81"/>
                  </a:cubicBezTo>
                  <a:cubicBezTo>
                    <a:pt x="187" y="81"/>
                    <a:pt x="198" y="70"/>
                    <a:pt x="198" y="57"/>
                  </a:cubicBezTo>
                  <a:cubicBezTo>
                    <a:pt x="198" y="44"/>
                    <a:pt x="187" y="33"/>
                    <a:pt x="174" y="33"/>
                  </a:cubicBezTo>
                  <a:cubicBezTo>
                    <a:pt x="108" y="33"/>
                    <a:pt x="108" y="33"/>
                    <a:pt x="108" y="33"/>
                  </a:cubicBezTo>
                  <a:cubicBezTo>
                    <a:pt x="95" y="33"/>
                    <a:pt x="84" y="44"/>
                    <a:pt x="84" y="57"/>
                  </a:cubicBezTo>
                  <a:cubicBezTo>
                    <a:pt x="84" y="70"/>
                    <a:pt x="95" y="81"/>
                    <a:pt x="108" y="81"/>
                  </a:cubicBezTo>
                  <a:close/>
                  <a:moveTo>
                    <a:pt x="108" y="48"/>
                  </a:moveTo>
                  <a:cubicBezTo>
                    <a:pt x="174" y="48"/>
                    <a:pt x="174" y="48"/>
                    <a:pt x="174" y="48"/>
                  </a:cubicBezTo>
                  <a:cubicBezTo>
                    <a:pt x="179" y="48"/>
                    <a:pt x="184" y="52"/>
                    <a:pt x="184" y="57"/>
                  </a:cubicBezTo>
                  <a:cubicBezTo>
                    <a:pt x="184" y="62"/>
                    <a:pt x="179" y="66"/>
                    <a:pt x="174" y="66"/>
                  </a:cubicBezTo>
                  <a:cubicBezTo>
                    <a:pt x="108" y="66"/>
                    <a:pt x="108" y="66"/>
                    <a:pt x="108" y="66"/>
                  </a:cubicBezTo>
                  <a:cubicBezTo>
                    <a:pt x="103" y="66"/>
                    <a:pt x="99" y="62"/>
                    <a:pt x="99" y="57"/>
                  </a:cubicBezTo>
                  <a:cubicBezTo>
                    <a:pt x="99" y="52"/>
                    <a:pt x="103" y="48"/>
                    <a:pt x="108" y="48"/>
                  </a:cubicBezTo>
                  <a:close/>
                  <a:moveTo>
                    <a:pt x="140" y="207"/>
                  </a:moveTo>
                  <a:cubicBezTo>
                    <a:pt x="73" y="207"/>
                    <a:pt x="73" y="207"/>
                    <a:pt x="73" y="207"/>
                  </a:cubicBezTo>
                  <a:cubicBezTo>
                    <a:pt x="73" y="140"/>
                    <a:pt x="73" y="140"/>
                    <a:pt x="73" y="140"/>
                  </a:cubicBezTo>
                  <a:cubicBezTo>
                    <a:pt x="140" y="140"/>
                    <a:pt x="140" y="140"/>
                    <a:pt x="140" y="140"/>
                  </a:cubicBezTo>
                  <a:lnTo>
                    <a:pt x="140" y="207"/>
                  </a:lnTo>
                  <a:close/>
                  <a:moveTo>
                    <a:pt x="206" y="280"/>
                  </a:moveTo>
                  <a:cubicBezTo>
                    <a:pt x="74" y="280"/>
                    <a:pt x="74" y="280"/>
                    <a:pt x="74" y="280"/>
                  </a:cubicBezTo>
                  <a:cubicBezTo>
                    <a:pt x="74" y="266"/>
                    <a:pt x="74" y="266"/>
                    <a:pt x="74" y="266"/>
                  </a:cubicBezTo>
                  <a:cubicBezTo>
                    <a:pt x="206" y="266"/>
                    <a:pt x="206" y="266"/>
                    <a:pt x="206" y="266"/>
                  </a:cubicBezTo>
                  <a:lnTo>
                    <a:pt x="206" y="280"/>
                  </a:lnTo>
                  <a:close/>
                  <a:moveTo>
                    <a:pt x="75" y="232"/>
                  </a:moveTo>
                  <a:cubicBezTo>
                    <a:pt x="207" y="232"/>
                    <a:pt x="207" y="232"/>
                    <a:pt x="207" y="232"/>
                  </a:cubicBezTo>
                  <a:cubicBezTo>
                    <a:pt x="207" y="247"/>
                    <a:pt x="207" y="247"/>
                    <a:pt x="207" y="247"/>
                  </a:cubicBezTo>
                  <a:cubicBezTo>
                    <a:pt x="75" y="247"/>
                    <a:pt x="75" y="247"/>
                    <a:pt x="75" y="247"/>
                  </a:cubicBezTo>
                  <a:lnTo>
                    <a:pt x="75" y="232"/>
                  </a:lnTo>
                  <a:close/>
                  <a:moveTo>
                    <a:pt x="74" y="313"/>
                  </a:moveTo>
                  <a:cubicBezTo>
                    <a:pt x="74" y="299"/>
                    <a:pt x="74" y="299"/>
                    <a:pt x="74" y="299"/>
                  </a:cubicBezTo>
                  <a:cubicBezTo>
                    <a:pt x="206" y="299"/>
                    <a:pt x="206" y="299"/>
                    <a:pt x="206" y="299"/>
                  </a:cubicBezTo>
                  <a:cubicBezTo>
                    <a:pt x="206" y="313"/>
                    <a:pt x="206" y="313"/>
                    <a:pt x="206" y="313"/>
                  </a:cubicBezTo>
                  <a:lnTo>
                    <a:pt x="74" y="313"/>
                  </a:lnTo>
                  <a:close/>
                  <a:moveTo>
                    <a:pt x="206" y="347"/>
                  </a:moveTo>
                  <a:cubicBezTo>
                    <a:pt x="73" y="347"/>
                    <a:pt x="73" y="347"/>
                    <a:pt x="73" y="347"/>
                  </a:cubicBezTo>
                  <a:cubicBezTo>
                    <a:pt x="73" y="332"/>
                    <a:pt x="73" y="332"/>
                    <a:pt x="73" y="332"/>
                  </a:cubicBezTo>
                  <a:cubicBezTo>
                    <a:pt x="206" y="332"/>
                    <a:pt x="206" y="332"/>
                    <a:pt x="206" y="332"/>
                  </a:cubicBezTo>
                  <a:lnTo>
                    <a:pt x="206" y="347"/>
                  </a:lnTo>
                  <a:close/>
                </a:path>
              </a:pathLst>
            </a:custGeom>
            <a:grpFill/>
            <a:ln>
              <a:noFill/>
            </a:ln>
          </p:spPr>
          <p:txBody>
            <a:bodyPr vert="horz" wrap="square" lIns="68571" tIns="34286" rIns="68571" bIns="34286" numCol="1" anchor="t" anchorCtr="0" compatLnSpc="1"/>
            <a:lstStyle/>
            <a:p>
              <a:pPr defTabSz="685165"/>
              <a:r>
                <a:rPr lang="en-US" altLang="zh-CN" sz="3200" dirty="0">
                  <a:solidFill>
                    <a:srgbClr val="FFFFFF"/>
                  </a:solidFill>
                  <a:latin typeface="等线" panose="02010600030101010101" pitchFamily="2" charset="-122"/>
                  <a:ea typeface="等线" panose="02010600030101010101" pitchFamily="2" charset="-122"/>
                </a:rPr>
                <a:t>》</a:t>
              </a:r>
              <a:endParaRPr lang="en-US" sz="3200" dirty="0">
                <a:solidFill>
                  <a:srgbClr val="FFFFFF"/>
                </a:solidFill>
                <a:latin typeface="等线" panose="02010600030101010101" pitchFamily="2" charset="-122"/>
                <a:ea typeface="等线" panose="02010600030101010101" pitchFamily="2" charset="-122"/>
              </a:endParaRPr>
            </a:p>
          </p:txBody>
        </p:sp>
      </p:grpSp>
      <p:sp>
        <p:nvSpPr>
          <p:cNvPr id="27" name="矩形 26"/>
          <p:cNvSpPr/>
          <p:nvPr/>
        </p:nvSpPr>
        <p:spPr>
          <a:xfrm>
            <a:off x="661885" y="3306025"/>
            <a:ext cx="1710393" cy="1144031"/>
          </a:xfrm>
          <a:prstGeom prst="rect">
            <a:avLst/>
          </a:prstGeom>
        </p:spPr>
        <p:txBody>
          <a:bodyPr wrap="square">
            <a:spAutoFit/>
          </a:bodyPr>
          <a:lstStyle/>
          <a:p>
            <a:pPr algn="ctr">
              <a:lnSpc>
                <a:spcPct val="150000"/>
              </a:lnSpc>
            </a:pPr>
            <a:r>
              <a:rPr lang="zh-CN" altLang="en-US" sz="2400" dirty="0">
                <a:solidFill>
                  <a:schemeClr val="tx1">
                    <a:lumMod val="75000"/>
                    <a:lumOff val="25000"/>
                  </a:schemeClr>
                </a:solidFill>
                <a:latin typeface="等线" panose="02010600030101010101" pitchFamily="2" charset="-122"/>
                <a:ea typeface="等线" panose="02010600030101010101" pitchFamily="2" charset="-122"/>
                <a:cs typeface="+mn-ea"/>
              </a:rPr>
              <a:t>请添加文字描述</a:t>
            </a:r>
          </a:p>
        </p:txBody>
      </p:sp>
      <p:sp>
        <p:nvSpPr>
          <p:cNvPr id="31" name="矩形 30"/>
          <p:cNvSpPr/>
          <p:nvPr/>
        </p:nvSpPr>
        <p:spPr>
          <a:xfrm>
            <a:off x="3688923" y="3242917"/>
            <a:ext cx="1741206" cy="1200329"/>
          </a:xfrm>
          <a:prstGeom prst="rect">
            <a:avLst/>
          </a:prstGeom>
        </p:spPr>
        <p:txBody>
          <a:bodyPr wrap="square">
            <a:spAutoFit/>
          </a:bodyPr>
          <a:lstStyle/>
          <a:p>
            <a:pPr algn="ctr">
              <a:lnSpc>
                <a:spcPct val="150000"/>
              </a:lnSpc>
            </a:pPr>
            <a:r>
              <a:rPr lang="zh-CN" altLang="en-US" sz="2400" dirty="0">
                <a:solidFill>
                  <a:schemeClr val="tx1">
                    <a:lumMod val="75000"/>
                    <a:lumOff val="25000"/>
                  </a:schemeClr>
                </a:solidFill>
                <a:latin typeface="等线" panose="02010600030101010101" pitchFamily="2" charset="-122"/>
                <a:ea typeface="等线" panose="02010600030101010101" pitchFamily="2" charset="-122"/>
                <a:cs typeface="+mn-ea"/>
              </a:rPr>
              <a:t>请添加文字描述</a:t>
            </a:r>
          </a:p>
        </p:txBody>
      </p:sp>
      <p:sp>
        <p:nvSpPr>
          <p:cNvPr id="33" name="矩形 32"/>
          <p:cNvSpPr/>
          <p:nvPr/>
        </p:nvSpPr>
        <p:spPr>
          <a:xfrm>
            <a:off x="6657095" y="3348860"/>
            <a:ext cx="1710393" cy="1144031"/>
          </a:xfrm>
          <a:prstGeom prst="rect">
            <a:avLst/>
          </a:prstGeom>
        </p:spPr>
        <p:txBody>
          <a:bodyPr wrap="square">
            <a:spAutoFit/>
          </a:bodyPr>
          <a:lstStyle/>
          <a:p>
            <a:pPr algn="ctr">
              <a:lnSpc>
                <a:spcPct val="150000"/>
              </a:lnSpc>
            </a:pPr>
            <a:r>
              <a:rPr lang="zh-CN" altLang="en-US" sz="2400" dirty="0">
                <a:solidFill>
                  <a:schemeClr val="tx1">
                    <a:lumMod val="75000"/>
                    <a:lumOff val="25000"/>
                  </a:schemeClr>
                </a:solidFill>
                <a:latin typeface="等线" panose="02010600030101010101" pitchFamily="2" charset="-122"/>
                <a:ea typeface="等线" panose="02010600030101010101" pitchFamily="2" charset="-122"/>
                <a:cs typeface="+mn-ea"/>
              </a:rPr>
              <a:t>请添加文字描述</a:t>
            </a:r>
          </a:p>
        </p:txBody>
      </p:sp>
      <p:sp>
        <p:nvSpPr>
          <p:cNvPr id="35" name="矩形 34"/>
          <p:cNvSpPr/>
          <p:nvPr/>
        </p:nvSpPr>
        <p:spPr>
          <a:xfrm>
            <a:off x="9709655" y="3379467"/>
            <a:ext cx="1710393" cy="1144031"/>
          </a:xfrm>
          <a:prstGeom prst="rect">
            <a:avLst/>
          </a:prstGeom>
        </p:spPr>
        <p:txBody>
          <a:bodyPr wrap="square">
            <a:spAutoFit/>
          </a:bodyPr>
          <a:lstStyle/>
          <a:p>
            <a:pPr algn="ctr">
              <a:lnSpc>
                <a:spcPct val="150000"/>
              </a:lnSpc>
            </a:pPr>
            <a:r>
              <a:rPr lang="zh-CN" altLang="en-US" sz="2400" dirty="0">
                <a:solidFill>
                  <a:schemeClr val="tx1">
                    <a:lumMod val="75000"/>
                    <a:lumOff val="25000"/>
                  </a:schemeClr>
                </a:solidFill>
                <a:latin typeface="等线" panose="02010600030101010101" pitchFamily="2" charset="-122"/>
                <a:ea typeface="等线" panose="02010600030101010101" pitchFamily="2" charset="-122"/>
                <a:cs typeface="+mn-ea"/>
              </a:rPr>
              <a:t>请添加文字描述</a:t>
            </a:r>
          </a:p>
        </p:txBody>
      </p:sp>
      <p:grpSp>
        <p:nvGrpSpPr>
          <p:cNvPr id="28" name="组合 27">
            <a:extLst>
              <a:ext uri="{FF2B5EF4-FFF2-40B4-BE49-F238E27FC236}">
                <a16:creationId xmlns:a16="http://schemas.microsoft.com/office/drawing/2014/main" id="{B2CE8C46-D5C1-4A16-A186-A8186E3B8A5B}"/>
              </a:ext>
            </a:extLst>
          </p:cNvPr>
          <p:cNvGrpSpPr/>
          <p:nvPr/>
        </p:nvGrpSpPr>
        <p:grpSpPr>
          <a:xfrm>
            <a:off x="143922" y="223365"/>
            <a:ext cx="11887200" cy="307777"/>
            <a:chOff x="143922" y="775815"/>
            <a:chExt cx="11887200" cy="307777"/>
          </a:xfrm>
        </p:grpSpPr>
        <p:sp>
          <p:nvSpPr>
            <p:cNvPr id="29" name="MH_Entry_1">
              <a:extLst>
                <a:ext uri="{FF2B5EF4-FFF2-40B4-BE49-F238E27FC236}">
                  <a16:creationId xmlns:a16="http://schemas.microsoft.com/office/drawing/2014/main" id="{667EF567-9670-48E8-B147-92A7B271A0E5}"/>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输入你的标题</a:t>
              </a:r>
            </a:p>
          </p:txBody>
        </p:sp>
        <p:cxnSp>
          <p:nvCxnSpPr>
            <p:cNvPr id="30" name="直接连接符 3">
              <a:extLst>
                <a:ext uri="{FF2B5EF4-FFF2-40B4-BE49-F238E27FC236}">
                  <a16:creationId xmlns:a16="http://schemas.microsoft.com/office/drawing/2014/main" id="{891DFD81-4528-4844-93F5-8D31908CB142}"/>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32" name="直接连接符 4">
              <a:extLst>
                <a:ext uri="{FF2B5EF4-FFF2-40B4-BE49-F238E27FC236}">
                  <a16:creationId xmlns:a16="http://schemas.microsoft.com/office/drawing/2014/main" id="{90F50355-E38E-4F1D-B68B-0B9255ABAE1A}"/>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495637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sp>
        <p:nvSpPr>
          <p:cNvPr id="96" name="文本框 95"/>
          <p:cNvSpPr txBox="1"/>
          <p:nvPr/>
        </p:nvSpPr>
        <p:spPr>
          <a:xfrm>
            <a:off x="1766609" y="6095852"/>
            <a:ext cx="8672033" cy="42774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00" dirty="0">
                <a:solidFill>
                  <a:schemeClr val="tx1">
                    <a:lumMod val="95000"/>
                    <a:lumOff val="5000"/>
                  </a:schemeClr>
                </a:solidFill>
                <a:latin typeface="Century Gothic" panose="020B0502020202020204" pitchFamily="34" charset="0"/>
                <a:ea typeface="+mj-ea"/>
              </a:rPr>
              <a:t>The user can demonstrate on a projector or computer, or print the presentation and make it into a film to be The user can demonstrate on a projector or computer, or print the presentation and make it into a film to be used in a wider </a:t>
            </a:r>
            <a:r>
              <a:rPr lang="en-US" altLang="zh-CN" sz="1000" dirty="0" err="1">
                <a:solidFill>
                  <a:schemeClr val="tx1">
                    <a:lumMod val="95000"/>
                    <a:lumOff val="5000"/>
                  </a:schemeClr>
                </a:solidFill>
                <a:latin typeface="Century Gothic" panose="020B0502020202020204" pitchFamily="34" charset="0"/>
                <a:ea typeface="+mj-ea"/>
              </a:rPr>
              <a:t>field.used</a:t>
            </a:r>
            <a:r>
              <a:rPr lang="en-US" altLang="zh-CN" sz="1000" dirty="0">
                <a:solidFill>
                  <a:schemeClr val="tx1">
                    <a:lumMod val="95000"/>
                    <a:lumOff val="5000"/>
                  </a:schemeClr>
                </a:solidFill>
                <a:latin typeface="Century Gothic" panose="020B0502020202020204" pitchFamily="34" charset="0"/>
                <a:ea typeface="+mj-ea"/>
              </a:rPr>
              <a:t> in a wider field</a:t>
            </a:r>
          </a:p>
        </p:txBody>
      </p:sp>
      <p:sp>
        <p:nvSpPr>
          <p:cNvPr id="3" name="等腰三角形 2">
            <a:extLst>
              <a:ext uri="{FF2B5EF4-FFF2-40B4-BE49-F238E27FC236}">
                <a16:creationId xmlns:a16="http://schemas.microsoft.com/office/drawing/2014/main" id="{D7A5AB3C-68C7-4DEB-A86F-9AA4D569EA0C}"/>
              </a:ext>
            </a:extLst>
          </p:cNvPr>
          <p:cNvSpPr/>
          <p:nvPr/>
        </p:nvSpPr>
        <p:spPr>
          <a:xfrm>
            <a:off x="3981421" y="1894040"/>
            <a:ext cx="4242407" cy="3657247"/>
          </a:xfrm>
          <a:prstGeom prst="triangle">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a:extLst>
              <a:ext uri="{FF2B5EF4-FFF2-40B4-BE49-F238E27FC236}">
                <a16:creationId xmlns:a16="http://schemas.microsoft.com/office/drawing/2014/main" id="{5AD68A7E-8A45-4A41-B572-D23AA8E12BFB}"/>
              </a:ext>
            </a:extLst>
          </p:cNvPr>
          <p:cNvCxnSpPr/>
          <p:nvPr/>
        </p:nvCxnSpPr>
        <p:spPr>
          <a:xfrm>
            <a:off x="5239657" y="3412434"/>
            <a:ext cx="1756229"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B5B54FEE-2AB0-4363-B471-5BE6DABC8629}"/>
              </a:ext>
            </a:extLst>
          </p:cNvPr>
          <p:cNvCxnSpPr/>
          <p:nvPr/>
        </p:nvCxnSpPr>
        <p:spPr>
          <a:xfrm>
            <a:off x="4658225" y="4455886"/>
            <a:ext cx="2918233"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A96287E-7D1C-4CB1-883F-68EDB264B794}"/>
              </a:ext>
            </a:extLst>
          </p:cNvPr>
          <p:cNvSpPr txBox="1"/>
          <p:nvPr/>
        </p:nvSpPr>
        <p:spPr>
          <a:xfrm>
            <a:off x="5754299" y="2683806"/>
            <a:ext cx="726083" cy="369332"/>
          </a:xfrm>
          <a:prstGeom prst="rect">
            <a:avLst/>
          </a:prstGeom>
          <a:noFill/>
        </p:spPr>
        <p:txBody>
          <a:bodyPr wrap="square" rtlCol="0">
            <a:spAutoFit/>
          </a:bodyPr>
          <a:lstStyle/>
          <a:p>
            <a:r>
              <a:rPr lang="en-US" altLang="zh-CN" dirty="0"/>
              <a:t>21.3</a:t>
            </a:r>
            <a:endParaRPr lang="zh-CN" altLang="en-US" dirty="0"/>
          </a:p>
        </p:txBody>
      </p:sp>
      <p:sp>
        <p:nvSpPr>
          <p:cNvPr id="20" name="文本框 19">
            <a:extLst>
              <a:ext uri="{FF2B5EF4-FFF2-40B4-BE49-F238E27FC236}">
                <a16:creationId xmlns:a16="http://schemas.microsoft.com/office/drawing/2014/main" id="{F47F46CD-B70F-40D9-9AE1-6DA7F1562976}"/>
              </a:ext>
            </a:extLst>
          </p:cNvPr>
          <p:cNvSpPr txBox="1"/>
          <p:nvPr/>
        </p:nvSpPr>
        <p:spPr>
          <a:xfrm>
            <a:off x="5754299" y="3779206"/>
            <a:ext cx="726083" cy="369332"/>
          </a:xfrm>
          <a:prstGeom prst="rect">
            <a:avLst/>
          </a:prstGeom>
          <a:noFill/>
        </p:spPr>
        <p:txBody>
          <a:bodyPr wrap="square" rtlCol="0">
            <a:spAutoFit/>
          </a:bodyPr>
          <a:lstStyle/>
          <a:p>
            <a:r>
              <a:rPr lang="en-US" altLang="zh-CN" dirty="0"/>
              <a:t>96.8</a:t>
            </a:r>
            <a:endParaRPr lang="zh-CN" altLang="en-US" dirty="0"/>
          </a:p>
        </p:txBody>
      </p:sp>
      <p:sp>
        <p:nvSpPr>
          <p:cNvPr id="21" name="文本框 20">
            <a:extLst>
              <a:ext uri="{FF2B5EF4-FFF2-40B4-BE49-F238E27FC236}">
                <a16:creationId xmlns:a16="http://schemas.microsoft.com/office/drawing/2014/main" id="{E0980D0D-435D-4A80-9AAB-57CC4735D718}"/>
              </a:ext>
            </a:extLst>
          </p:cNvPr>
          <p:cNvSpPr txBox="1"/>
          <p:nvPr/>
        </p:nvSpPr>
        <p:spPr>
          <a:xfrm>
            <a:off x="5754299" y="4888639"/>
            <a:ext cx="726083" cy="369332"/>
          </a:xfrm>
          <a:prstGeom prst="rect">
            <a:avLst/>
          </a:prstGeom>
          <a:noFill/>
        </p:spPr>
        <p:txBody>
          <a:bodyPr wrap="square" rtlCol="0">
            <a:spAutoFit/>
          </a:bodyPr>
          <a:lstStyle/>
          <a:p>
            <a:r>
              <a:rPr lang="en-US" altLang="zh-CN" dirty="0"/>
              <a:t>43.5</a:t>
            </a:r>
            <a:endParaRPr lang="zh-CN" altLang="en-US" dirty="0"/>
          </a:p>
        </p:txBody>
      </p:sp>
      <p:grpSp>
        <p:nvGrpSpPr>
          <p:cNvPr id="12" name="组合 11">
            <a:extLst>
              <a:ext uri="{FF2B5EF4-FFF2-40B4-BE49-F238E27FC236}">
                <a16:creationId xmlns:a16="http://schemas.microsoft.com/office/drawing/2014/main" id="{8B1CDF21-ABEB-45F3-92D4-52B77E4244F5}"/>
              </a:ext>
            </a:extLst>
          </p:cNvPr>
          <p:cNvGrpSpPr/>
          <p:nvPr/>
        </p:nvGrpSpPr>
        <p:grpSpPr>
          <a:xfrm>
            <a:off x="6785429" y="2393501"/>
            <a:ext cx="1582057" cy="184063"/>
            <a:chOff x="6995886" y="2683806"/>
            <a:chExt cx="1582057" cy="184063"/>
          </a:xfrm>
        </p:grpSpPr>
        <p:sp>
          <p:nvSpPr>
            <p:cNvPr id="9" name="椭圆 8">
              <a:extLst>
                <a:ext uri="{FF2B5EF4-FFF2-40B4-BE49-F238E27FC236}">
                  <a16:creationId xmlns:a16="http://schemas.microsoft.com/office/drawing/2014/main" id="{5566E6E8-5E42-491D-8D9C-6627332E2A43}"/>
                </a:ext>
              </a:extLst>
            </p:cNvPr>
            <p:cNvSpPr/>
            <p:nvPr/>
          </p:nvSpPr>
          <p:spPr>
            <a:xfrm>
              <a:off x="6995886" y="2683806"/>
              <a:ext cx="184063" cy="184063"/>
            </a:xfrm>
            <a:prstGeom prst="ellipse">
              <a:avLst/>
            </a:prstGeom>
            <a:solidFill>
              <a:srgbClr val="1732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B08EACA0-AA5C-4324-A31C-6680AFA43C3D}"/>
                </a:ext>
              </a:extLst>
            </p:cNvPr>
            <p:cNvCxnSpPr>
              <a:cxnSpLocks/>
            </p:cNvCxnSpPr>
            <p:nvPr/>
          </p:nvCxnSpPr>
          <p:spPr>
            <a:xfrm>
              <a:off x="7123966" y="2768343"/>
              <a:ext cx="1453977" cy="26955"/>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a16="http://schemas.microsoft.com/office/drawing/2014/main" id="{19151C3A-81F2-4806-AEEA-A725CA58A658}"/>
              </a:ext>
            </a:extLst>
          </p:cNvPr>
          <p:cNvGrpSpPr/>
          <p:nvPr/>
        </p:nvGrpSpPr>
        <p:grpSpPr>
          <a:xfrm>
            <a:off x="8253260" y="4796607"/>
            <a:ext cx="731083" cy="184063"/>
            <a:chOff x="6995886" y="2683806"/>
            <a:chExt cx="731083" cy="184063"/>
          </a:xfrm>
        </p:grpSpPr>
        <p:sp>
          <p:nvSpPr>
            <p:cNvPr id="27" name="椭圆 26">
              <a:extLst>
                <a:ext uri="{FF2B5EF4-FFF2-40B4-BE49-F238E27FC236}">
                  <a16:creationId xmlns:a16="http://schemas.microsoft.com/office/drawing/2014/main" id="{319B048B-8584-4309-8CA0-04A376811993}"/>
                </a:ext>
              </a:extLst>
            </p:cNvPr>
            <p:cNvSpPr/>
            <p:nvPr/>
          </p:nvSpPr>
          <p:spPr>
            <a:xfrm>
              <a:off x="6995886" y="2683806"/>
              <a:ext cx="184063" cy="184063"/>
            </a:xfrm>
            <a:prstGeom prst="ellipse">
              <a:avLst/>
            </a:prstGeom>
            <a:solidFill>
              <a:srgbClr val="1732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a:extLst>
                <a:ext uri="{FF2B5EF4-FFF2-40B4-BE49-F238E27FC236}">
                  <a16:creationId xmlns:a16="http://schemas.microsoft.com/office/drawing/2014/main" id="{8337EE08-E1AB-4840-81B7-926F504F81F8}"/>
                </a:ext>
              </a:extLst>
            </p:cNvPr>
            <p:cNvCxnSpPr>
              <a:cxnSpLocks/>
            </p:cNvCxnSpPr>
            <p:nvPr/>
          </p:nvCxnSpPr>
          <p:spPr>
            <a:xfrm>
              <a:off x="7123966" y="2768343"/>
              <a:ext cx="603003" cy="11179"/>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grpSp>
      <p:grpSp>
        <p:nvGrpSpPr>
          <p:cNvPr id="30" name="组合 29">
            <a:extLst>
              <a:ext uri="{FF2B5EF4-FFF2-40B4-BE49-F238E27FC236}">
                <a16:creationId xmlns:a16="http://schemas.microsoft.com/office/drawing/2014/main" id="{FC6AD2F2-73C5-4ED3-9F50-1F565BF25A33}"/>
              </a:ext>
            </a:extLst>
          </p:cNvPr>
          <p:cNvGrpSpPr/>
          <p:nvPr/>
        </p:nvGrpSpPr>
        <p:grpSpPr>
          <a:xfrm rot="10800000">
            <a:off x="3320520" y="3687174"/>
            <a:ext cx="1262937" cy="184063"/>
            <a:chOff x="6995886" y="2683806"/>
            <a:chExt cx="1262937" cy="184063"/>
          </a:xfrm>
        </p:grpSpPr>
        <p:sp>
          <p:nvSpPr>
            <p:cNvPr id="31" name="椭圆 30">
              <a:extLst>
                <a:ext uri="{FF2B5EF4-FFF2-40B4-BE49-F238E27FC236}">
                  <a16:creationId xmlns:a16="http://schemas.microsoft.com/office/drawing/2014/main" id="{A89C93BE-326E-44A5-B520-4C8AA09C6986}"/>
                </a:ext>
              </a:extLst>
            </p:cNvPr>
            <p:cNvSpPr/>
            <p:nvPr/>
          </p:nvSpPr>
          <p:spPr>
            <a:xfrm>
              <a:off x="6995886" y="2683806"/>
              <a:ext cx="184063" cy="184063"/>
            </a:xfrm>
            <a:prstGeom prst="ellipse">
              <a:avLst/>
            </a:prstGeom>
            <a:solidFill>
              <a:srgbClr val="1732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a:extLst>
                <a:ext uri="{FF2B5EF4-FFF2-40B4-BE49-F238E27FC236}">
                  <a16:creationId xmlns:a16="http://schemas.microsoft.com/office/drawing/2014/main" id="{FC46FC7D-7017-467F-A2FA-AD9EB1C61DB6}"/>
                </a:ext>
              </a:extLst>
            </p:cNvPr>
            <p:cNvCxnSpPr>
              <a:cxnSpLocks/>
            </p:cNvCxnSpPr>
            <p:nvPr/>
          </p:nvCxnSpPr>
          <p:spPr>
            <a:xfrm rot="10800000" flipH="1" flipV="1">
              <a:off x="7123965" y="2782856"/>
              <a:ext cx="1134858" cy="2104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grpSp>
      <p:grpSp>
        <p:nvGrpSpPr>
          <p:cNvPr id="35" name="组合 34">
            <a:extLst>
              <a:ext uri="{FF2B5EF4-FFF2-40B4-BE49-F238E27FC236}">
                <a16:creationId xmlns:a16="http://schemas.microsoft.com/office/drawing/2014/main" id="{4B8BCEFD-C766-406D-985E-143FF25092D1}"/>
              </a:ext>
            </a:extLst>
          </p:cNvPr>
          <p:cNvGrpSpPr/>
          <p:nvPr/>
        </p:nvGrpSpPr>
        <p:grpSpPr>
          <a:xfrm>
            <a:off x="652606" y="3367606"/>
            <a:ext cx="2568327" cy="885492"/>
            <a:chOff x="7868643" y="3331677"/>
            <a:chExt cx="2568327" cy="885492"/>
          </a:xfrm>
        </p:grpSpPr>
        <p:sp>
          <p:nvSpPr>
            <p:cNvPr id="36" name="矩形 35">
              <a:extLst>
                <a:ext uri="{FF2B5EF4-FFF2-40B4-BE49-F238E27FC236}">
                  <a16:creationId xmlns:a16="http://schemas.microsoft.com/office/drawing/2014/main" id="{E7DF9EBF-526A-4579-A506-0F0CD19224CE}"/>
                </a:ext>
              </a:extLst>
            </p:cNvPr>
            <p:cNvSpPr/>
            <p:nvPr/>
          </p:nvSpPr>
          <p:spPr>
            <a:xfrm>
              <a:off x="8166504" y="3331677"/>
              <a:ext cx="2241974" cy="3877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a:solidFill>
                    <a:schemeClr val="tx1">
                      <a:lumMod val="75000"/>
                      <a:lumOff val="25000"/>
                    </a:schemeClr>
                  </a:solidFill>
                  <a:latin typeface="等线" panose="02010600030101010101" pitchFamily="2" charset="-122"/>
                  <a:ea typeface="等线" panose="02010600030101010101" pitchFamily="2" charset="-122"/>
                </a:rPr>
                <a:t>标题文字添加</a:t>
              </a:r>
            </a:p>
          </p:txBody>
        </p:sp>
        <p:sp>
          <p:nvSpPr>
            <p:cNvPr id="37" name="文本框 36">
              <a:extLst>
                <a:ext uri="{FF2B5EF4-FFF2-40B4-BE49-F238E27FC236}">
                  <a16:creationId xmlns:a16="http://schemas.microsoft.com/office/drawing/2014/main" id="{BB81B338-1210-4747-9D8B-E6CE45DD101E}"/>
                </a:ext>
              </a:extLst>
            </p:cNvPr>
            <p:cNvSpPr txBox="1"/>
            <p:nvPr/>
          </p:nvSpPr>
          <p:spPr>
            <a:xfrm>
              <a:off x="7868643" y="3651245"/>
              <a:ext cx="2568327" cy="565924"/>
            </a:xfrm>
            <a:prstGeom prst="rect">
              <a:avLst/>
            </a:prstGeom>
            <a:noFill/>
          </p:spPr>
          <p:txBody>
            <a:bodyPr wrap="square" rtlCol="0">
              <a:spAutoFit/>
              <a:scene3d>
                <a:camera prst="orthographicFront"/>
                <a:lightRig rig="threePt" dir="t"/>
              </a:scene3d>
              <a:sp3d contourW="12700"/>
            </a:bodyPr>
            <a:lstStyle/>
            <a:p>
              <a:pPr algn="r">
                <a:lnSpc>
                  <a:spcPct val="114000"/>
                </a:lnSpc>
              </a:pPr>
              <a:r>
                <a:rPr lang="en-US" altLang="zh-CN" sz="900" dirty="0">
                  <a:solidFill>
                    <a:schemeClr val="tx1">
                      <a:lumMod val="75000"/>
                      <a:lumOff val="25000"/>
                    </a:schemeClr>
                  </a:solidFill>
                  <a:latin typeface="Century Gothic" panose="020B0502020202020204" pitchFamily="34" charset="0"/>
                  <a:ea typeface="+mj-ea"/>
                </a:rPr>
                <a:t>The user can demonstrate on a projector or computer, or print the presentation and make it into a field.</a:t>
              </a:r>
            </a:p>
          </p:txBody>
        </p:sp>
      </p:grpSp>
      <p:grpSp>
        <p:nvGrpSpPr>
          <p:cNvPr id="38" name="组合 37">
            <a:extLst>
              <a:ext uri="{FF2B5EF4-FFF2-40B4-BE49-F238E27FC236}">
                <a16:creationId xmlns:a16="http://schemas.microsoft.com/office/drawing/2014/main" id="{A9234791-B356-45A8-B69C-51D2B8575A8F}"/>
              </a:ext>
            </a:extLst>
          </p:cNvPr>
          <p:cNvGrpSpPr/>
          <p:nvPr/>
        </p:nvGrpSpPr>
        <p:grpSpPr>
          <a:xfrm>
            <a:off x="8652585" y="2093393"/>
            <a:ext cx="2885371" cy="823200"/>
            <a:chOff x="7523107" y="3331677"/>
            <a:chExt cx="2885371" cy="823200"/>
          </a:xfrm>
        </p:grpSpPr>
        <p:sp>
          <p:nvSpPr>
            <p:cNvPr id="39" name="矩形 38">
              <a:extLst>
                <a:ext uri="{FF2B5EF4-FFF2-40B4-BE49-F238E27FC236}">
                  <a16:creationId xmlns:a16="http://schemas.microsoft.com/office/drawing/2014/main" id="{446E4529-D843-4164-920C-20C4C56C8E4F}"/>
                </a:ext>
              </a:extLst>
            </p:cNvPr>
            <p:cNvSpPr/>
            <p:nvPr/>
          </p:nvSpPr>
          <p:spPr>
            <a:xfrm>
              <a:off x="7523108" y="3331677"/>
              <a:ext cx="2241974"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latin typeface="等线" panose="02010600030101010101" pitchFamily="2" charset="-122"/>
                  <a:ea typeface="等线" panose="02010600030101010101" pitchFamily="2" charset="-122"/>
                </a:rPr>
                <a:t>标题文字添加</a:t>
              </a:r>
            </a:p>
          </p:txBody>
        </p:sp>
        <p:sp>
          <p:nvSpPr>
            <p:cNvPr id="40" name="文本框 39">
              <a:extLst>
                <a:ext uri="{FF2B5EF4-FFF2-40B4-BE49-F238E27FC236}">
                  <a16:creationId xmlns:a16="http://schemas.microsoft.com/office/drawing/2014/main" id="{632DF59B-116B-4688-A4FD-CE886378AD01}"/>
                </a:ext>
              </a:extLst>
            </p:cNvPr>
            <p:cNvSpPr txBox="1"/>
            <p:nvPr/>
          </p:nvSpPr>
          <p:spPr>
            <a:xfrm>
              <a:off x="7523107" y="3641467"/>
              <a:ext cx="2885371" cy="513410"/>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solidFill>
                    <a:schemeClr val="tx1">
                      <a:lumMod val="75000"/>
                      <a:lumOff val="25000"/>
                    </a:schemeClr>
                  </a:solidFill>
                  <a:latin typeface="Century Gothic" panose="020B0502020202020204" pitchFamily="34" charset="0"/>
                  <a:ea typeface="+mj-ea"/>
                </a:rPr>
                <a:t>The user can demonstrate on a projector or computer, or print the presentation and make it into a film to be used in a wider field.</a:t>
              </a:r>
            </a:p>
          </p:txBody>
        </p:sp>
      </p:grpSp>
      <p:grpSp>
        <p:nvGrpSpPr>
          <p:cNvPr id="41" name="组合 40">
            <a:extLst>
              <a:ext uri="{FF2B5EF4-FFF2-40B4-BE49-F238E27FC236}">
                <a16:creationId xmlns:a16="http://schemas.microsoft.com/office/drawing/2014/main" id="{2AF46B2F-09C9-4E33-AF91-9D5618C81CE6}"/>
              </a:ext>
            </a:extLst>
          </p:cNvPr>
          <p:cNvGrpSpPr/>
          <p:nvPr/>
        </p:nvGrpSpPr>
        <p:grpSpPr>
          <a:xfrm>
            <a:off x="9110774" y="4487253"/>
            <a:ext cx="2631283" cy="823200"/>
            <a:chOff x="7523107" y="3331677"/>
            <a:chExt cx="2631283" cy="823200"/>
          </a:xfrm>
        </p:grpSpPr>
        <p:sp>
          <p:nvSpPr>
            <p:cNvPr id="42" name="矩形 41">
              <a:extLst>
                <a:ext uri="{FF2B5EF4-FFF2-40B4-BE49-F238E27FC236}">
                  <a16:creationId xmlns:a16="http://schemas.microsoft.com/office/drawing/2014/main" id="{326937F1-DD3A-4312-9481-8C05D656C5B5}"/>
                </a:ext>
              </a:extLst>
            </p:cNvPr>
            <p:cNvSpPr/>
            <p:nvPr/>
          </p:nvSpPr>
          <p:spPr>
            <a:xfrm>
              <a:off x="7523108" y="3331677"/>
              <a:ext cx="2241974"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latin typeface="等线" panose="02010600030101010101" pitchFamily="2" charset="-122"/>
                  <a:ea typeface="等线" panose="02010600030101010101" pitchFamily="2" charset="-122"/>
                </a:rPr>
                <a:t>标题文字添加</a:t>
              </a:r>
            </a:p>
          </p:txBody>
        </p:sp>
        <p:sp>
          <p:nvSpPr>
            <p:cNvPr id="43" name="文本框 42">
              <a:extLst>
                <a:ext uri="{FF2B5EF4-FFF2-40B4-BE49-F238E27FC236}">
                  <a16:creationId xmlns:a16="http://schemas.microsoft.com/office/drawing/2014/main" id="{E7E58DA9-AF48-42E3-BCB7-6F4F92480E6E}"/>
                </a:ext>
              </a:extLst>
            </p:cNvPr>
            <p:cNvSpPr txBox="1"/>
            <p:nvPr/>
          </p:nvSpPr>
          <p:spPr>
            <a:xfrm>
              <a:off x="7523107" y="3641467"/>
              <a:ext cx="2631283" cy="513410"/>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solidFill>
                    <a:schemeClr val="tx1">
                      <a:lumMod val="75000"/>
                      <a:lumOff val="25000"/>
                    </a:schemeClr>
                  </a:solidFill>
                  <a:latin typeface="Century Gothic" panose="020B0502020202020204" pitchFamily="34" charset="0"/>
                  <a:ea typeface="+mj-ea"/>
                </a:rPr>
                <a:t>The user can demonstrate on a projector or computer, or print the presentation and make it into a film to be used in a wider field.</a:t>
              </a:r>
            </a:p>
          </p:txBody>
        </p:sp>
      </p:grpSp>
      <p:grpSp>
        <p:nvGrpSpPr>
          <p:cNvPr id="33" name="组合 32">
            <a:extLst>
              <a:ext uri="{FF2B5EF4-FFF2-40B4-BE49-F238E27FC236}">
                <a16:creationId xmlns:a16="http://schemas.microsoft.com/office/drawing/2014/main" id="{599F5ACB-E7D6-48F3-908E-D810763D37B5}"/>
              </a:ext>
            </a:extLst>
          </p:cNvPr>
          <p:cNvGrpSpPr/>
          <p:nvPr/>
        </p:nvGrpSpPr>
        <p:grpSpPr>
          <a:xfrm>
            <a:off x="143922" y="223365"/>
            <a:ext cx="11887200" cy="307777"/>
            <a:chOff x="143922" y="775815"/>
            <a:chExt cx="11887200" cy="307777"/>
          </a:xfrm>
        </p:grpSpPr>
        <p:sp>
          <p:nvSpPr>
            <p:cNvPr id="34" name="MH_Entry_1">
              <a:extLst>
                <a:ext uri="{FF2B5EF4-FFF2-40B4-BE49-F238E27FC236}">
                  <a16:creationId xmlns:a16="http://schemas.microsoft.com/office/drawing/2014/main" id="{41B8F4F6-D81F-4227-9EF9-CCFB7582F5B9}"/>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输入你的标题</a:t>
              </a:r>
            </a:p>
          </p:txBody>
        </p:sp>
        <p:cxnSp>
          <p:nvCxnSpPr>
            <p:cNvPr id="44" name="直接连接符 3">
              <a:extLst>
                <a:ext uri="{FF2B5EF4-FFF2-40B4-BE49-F238E27FC236}">
                  <a16:creationId xmlns:a16="http://schemas.microsoft.com/office/drawing/2014/main" id="{E7ACCC11-375C-4B9E-83C9-4DF1ABF3AE5B}"/>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45" name="直接连接符 4">
              <a:extLst>
                <a:ext uri="{FF2B5EF4-FFF2-40B4-BE49-F238E27FC236}">
                  <a16:creationId xmlns:a16="http://schemas.microsoft.com/office/drawing/2014/main" id="{81A04E37-34B8-4389-9CE8-09D8CB62D930}"/>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9632507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left)">
                                      <p:cBhvr>
                                        <p:cTn id="10" dur="500"/>
                                        <p:tgtEl>
                                          <p:spTgt spid="38"/>
                                        </p:tgtEl>
                                      </p:cBhvr>
                                    </p:animEffect>
                                  </p:childTnLst>
                                </p:cTn>
                              </p:par>
                              <p:par>
                                <p:cTn id="11" presetID="22" presetClass="entr" presetSubtype="8"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9" name="组合 18"/>
          <p:cNvGrpSpPr/>
          <p:nvPr/>
        </p:nvGrpSpPr>
        <p:grpSpPr>
          <a:xfrm>
            <a:off x="3044952" y="1613843"/>
            <a:ext cx="6263640" cy="4576386"/>
            <a:chOff x="3044952" y="1613843"/>
            <a:chExt cx="6263640" cy="4576386"/>
          </a:xfrm>
        </p:grpSpPr>
        <p:graphicFrame>
          <p:nvGraphicFramePr>
            <p:cNvPr id="5" name="Diagram 4"/>
            <p:cNvGraphicFramePr/>
            <p:nvPr>
              <p:extLst/>
            </p:nvPr>
          </p:nvGraphicFramePr>
          <p:xfrm>
            <a:off x="4154424" y="1613843"/>
            <a:ext cx="3590544" cy="45763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Box 8"/>
            <p:cNvSpPr txBox="1"/>
            <p:nvPr/>
          </p:nvSpPr>
          <p:spPr>
            <a:xfrm>
              <a:off x="5949696" y="2493138"/>
              <a:ext cx="611144" cy="553998"/>
            </a:xfrm>
            <a:prstGeom prst="rect">
              <a:avLst/>
            </a:prstGeom>
            <a:noFill/>
          </p:spPr>
          <p:txBody>
            <a:bodyPr wrap="square" numCol="1" spcCol="457200" rtlCol="0">
              <a:spAutoFit/>
              <a:scene3d>
                <a:camera prst="orthographicFront"/>
                <a:lightRig rig="threePt" dir="t"/>
              </a:scene3d>
              <a:sp3d contourW="12700"/>
            </a:bodyPr>
            <a:lstStyle/>
            <a:p>
              <a:pPr algn="ctr"/>
              <a:r>
                <a:rPr lang="en-US" sz="3000" dirty="0">
                  <a:solidFill>
                    <a:schemeClr val="tx1">
                      <a:lumMod val="75000"/>
                      <a:lumOff val="25000"/>
                    </a:schemeClr>
                  </a:solidFill>
                  <a:latin typeface="Century Gothic" panose="020B0502020202020204" pitchFamily="34" charset="0"/>
                  <a:ea typeface="Montserrat Light" charset="0"/>
                  <a:cs typeface="Montserrat Light" charset="0"/>
                </a:rPr>
                <a:t>1</a:t>
              </a:r>
            </a:p>
          </p:txBody>
        </p:sp>
        <p:sp>
          <p:nvSpPr>
            <p:cNvPr id="10" name="TextBox 9"/>
            <p:cNvSpPr txBox="1"/>
            <p:nvPr/>
          </p:nvSpPr>
          <p:spPr>
            <a:xfrm>
              <a:off x="5263896" y="3625037"/>
              <a:ext cx="611144" cy="553998"/>
            </a:xfrm>
            <a:prstGeom prst="rect">
              <a:avLst/>
            </a:prstGeom>
            <a:noFill/>
          </p:spPr>
          <p:txBody>
            <a:bodyPr wrap="square" numCol="1" spcCol="457200" rtlCol="0">
              <a:spAutoFit/>
              <a:scene3d>
                <a:camera prst="orthographicFront"/>
                <a:lightRig rig="threePt" dir="t"/>
              </a:scene3d>
              <a:sp3d contourW="12700"/>
            </a:bodyPr>
            <a:lstStyle/>
            <a:p>
              <a:pPr algn="ctr"/>
              <a:r>
                <a:rPr lang="en-US" sz="3000" dirty="0">
                  <a:solidFill>
                    <a:schemeClr val="tx1">
                      <a:lumMod val="75000"/>
                      <a:lumOff val="25000"/>
                    </a:schemeClr>
                  </a:solidFill>
                  <a:latin typeface="Century Gothic" panose="020B0502020202020204" pitchFamily="34" charset="0"/>
                  <a:ea typeface="Montserrat Light" charset="0"/>
                  <a:cs typeface="Montserrat Light" charset="0"/>
                </a:rPr>
                <a:t>2</a:t>
              </a:r>
            </a:p>
          </p:txBody>
        </p:sp>
        <p:sp>
          <p:nvSpPr>
            <p:cNvPr id="11" name="TextBox 10"/>
            <p:cNvSpPr txBox="1"/>
            <p:nvPr/>
          </p:nvSpPr>
          <p:spPr>
            <a:xfrm>
              <a:off x="5939809" y="4795186"/>
              <a:ext cx="611144" cy="553998"/>
            </a:xfrm>
            <a:prstGeom prst="rect">
              <a:avLst/>
            </a:prstGeom>
            <a:noFill/>
          </p:spPr>
          <p:txBody>
            <a:bodyPr wrap="square" numCol="1" spcCol="457200" rtlCol="0">
              <a:spAutoFit/>
              <a:scene3d>
                <a:camera prst="orthographicFront"/>
                <a:lightRig rig="threePt" dir="t"/>
              </a:scene3d>
              <a:sp3d contourW="12700"/>
            </a:bodyPr>
            <a:lstStyle/>
            <a:p>
              <a:pPr algn="ctr"/>
              <a:r>
                <a:rPr lang="en-US" sz="3000" dirty="0">
                  <a:solidFill>
                    <a:schemeClr val="tx1">
                      <a:lumMod val="75000"/>
                      <a:lumOff val="25000"/>
                    </a:schemeClr>
                  </a:solidFill>
                  <a:latin typeface="Century Gothic" panose="020B0502020202020204" pitchFamily="34" charset="0"/>
                  <a:ea typeface="Montserrat Light" charset="0"/>
                  <a:cs typeface="Montserrat Light" charset="0"/>
                </a:rPr>
                <a:t>3</a:t>
              </a:r>
            </a:p>
          </p:txBody>
        </p:sp>
        <p:sp>
          <p:nvSpPr>
            <p:cNvPr id="18" name="Freeform 17"/>
            <p:cNvSpPr/>
            <p:nvPr/>
          </p:nvSpPr>
          <p:spPr>
            <a:xfrm>
              <a:off x="3044952" y="4463073"/>
              <a:ext cx="6254496" cy="1579138"/>
            </a:xfrm>
            <a:custGeom>
              <a:avLst/>
              <a:gdLst>
                <a:gd name="connsiteX0" fmla="*/ 0 w 6254496"/>
                <a:gd name="connsiteY0" fmla="*/ 0 h 1828800"/>
                <a:gd name="connsiteX1" fmla="*/ 0 w 6254496"/>
                <a:gd name="connsiteY1" fmla="*/ 1828800 h 1828800"/>
                <a:gd name="connsiteX2" fmla="*/ 475488 w 6254496"/>
                <a:gd name="connsiteY2" fmla="*/ 1828800 h 1828800"/>
                <a:gd name="connsiteX3" fmla="*/ 6254496 w 6254496"/>
                <a:gd name="connsiteY3" fmla="*/ 1828800 h 1828800"/>
                <a:gd name="connsiteX4" fmla="*/ 6254496 w 6254496"/>
                <a:gd name="connsiteY4" fmla="*/ 1627632 h 1828800"/>
                <a:gd name="connsiteX5" fmla="*/ 6254496 w 6254496"/>
                <a:gd name="connsiteY5" fmla="*/ 118872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4496" h="1828800">
                  <a:moveTo>
                    <a:pt x="0" y="0"/>
                  </a:moveTo>
                  <a:lnTo>
                    <a:pt x="0" y="1828800"/>
                  </a:lnTo>
                  <a:lnTo>
                    <a:pt x="475488" y="1828800"/>
                  </a:lnTo>
                  <a:lnTo>
                    <a:pt x="6254496" y="1828800"/>
                  </a:lnTo>
                  <a:lnTo>
                    <a:pt x="6254496" y="1627632"/>
                  </a:lnTo>
                  <a:lnTo>
                    <a:pt x="6254496" y="1188720"/>
                  </a:lnTo>
                </a:path>
              </a:pathLst>
            </a:custGeom>
            <a:noFill/>
            <a:ln w="25400">
              <a:solidFill>
                <a:srgbClr val="17324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algn="ctr"/>
              <a:endParaRPr lang="en-US">
                <a:latin typeface="Century Gothic" panose="020B0502020202020204" pitchFamily="34" charset="0"/>
              </a:endParaRPr>
            </a:p>
          </p:txBody>
        </p:sp>
        <p:cxnSp>
          <p:nvCxnSpPr>
            <p:cNvPr id="20" name="Straight Connector 19"/>
            <p:cNvCxnSpPr/>
            <p:nvPr/>
          </p:nvCxnSpPr>
          <p:spPr>
            <a:xfrm flipV="1">
              <a:off x="9308592" y="3481891"/>
              <a:ext cx="0" cy="877825"/>
            </a:xfrm>
            <a:prstGeom prst="line">
              <a:avLst/>
            </a:prstGeom>
            <a:ln w="25400">
              <a:solidFill>
                <a:srgbClr val="17324D"/>
              </a:solidFill>
              <a:prstDash val="solid"/>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3044952" y="1826827"/>
              <a:ext cx="6236208" cy="1197864"/>
            </a:xfrm>
            <a:custGeom>
              <a:avLst/>
              <a:gdLst>
                <a:gd name="connsiteX0" fmla="*/ 6208776 w 6208776"/>
                <a:gd name="connsiteY0" fmla="*/ 320040 h 1252728"/>
                <a:gd name="connsiteX1" fmla="*/ 6208776 w 6208776"/>
                <a:gd name="connsiteY1" fmla="*/ 0 h 1252728"/>
                <a:gd name="connsiteX2" fmla="*/ 0 w 6208776"/>
                <a:gd name="connsiteY2" fmla="*/ 0 h 1252728"/>
                <a:gd name="connsiteX3" fmla="*/ 0 w 6208776"/>
                <a:gd name="connsiteY3" fmla="*/ 182880 h 1252728"/>
                <a:gd name="connsiteX4" fmla="*/ 0 w 6208776"/>
                <a:gd name="connsiteY4" fmla="*/ 1252728 h 1252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76" h="1252728">
                  <a:moveTo>
                    <a:pt x="6208776" y="320040"/>
                  </a:moveTo>
                  <a:lnTo>
                    <a:pt x="6208776" y="0"/>
                  </a:lnTo>
                  <a:lnTo>
                    <a:pt x="0" y="0"/>
                  </a:lnTo>
                  <a:lnTo>
                    <a:pt x="0" y="182880"/>
                  </a:lnTo>
                  <a:lnTo>
                    <a:pt x="0" y="1252728"/>
                  </a:lnTo>
                </a:path>
              </a:pathLst>
            </a:custGeom>
            <a:noFill/>
            <a:ln w="25400">
              <a:solidFill>
                <a:srgbClr val="17324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algn="ctr"/>
              <a:endParaRPr lang="en-US">
                <a:latin typeface="Century Gothic" panose="020B0502020202020204" pitchFamily="34" charset="0"/>
              </a:endParaRPr>
            </a:p>
          </p:txBody>
        </p:sp>
      </p:grpSp>
      <p:grpSp>
        <p:nvGrpSpPr>
          <p:cNvPr id="22" name="组合 21"/>
          <p:cNvGrpSpPr/>
          <p:nvPr/>
        </p:nvGrpSpPr>
        <p:grpSpPr>
          <a:xfrm>
            <a:off x="7865906" y="2478100"/>
            <a:ext cx="2885371" cy="928421"/>
            <a:chOff x="7523107" y="3331677"/>
            <a:chExt cx="2885371" cy="928421"/>
          </a:xfrm>
        </p:grpSpPr>
        <p:sp>
          <p:nvSpPr>
            <p:cNvPr id="23" name="矩形 22"/>
            <p:cNvSpPr/>
            <p:nvPr/>
          </p:nvSpPr>
          <p:spPr>
            <a:xfrm>
              <a:off x="7844805" y="3331677"/>
              <a:ext cx="2241974"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tx1">
                      <a:lumMod val="85000"/>
                      <a:lumOff val="15000"/>
                    </a:schemeClr>
                  </a:solidFill>
                  <a:latin typeface="等线" panose="02010600030101010101" pitchFamily="2" charset="-122"/>
                  <a:ea typeface="等线" panose="02010600030101010101" pitchFamily="2" charset="-122"/>
                </a:rPr>
                <a:t>标题文字添加</a:t>
              </a:r>
            </a:p>
          </p:txBody>
        </p:sp>
        <p:sp>
          <p:nvSpPr>
            <p:cNvPr id="25" name="文本框 24"/>
            <p:cNvSpPr txBox="1"/>
            <p:nvPr/>
          </p:nvSpPr>
          <p:spPr>
            <a:xfrm>
              <a:off x="7523107" y="3641467"/>
              <a:ext cx="2885371" cy="618631"/>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00" dirty="0">
                  <a:solidFill>
                    <a:schemeClr val="tx1">
                      <a:lumMod val="85000"/>
                      <a:lumOff val="15000"/>
                    </a:schemeClr>
                  </a:solidFill>
                  <a:latin typeface="Century Gothic" panose="020B0502020202020204" pitchFamily="34" charset="0"/>
                  <a:ea typeface="+mj-ea"/>
                </a:rPr>
                <a:t>The user can demonstrate on a projector or computer, or print the presentation and make it into.</a:t>
              </a:r>
            </a:p>
          </p:txBody>
        </p:sp>
      </p:grpSp>
      <p:grpSp>
        <p:nvGrpSpPr>
          <p:cNvPr id="26" name="组合 25"/>
          <p:cNvGrpSpPr/>
          <p:nvPr/>
        </p:nvGrpSpPr>
        <p:grpSpPr>
          <a:xfrm>
            <a:off x="7865906" y="4525984"/>
            <a:ext cx="2885371" cy="928421"/>
            <a:chOff x="7523107" y="3331677"/>
            <a:chExt cx="2885371" cy="928421"/>
          </a:xfrm>
        </p:grpSpPr>
        <p:sp>
          <p:nvSpPr>
            <p:cNvPr id="27" name="矩形 26"/>
            <p:cNvSpPr/>
            <p:nvPr/>
          </p:nvSpPr>
          <p:spPr>
            <a:xfrm>
              <a:off x="7844805" y="3331677"/>
              <a:ext cx="2241974"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tx1">
                      <a:lumMod val="85000"/>
                      <a:lumOff val="15000"/>
                    </a:schemeClr>
                  </a:solidFill>
                  <a:latin typeface="等线" panose="02010600030101010101" pitchFamily="2" charset="-122"/>
                  <a:ea typeface="等线" panose="02010600030101010101" pitchFamily="2" charset="-122"/>
                </a:rPr>
                <a:t>标题文字添加</a:t>
              </a:r>
            </a:p>
          </p:txBody>
        </p:sp>
        <p:sp>
          <p:nvSpPr>
            <p:cNvPr id="28" name="文本框 27"/>
            <p:cNvSpPr txBox="1"/>
            <p:nvPr/>
          </p:nvSpPr>
          <p:spPr>
            <a:xfrm>
              <a:off x="7523107" y="3641467"/>
              <a:ext cx="2885371" cy="618631"/>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00" dirty="0">
                  <a:solidFill>
                    <a:schemeClr val="tx1">
                      <a:lumMod val="85000"/>
                      <a:lumOff val="15000"/>
                    </a:schemeClr>
                  </a:solidFill>
                  <a:latin typeface="Century Gothic" panose="020B0502020202020204" pitchFamily="34" charset="0"/>
                  <a:ea typeface="+mj-ea"/>
                </a:rPr>
                <a:t>The user can demonstrate on a projector or computer, or print the presentation and make it.</a:t>
              </a:r>
            </a:p>
          </p:txBody>
        </p:sp>
      </p:grpSp>
      <p:grpSp>
        <p:nvGrpSpPr>
          <p:cNvPr id="29" name="组合 28"/>
          <p:cNvGrpSpPr/>
          <p:nvPr/>
        </p:nvGrpSpPr>
        <p:grpSpPr>
          <a:xfrm>
            <a:off x="1607453" y="3133791"/>
            <a:ext cx="2885371" cy="1103854"/>
            <a:chOff x="7523107" y="3331677"/>
            <a:chExt cx="2885371" cy="1103854"/>
          </a:xfrm>
        </p:grpSpPr>
        <p:sp>
          <p:nvSpPr>
            <p:cNvPr id="30" name="矩形 29"/>
            <p:cNvSpPr/>
            <p:nvPr/>
          </p:nvSpPr>
          <p:spPr>
            <a:xfrm>
              <a:off x="7844805" y="3331677"/>
              <a:ext cx="2241974"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tx1">
                      <a:lumMod val="85000"/>
                      <a:lumOff val="15000"/>
                    </a:schemeClr>
                  </a:solidFill>
                  <a:latin typeface="等线" panose="02010600030101010101" pitchFamily="2" charset="-122"/>
                  <a:ea typeface="等线" panose="02010600030101010101" pitchFamily="2" charset="-122"/>
                </a:rPr>
                <a:t>标题文字添加</a:t>
              </a:r>
            </a:p>
          </p:txBody>
        </p:sp>
        <p:sp>
          <p:nvSpPr>
            <p:cNvPr id="31" name="文本框 30"/>
            <p:cNvSpPr txBox="1"/>
            <p:nvPr/>
          </p:nvSpPr>
          <p:spPr>
            <a:xfrm>
              <a:off x="7523107" y="3641467"/>
              <a:ext cx="2885371" cy="79406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00" dirty="0">
                  <a:solidFill>
                    <a:schemeClr val="tx1">
                      <a:lumMod val="85000"/>
                      <a:lumOff val="15000"/>
                    </a:schemeClr>
                  </a:solidFill>
                  <a:latin typeface="Century Gothic" panose="020B0502020202020204" pitchFamily="34" charset="0"/>
                  <a:ea typeface="+mj-ea"/>
                </a:rPr>
                <a:t>The user can demonstrate on a projector or computer, or print the presentation and make it into a film to be used in a wider field. The user can demonstrate on a</a:t>
              </a:r>
            </a:p>
          </p:txBody>
        </p:sp>
      </p:grpSp>
      <p:grpSp>
        <p:nvGrpSpPr>
          <p:cNvPr id="33" name="组合 32">
            <a:extLst>
              <a:ext uri="{FF2B5EF4-FFF2-40B4-BE49-F238E27FC236}">
                <a16:creationId xmlns:a16="http://schemas.microsoft.com/office/drawing/2014/main" id="{FBA1232F-4271-4BAD-A036-4EA6A21668C9}"/>
              </a:ext>
            </a:extLst>
          </p:cNvPr>
          <p:cNvGrpSpPr/>
          <p:nvPr/>
        </p:nvGrpSpPr>
        <p:grpSpPr>
          <a:xfrm>
            <a:off x="143922" y="223365"/>
            <a:ext cx="11887200" cy="307777"/>
            <a:chOff x="143922" y="775815"/>
            <a:chExt cx="11887200" cy="307777"/>
          </a:xfrm>
        </p:grpSpPr>
        <p:sp>
          <p:nvSpPr>
            <p:cNvPr id="34" name="MH_Entry_1">
              <a:extLst>
                <a:ext uri="{FF2B5EF4-FFF2-40B4-BE49-F238E27FC236}">
                  <a16:creationId xmlns:a16="http://schemas.microsoft.com/office/drawing/2014/main" id="{6D6BC984-0088-4721-8DE6-C8F61D67A358}"/>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输入你的标题</a:t>
              </a:r>
            </a:p>
          </p:txBody>
        </p:sp>
        <p:cxnSp>
          <p:nvCxnSpPr>
            <p:cNvPr id="35" name="直接连接符 3">
              <a:extLst>
                <a:ext uri="{FF2B5EF4-FFF2-40B4-BE49-F238E27FC236}">
                  <a16:creationId xmlns:a16="http://schemas.microsoft.com/office/drawing/2014/main" id="{A8D135D7-E3B5-4466-9DA1-39CDE94F868F}"/>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39" name="直接连接符 4">
              <a:extLst>
                <a:ext uri="{FF2B5EF4-FFF2-40B4-BE49-F238E27FC236}">
                  <a16:creationId xmlns:a16="http://schemas.microsoft.com/office/drawing/2014/main" id="{03AF98E9-B418-431A-BE75-8E4FA1084E7E}"/>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847499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p:cTn id="13" dur="500" fill="hold"/>
                                        <p:tgtEl>
                                          <p:spTgt spid="29"/>
                                        </p:tgtEl>
                                        <p:attrNameLst>
                                          <p:attrName>ppt_w</p:attrName>
                                        </p:attrNameLst>
                                      </p:cBhvr>
                                      <p:tavLst>
                                        <p:tav tm="0">
                                          <p:val>
                                            <p:fltVal val="0"/>
                                          </p:val>
                                        </p:tav>
                                        <p:tav tm="100000">
                                          <p:val>
                                            <p:strVal val="#ppt_w"/>
                                          </p:val>
                                        </p:tav>
                                      </p:tavLst>
                                    </p:anim>
                                    <p:anim calcmode="lin" valueType="num">
                                      <p:cBhvr>
                                        <p:cTn id="14" dur="500" fill="hold"/>
                                        <p:tgtEl>
                                          <p:spTgt spid="29"/>
                                        </p:tgtEl>
                                        <p:attrNameLst>
                                          <p:attrName>ppt_h</p:attrName>
                                        </p:attrNameLst>
                                      </p:cBhvr>
                                      <p:tavLst>
                                        <p:tav tm="0">
                                          <p:val>
                                            <p:fltVal val="0"/>
                                          </p:val>
                                        </p:tav>
                                        <p:tav tm="100000">
                                          <p:val>
                                            <p:strVal val="#ppt_h"/>
                                          </p:val>
                                        </p:tav>
                                      </p:tavLst>
                                    </p:anim>
                                    <p:animEffect transition="in" filter="fade">
                                      <p:cBhvr>
                                        <p:cTn id="15" dur="500"/>
                                        <p:tgtEl>
                                          <p:spTgt spid="2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p:cTn id="25" dur="500" fill="hold"/>
                                        <p:tgtEl>
                                          <p:spTgt spid="26"/>
                                        </p:tgtEl>
                                        <p:attrNameLst>
                                          <p:attrName>ppt_w</p:attrName>
                                        </p:attrNameLst>
                                      </p:cBhvr>
                                      <p:tavLst>
                                        <p:tav tm="0">
                                          <p:val>
                                            <p:fltVal val="0"/>
                                          </p:val>
                                        </p:tav>
                                        <p:tav tm="100000">
                                          <p:val>
                                            <p:strVal val="#ppt_w"/>
                                          </p:val>
                                        </p:tav>
                                      </p:tavLst>
                                    </p:anim>
                                    <p:anim calcmode="lin" valueType="num">
                                      <p:cBhvr>
                                        <p:cTn id="26" dur="500" fill="hold"/>
                                        <p:tgtEl>
                                          <p:spTgt spid="26"/>
                                        </p:tgtEl>
                                        <p:attrNameLst>
                                          <p:attrName>ppt_h</p:attrName>
                                        </p:attrNameLst>
                                      </p:cBhvr>
                                      <p:tavLst>
                                        <p:tav tm="0">
                                          <p:val>
                                            <p:fltVal val="0"/>
                                          </p:val>
                                        </p:tav>
                                        <p:tav tm="100000">
                                          <p:val>
                                            <p:strVal val="#ppt_h"/>
                                          </p:val>
                                        </p:tav>
                                      </p:tavLst>
                                    </p:anim>
                                    <p:animEffect transition="in" filter="fade">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sp>
        <p:nvSpPr>
          <p:cNvPr id="9" name="椭圆 8"/>
          <p:cNvSpPr/>
          <p:nvPr/>
        </p:nvSpPr>
        <p:spPr>
          <a:xfrm>
            <a:off x="474091" y="2669390"/>
            <a:ext cx="2436375" cy="2437223"/>
          </a:xfrm>
          <a:prstGeom prst="ellipse">
            <a:avLst/>
          </a:prstGeom>
          <a:noFill/>
          <a:ln w="6350">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cxnSp>
        <p:nvCxnSpPr>
          <p:cNvPr id="14" name="直接连接符 13"/>
          <p:cNvCxnSpPr>
            <a:stCxn id="9" idx="6"/>
            <a:endCxn id="37" idx="2"/>
          </p:cNvCxnSpPr>
          <p:nvPr/>
        </p:nvCxnSpPr>
        <p:spPr>
          <a:xfrm>
            <a:off x="2910466" y="3888002"/>
            <a:ext cx="3141645" cy="3586"/>
          </a:xfrm>
          <a:prstGeom prst="line">
            <a:avLst/>
          </a:prstGeom>
          <a:ln>
            <a:solidFill>
              <a:srgbClr val="132E4A"/>
            </a:solidFill>
          </a:ln>
        </p:spPr>
        <p:style>
          <a:lnRef idx="1">
            <a:schemeClr val="accent1"/>
          </a:lnRef>
          <a:fillRef idx="0">
            <a:schemeClr val="accent1"/>
          </a:fillRef>
          <a:effectRef idx="0">
            <a:schemeClr val="accent1"/>
          </a:effectRef>
          <a:fontRef idx="minor">
            <a:schemeClr val="tx1"/>
          </a:fontRef>
        </p:style>
      </p:cxnSp>
      <p:pic>
        <p:nvPicPr>
          <p:cNvPr id="43" name="Picture 8" descr="\\MAGNUM\Projects\Microsoft\Cloud Power FY12\Design\Icons\PNGs\Cross Platform.png"/>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773077" y="2777735"/>
            <a:ext cx="2070990" cy="2220532"/>
          </a:xfrm>
          <a:prstGeom prst="rect">
            <a:avLst/>
          </a:prstGeom>
          <a:noFill/>
        </p:spPr>
      </p:pic>
      <p:grpSp>
        <p:nvGrpSpPr>
          <p:cNvPr id="56" name="组合 55"/>
          <p:cNvGrpSpPr/>
          <p:nvPr/>
        </p:nvGrpSpPr>
        <p:grpSpPr>
          <a:xfrm>
            <a:off x="6052111" y="3550354"/>
            <a:ext cx="682468" cy="682468"/>
            <a:chOff x="8385332" y="3412308"/>
            <a:chExt cx="682468" cy="682468"/>
          </a:xfrm>
        </p:grpSpPr>
        <p:sp>
          <p:nvSpPr>
            <p:cNvPr id="37" name="椭圆 36"/>
            <p:cNvSpPr/>
            <p:nvPr/>
          </p:nvSpPr>
          <p:spPr>
            <a:xfrm>
              <a:off x="8385332" y="3412308"/>
              <a:ext cx="682468" cy="682468"/>
            </a:xfrm>
            <a:prstGeom prst="ellipse">
              <a:avLst/>
            </a:prstGeom>
            <a:noFill/>
            <a:ln w="6350">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47" name="Rounded Rectangle 29"/>
            <p:cNvSpPr/>
            <p:nvPr/>
          </p:nvSpPr>
          <p:spPr bwMode="black">
            <a:xfrm>
              <a:off x="8620552" y="3517340"/>
              <a:ext cx="212027" cy="472403"/>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685165" fontAlgn="base">
                <a:spcBef>
                  <a:spcPct val="0"/>
                </a:spcBef>
                <a:spcAft>
                  <a:spcPct val="0"/>
                </a:spcAft>
              </a:pPr>
              <a:endParaRPr lang="en-US" dirty="0" err="1">
                <a:gradFill>
                  <a:gsLst>
                    <a:gs pos="0">
                      <a:srgbClr val="FFFFFF"/>
                    </a:gs>
                    <a:gs pos="100000">
                      <a:srgbClr val="FFFFFF"/>
                    </a:gs>
                  </a:gsLst>
                  <a:lin ang="5400000" scaled="0"/>
                </a:gradFill>
                <a:latin typeface="等线" panose="02010600030101010101" pitchFamily="2" charset="-122"/>
                <a:ea typeface="等线" panose="02010600030101010101" pitchFamily="2" charset="-122"/>
                <a:cs typeface="Segoe UI" panose="020B0502040204020203" pitchFamily="34" charset="0"/>
              </a:endParaRPr>
            </a:p>
          </p:txBody>
        </p:sp>
      </p:grpSp>
      <p:cxnSp>
        <p:nvCxnSpPr>
          <p:cNvPr id="60" name="直接连接符 59"/>
          <p:cNvCxnSpPr/>
          <p:nvPr/>
        </p:nvCxnSpPr>
        <p:spPr>
          <a:xfrm>
            <a:off x="6741932" y="3894412"/>
            <a:ext cx="910168" cy="0"/>
          </a:xfrm>
          <a:prstGeom prst="line">
            <a:avLst/>
          </a:prstGeom>
          <a:ln>
            <a:solidFill>
              <a:srgbClr val="132E4A"/>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7655376" y="3550352"/>
            <a:ext cx="682468" cy="682468"/>
          </a:xfrm>
          <a:prstGeom prst="ellipse">
            <a:avLst/>
          </a:prstGeom>
          <a:noFill/>
          <a:ln w="6350">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pic>
        <p:nvPicPr>
          <p:cNvPr id="66" name="Picture 3" descr="\\MAGNUM\Projects\Microsoft\Cloud Power FY12\Design\Icons\PNGs\Scalable_Elastic_4.png"/>
          <p:cNvPicPr>
            <a:picLocks noChangeAspect="1" noChangeArrowheads="1"/>
          </p:cNvPicPr>
          <p:nvPr/>
        </p:nvPicPr>
        <p:blipFill>
          <a:blip r:embed="rId4" cstate="print">
            <a:duotone>
              <a:prstClr val="black"/>
              <a:schemeClr val="accent3">
                <a:tint val="45000"/>
                <a:satMod val="400000"/>
              </a:schemeClr>
            </a:duotone>
          </a:blip>
          <a:srcRect/>
          <a:stretch>
            <a:fillRect/>
          </a:stretch>
        </p:blipFill>
        <p:spPr bwMode="auto">
          <a:xfrm>
            <a:off x="7766652" y="3669799"/>
            <a:ext cx="488117" cy="487990"/>
          </a:xfrm>
          <a:prstGeom prst="rect">
            <a:avLst/>
          </a:prstGeom>
          <a:noFill/>
          <a:ln>
            <a:noFill/>
          </a:ln>
        </p:spPr>
      </p:pic>
      <p:cxnSp>
        <p:nvCxnSpPr>
          <p:cNvPr id="67" name="直接连接符 66"/>
          <p:cNvCxnSpPr>
            <a:stCxn id="37" idx="0"/>
            <a:endCxn id="69" idx="3"/>
          </p:cNvCxnSpPr>
          <p:nvPr/>
        </p:nvCxnSpPr>
        <p:spPr>
          <a:xfrm flipV="1">
            <a:off x="6393345" y="2818167"/>
            <a:ext cx="706607" cy="732187"/>
          </a:xfrm>
          <a:prstGeom prst="line">
            <a:avLst/>
          </a:prstGeom>
          <a:ln>
            <a:solidFill>
              <a:srgbClr val="132E4A"/>
            </a:solidFill>
          </a:ln>
        </p:spPr>
        <p:style>
          <a:lnRef idx="1">
            <a:schemeClr val="accent1"/>
          </a:lnRef>
          <a:fillRef idx="0">
            <a:schemeClr val="accent1"/>
          </a:fillRef>
          <a:effectRef idx="0">
            <a:schemeClr val="accent1"/>
          </a:effectRef>
          <a:fontRef idx="minor">
            <a:schemeClr val="tx1"/>
          </a:fontRef>
        </p:style>
      </p:cxnSp>
      <p:sp>
        <p:nvSpPr>
          <p:cNvPr id="69" name="椭圆 68"/>
          <p:cNvSpPr/>
          <p:nvPr/>
        </p:nvSpPr>
        <p:spPr>
          <a:xfrm>
            <a:off x="7000007" y="2235644"/>
            <a:ext cx="682468" cy="682468"/>
          </a:xfrm>
          <a:prstGeom prst="ellipse">
            <a:avLst/>
          </a:prstGeom>
          <a:noFill/>
          <a:ln w="6350">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grpSp>
        <p:nvGrpSpPr>
          <p:cNvPr id="77" name="组合 76"/>
          <p:cNvGrpSpPr/>
          <p:nvPr/>
        </p:nvGrpSpPr>
        <p:grpSpPr>
          <a:xfrm flipV="1">
            <a:off x="6389581" y="4232819"/>
            <a:ext cx="1289130" cy="1356912"/>
            <a:chOff x="9240916" y="4310148"/>
            <a:chExt cx="1289130" cy="1356912"/>
          </a:xfrm>
        </p:grpSpPr>
        <p:cxnSp>
          <p:nvCxnSpPr>
            <p:cNvPr id="75" name="直接连接符 74"/>
            <p:cNvCxnSpPr>
              <a:endCxn id="76" idx="3"/>
            </p:cNvCxnSpPr>
            <p:nvPr/>
          </p:nvCxnSpPr>
          <p:spPr>
            <a:xfrm flipV="1">
              <a:off x="9240916" y="4892671"/>
              <a:ext cx="706607" cy="774389"/>
            </a:xfrm>
            <a:prstGeom prst="line">
              <a:avLst/>
            </a:prstGeom>
            <a:ln>
              <a:solidFill>
                <a:srgbClr val="132E4A"/>
              </a:solidFill>
            </a:ln>
          </p:spPr>
          <p:style>
            <a:lnRef idx="1">
              <a:schemeClr val="accent1"/>
            </a:lnRef>
            <a:fillRef idx="0">
              <a:schemeClr val="accent1"/>
            </a:fillRef>
            <a:effectRef idx="0">
              <a:schemeClr val="accent1"/>
            </a:effectRef>
            <a:fontRef idx="minor">
              <a:schemeClr val="tx1"/>
            </a:fontRef>
          </p:style>
        </p:cxnSp>
        <p:sp>
          <p:nvSpPr>
            <p:cNvPr id="76" name="椭圆 75"/>
            <p:cNvSpPr/>
            <p:nvPr/>
          </p:nvSpPr>
          <p:spPr>
            <a:xfrm>
              <a:off x="9847578" y="4310148"/>
              <a:ext cx="682468" cy="682468"/>
            </a:xfrm>
            <a:prstGeom prst="ellipse">
              <a:avLst/>
            </a:prstGeom>
            <a:noFill/>
            <a:ln w="6350">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grpSp>
      <p:grpSp>
        <p:nvGrpSpPr>
          <p:cNvPr id="78" name="Group 89"/>
          <p:cNvGrpSpPr>
            <a:grpSpLocks noChangeAspect="1"/>
          </p:cNvGrpSpPr>
          <p:nvPr/>
        </p:nvGrpSpPr>
        <p:grpSpPr>
          <a:xfrm>
            <a:off x="7141658" y="2352166"/>
            <a:ext cx="366933" cy="472283"/>
            <a:chOff x="-2773363" y="1651000"/>
            <a:chExt cx="2692401" cy="3448051"/>
          </a:xfrm>
          <a:solidFill>
            <a:schemeClr val="bg1">
              <a:lumMod val="65000"/>
            </a:schemeClr>
          </a:solidFill>
        </p:grpSpPr>
        <p:sp>
          <p:nvSpPr>
            <p:cNvPr id="79" name="Freeform 19"/>
            <p:cNvSpPr>
              <a:spLocks noEditPoints="1"/>
            </p:cNvSpPr>
            <p:nvPr/>
          </p:nvSpPr>
          <p:spPr bwMode="auto">
            <a:xfrm>
              <a:off x="-1908175" y="1798638"/>
              <a:ext cx="641350" cy="641350"/>
            </a:xfrm>
            <a:custGeom>
              <a:avLst/>
              <a:gdLst>
                <a:gd name="T0" fmla="*/ 171 w 171"/>
                <a:gd name="T1" fmla="*/ 79 h 171"/>
                <a:gd name="T2" fmla="*/ 168 w 171"/>
                <a:gd name="T3" fmla="*/ 77 h 171"/>
                <a:gd name="T4" fmla="*/ 152 w 171"/>
                <a:gd name="T5" fmla="*/ 65 h 171"/>
                <a:gd name="T6" fmla="*/ 165 w 171"/>
                <a:gd name="T7" fmla="*/ 54 h 171"/>
                <a:gd name="T8" fmla="*/ 161 w 171"/>
                <a:gd name="T9" fmla="*/ 52 h 171"/>
                <a:gd name="T10" fmla="*/ 142 w 171"/>
                <a:gd name="T11" fmla="*/ 45 h 171"/>
                <a:gd name="T12" fmla="*/ 152 w 171"/>
                <a:gd name="T13" fmla="*/ 32 h 171"/>
                <a:gd name="T14" fmla="*/ 147 w 171"/>
                <a:gd name="T15" fmla="*/ 30 h 171"/>
                <a:gd name="T16" fmla="*/ 127 w 171"/>
                <a:gd name="T17" fmla="*/ 30 h 171"/>
                <a:gd name="T18" fmla="*/ 132 w 171"/>
                <a:gd name="T19" fmla="*/ 15 h 171"/>
                <a:gd name="T20" fmla="*/ 127 w 171"/>
                <a:gd name="T21" fmla="*/ 14 h 171"/>
                <a:gd name="T22" fmla="*/ 108 w 171"/>
                <a:gd name="T23" fmla="*/ 20 h 171"/>
                <a:gd name="T24" fmla="*/ 108 w 171"/>
                <a:gd name="T25" fmla="*/ 5 h 171"/>
                <a:gd name="T26" fmla="*/ 103 w 171"/>
                <a:gd name="T27" fmla="*/ 4 h 171"/>
                <a:gd name="T28" fmla="*/ 86 w 171"/>
                <a:gd name="T29" fmla="*/ 16 h 171"/>
                <a:gd name="T30" fmla="*/ 79 w 171"/>
                <a:gd name="T31" fmla="*/ 0 h 171"/>
                <a:gd name="T32" fmla="*/ 77 w 171"/>
                <a:gd name="T33" fmla="*/ 3 h 171"/>
                <a:gd name="T34" fmla="*/ 65 w 171"/>
                <a:gd name="T35" fmla="*/ 19 h 171"/>
                <a:gd name="T36" fmla="*/ 53 w 171"/>
                <a:gd name="T37" fmla="*/ 6 h 171"/>
                <a:gd name="T38" fmla="*/ 52 w 171"/>
                <a:gd name="T39" fmla="*/ 10 h 171"/>
                <a:gd name="T40" fmla="*/ 45 w 171"/>
                <a:gd name="T41" fmla="*/ 29 h 171"/>
                <a:gd name="T42" fmla="*/ 30 w 171"/>
                <a:gd name="T43" fmla="*/ 20 h 171"/>
                <a:gd name="T44" fmla="*/ 30 w 171"/>
                <a:gd name="T45" fmla="*/ 24 h 171"/>
                <a:gd name="T46" fmla="*/ 30 w 171"/>
                <a:gd name="T47" fmla="*/ 44 h 171"/>
                <a:gd name="T48" fmla="*/ 13 w 171"/>
                <a:gd name="T49" fmla="*/ 40 h 171"/>
                <a:gd name="T50" fmla="*/ 14 w 171"/>
                <a:gd name="T51" fmla="*/ 44 h 171"/>
                <a:gd name="T52" fmla="*/ 20 w 171"/>
                <a:gd name="T53" fmla="*/ 63 h 171"/>
                <a:gd name="T54" fmla="*/ 2 w 171"/>
                <a:gd name="T55" fmla="*/ 65 h 171"/>
                <a:gd name="T56" fmla="*/ 4 w 171"/>
                <a:gd name="T57" fmla="*/ 68 h 171"/>
                <a:gd name="T58" fmla="*/ 16 w 171"/>
                <a:gd name="T59" fmla="*/ 84 h 171"/>
                <a:gd name="T60" fmla="*/ 0 w 171"/>
                <a:gd name="T61" fmla="*/ 91 h 171"/>
                <a:gd name="T62" fmla="*/ 3 w 171"/>
                <a:gd name="T63" fmla="*/ 94 h 171"/>
                <a:gd name="T64" fmla="*/ 19 w 171"/>
                <a:gd name="T65" fmla="*/ 106 h 171"/>
                <a:gd name="T66" fmla="*/ 6 w 171"/>
                <a:gd name="T67" fmla="*/ 116 h 171"/>
                <a:gd name="T68" fmla="*/ 10 w 171"/>
                <a:gd name="T69" fmla="*/ 119 h 171"/>
                <a:gd name="T70" fmla="*/ 29 w 171"/>
                <a:gd name="T71" fmla="*/ 125 h 171"/>
                <a:gd name="T72" fmla="*/ 19 w 171"/>
                <a:gd name="T73" fmla="*/ 139 h 171"/>
                <a:gd name="T74" fmla="*/ 24 w 171"/>
                <a:gd name="T75" fmla="*/ 141 h 171"/>
                <a:gd name="T76" fmla="*/ 44 w 171"/>
                <a:gd name="T77" fmla="*/ 141 h 171"/>
                <a:gd name="T78" fmla="*/ 39 w 171"/>
                <a:gd name="T79" fmla="*/ 156 h 171"/>
                <a:gd name="T80" fmla="*/ 44 w 171"/>
                <a:gd name="T81" fmla="*/ 157 h 171"/>
                <a:gd name="T82" fmla="*/ 63 w 171"/>
                <a:gd name="T83" fmla="*/ 151 h 171"/>
                <a:gd name="T84" fmla="*/ 63 w 171"/>
                <a:gd name="T85" fmla="*/ 166 h 171"/>
                <a:gd name="T86" fmla="*/ 68 w 171"/>
                <a:gd name="T87" fmla="*/ 166 h 171"/>
                <a:gd name="T88" fmla="*/ 85 w 171"/>
                <a:gd name="T89" fmla="*/ 155 h 171"/>
                <a:gd name="T90" fmla="*/ 91 w 171"/>
                <a:gd name="T91" fmla="*/ 171 h 171"/>
                <a:gd name="T92" fmla="*/ 94 w 171"/>
                <a:gd name="T93" fmla="*/ 168 h 171"/>
                <a:gd name="T94" fmla="*/ 96 w 171"/>
                <a:gd name="T95" fmla="*/ 154 h 171"/>
                <a:gd name="T96" fmla="*/ 114 w 171"/>
                <a:gd name="T97" fmla="*/ 163 h 171"/>
                <a:gd name="T98" fmla="*/ 119 w 171"/>
                <a:gd name="T99" fmla="*/ 162 h 171"/>
                <a:gd name="T100" fmla="*/ 117 w 171"/>
                <a:gd name="T101" fmla="*/ 147 h 171"/>
                <a:gd name="T102" fmla="*/ 137 w 171"/>
                <a:gd name="T103" fmla="*/ 150 h 171"/>
                <a:gd name="T104" fmla="*/ 142 w 171"/>
                <a:gd name="T105" fmla="*/ 149 h 171"/>
                <a:gd name="T106" fmla="*/ 135 w 171"/>
                <a:gd name="T107" fmla="*/ 134 h 171"/>
                <a:gd name="T108" fmla="*/ 154 w 171"/>
                <a:gd name="T109" fmla="*/ 131 h 171"/>
                <a:gd name="T110" fmla="*/ 159 w 171"/>
                <a:gd name="T111" fmla="*/ 129 h 171"/>
                <a:gd name="T112" fmla="*/ 147 w 171"/>
                <a:gd name="T113" fmla="*/ 117 h 171"/>
                <a:gd name="T114" fmla="*/ 165 w 171"/>
                <a:gd name="T115" fmla="*/ 108 h 171"/>
                <a:gd name="T116" fmla="*/ 169 w 171"/>
                <a:gd name="T117" fmla="*/ 105 h 171"/>
                <a:gd name="T118" fmla="*/ 154 w 171"/>
                <a:gd name="T119" fmla="*/ 96 h 171"/>
                <a:gd name="T120" fmla="*/ 168 w 171"/>
                <a:gd name="T121" fmla="*/ 82 h 171"/>
                <a:gd name="T122" fmla="*/ 70 w 171"/>
                <a:gd name="T123" fmla="*/ 85 h 171"/>
                <a:gd name="T124" fmla="*/ 101 w 171"/>
                <a:gd name="T125" fmla="*/ 8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1" h="171">
                  <a:moveTo>
                    <a:pt x="168" y="82"/>
                  </a:moveTo>
                  <a:cubicBezTo>
                    <a:pt x="170" y="82"/>
                    <a:pt x="171" y="81"/>
                    <a:pt x="171" y="79"/>
                  </a:cubicBezTo>
                  <a:cubicBezTo>
                    <a:pt x="171" y="79"/>
                    <a:pt x="171" y="79"/>
                    <a:pt x="171" y="79"/>
                  </a:cubicBezTo>
                  <a:cubicBezTo>
                    <a:pt x="171" y="78"/>
                    <a:pt x="169" y="77"/>
                    <a:pt x="168" y="77"/>
                  </a:cubicBezTo>
                  <a:cubicBezTo>
                    <a:pt x="154" y="75"/>
                    <a:pt x="154" y="75"/>
                    <a:pt x="154" y="75"/>
                  </a:cubicBezTo>
                  <a:cubicBezTo>
                    <a:pt x="154" y="71"/>
                    <a:pt x="153" y="68"/>
                    <a:pt x="152" y="65"/>
                  </a:cubicBezTo>
                  <a:cubicBezTo>
                    <a:pt x="163" y="57"/>
                    <a:pt x="163" y="57"/>
                    <a:pt x="163" y="57"/>
                  </a:cubicBezTo>
                  <a:cubicBezTo>
                    <a:pt x="164" y="56"/>
                    <a:pt x="165" y="55"/>
                    <a:pt x="165" y="54"/>
                  </a:cubicBezTo>
                  <a:cubicBezTo>
                    <a:pt x="165" y="54"/>
                    <a:pt x="165" y="53"/>
                    <a:pt x="165" y="53"/>
                  </a:cubicBezTo>
                  <a:cubicBezTo>
                    <a:pt x="164" y="52"/>
                    <a:pt x="163" y="51"/>
                    <a:pt x="161" y="52"/>
                  </a:cubicBezTo>
                  <a:cubicBezTo>
                    <a:pt x="147" y="54"/>
                    <a:pt x="147" y="54"/>
                    <a:pt x="147" y="54"/>
                  </a:cubicBezTo>
                  <a:cubicBezTo>
                    <a:pt x="146" y="51"/>
                    <a:pt x="144" y="48"/>
                    <a:pt x="142" y="45"/>
                  </a:cubicBezTo>
                  <a:cubicBezTo>
                    <a:pt x="151" y="34"/>
                    <a:pt x="151" y="34"/>
                    <a:pt x="151" y="34"/>
                  </a:cubicBezTo>
                  <a:cubicBezTo>
                    <a:pt x="151" y="34"/>
                    <a:pt x="152" y="33"/>
                    <a:pt x="152" y="32"/>
                  </a:cubicBezTo>
                  <a:cubicBezTo>
                    <a:pt x="152" y="31"/>
                    <a:pt x="151" y="31"/>
                    <a:pt x="151" y="30"/>
                  </a:cubicBezTo>
                  <a:cubicBezTo>
                    <a:pt x="150" y="29"/>
                    <a:pt x="148" y="29"/>
                    <a:pt x="147" y="30"/>
                  </a:cubicBezTo>
                  <a:cubicBezTo>
                    <a:pt x="135" y="36"/>
                    <a:pt x="135" y="36"/>
                    <a:pt x="135" y="36"/>
                  </a:cubicBezTo>
                  <a:cubicBezTo>
                    <a:pt x="132" y="34"/>
                    <a:pt x="130" y="32"/>
                    <a:pt x="127" y="30"/>
                  </a:cubicBezTo>
                  <a:cubicBezTo>
                    <a:pt x="132" y="16"/>
                    <a:pt x="132" y="16"/>
                    <a:pt x="132" y="16"/>
                  </a:cubicBezTo>
                  <a:cubicBezTo>
                    <a:pt x="132" y="16"/>
                    <a:pt x="132" y="16"/>
                    <a:pt x="132" y="15"/>
                  </a:cubicBezTo>
                  <a:cubicBezTo>
                    <a:pt x="132" y="14"/>
                    <a:pt x="132" y="13"/>
                    <a:pt x="131" y="13"/>
                  </a:cubicBezTo>
                  <a:cubicBezTo>
                    <a:pt x="129" y="12"/>
                    <a:pt x="128" y="12"/>
                    <a:pt x="127" y="14"/>
                  </a:cubicBezTo>
                  <a:cubicBezTo>
                    <a:pt x="117" y="23"/>
                    <a:pt x="117" y="23"/>
                    <a:pt x="117" y="23"/>
                  </a:cubicBezTo>
                  <a:cubicBezTo>
                    <a:pt x="114" y="22"/>
                    <a:pt x="111" y="21"/>
                    <a:pt x="108" y="20"/>
                  </a:cubicBezTo>
                  <a:cubicBezTo>
                    <a:pt x="108" y="6"/>
                    <a:pt x="108" y="6"/>
                    <a:pt x="108" y="6"/>
                  </a:cubicBezTo>
                  <a:cubicBezTo>
                    <a:pt x="108" y="5"/>
                    <a:pt x="108" y="5"/>
                    <a:pt x="108" y="5"/>
                  </a:cubicBezTo>
                  <a:cubicBezTo>
                    <a:pt x="108" y="4"/>
                    <a:pt x="107" y="3"/>
                    <a:pt x="106" y="2"/>
                  </a:cubicBezTo>
                  <a:cubicBezTo>
                    <a:pt x="105" y="2"/>
                    <a:pt x="103" y="3"/>
                    <a:pt x="103" y="4"/>
                  </a:cubicBezTo>
                  <a:cubicBezTo>
                    <a:pt x="96" y="17"/>
                    <a:pt x="96" y="17"/>
                    <a:pt x="96" y="17"/>
                  </a:cubicBezTo>
                  <a:cubicBezTo>
                    <a:pt x="93" y="16"/>
                    <a:pt x="90" y="16"/>
                    <a:pt x="86" y="16"/>
                  </a:cubicBezTo>
                  <a:cubicBezTo>
                    <a:pt x="82" y="3"/>
                    <a:pt x="82" y="3"/>
                    <a:pt x="82" y="3"/>
                  </a:cubicBezTo>
                  <a:cubicBezTo>
                    <a:pt x="82" y="1"/>
                    <a:pt x="81" y="0"/>
                    <a:pt x="79" y="0"/>
                  </a:cubicBezTo>
                  <a:cubicBezTo>
                    <a:pt x="78" y="0"/>
                    <a:pt x="77" y="1"/>
                    <a:pt x="77" y="3"/>
                  </a:cubicBezTo>
                  <a:cubicBezTo>
                    <a:pt x="77" y="3"/>
                    <a:pt x="77" y="3"/>
                    <a:pt x="77" y="3"/>
                  </a:cubicBezTo>
                  <a:cubicBezTo>
                    <a:pt x="75" y="17"/>
                    <a:pt x="75" y="17"/>
                    <a:pt x="75" y="17"/>
                  </a:cubicBezTo>
                  <a:cubicBezTo>
                    <a:pt x="71" y="17"/>
                    <a:pt x="68" y="18"/>
                    <a:pt x="65" y="19"/>
                  </a:cubicBezTo>
                  <a:cubicBezTo>
                    <a:pt x="57" y="8"/>
                    <a:pt x="57" y="8"/>
                    <a:pt x="57" y="8"/>
                  </a:cubicBezTo>
                  <a:cubicBezTo>
                    <a:pt x="56" y="6"/>
                    <a:pt x="55" y="5"/>
                    <a:pt x="53" y="6"/>
                  </a:cubicBezTo>
                  <a:cubicBezTo>
                    <a:pt x="52" y="6"/>
                    <a:pt x="52" y="7"/>
                    <a:pt x="52" y="9"/>
                  </a:cubicBezTo>
                  <a:cubicBezTo>
                    <a:pt x="52" y="9"/>
                    <a:pt x="52" y="9"/>
                    <a:pt x="52" y="10"/>
                  </a:cubicBezTo>
                  <a:cubicBezTo>
                    <a:pt x="54" y="23"/>
                    <a:pt x="54" y="23"/>
                    <a:pt x="54" y="23"/>
                  </a:cubicBezTo>
                  <a:cubicBezTo>
                    <a:pt x="51" y="25"/>
                    <a:pt x="48" y="27"/>
                    <a:pt x="45" y="29"/>
                  </a:cubicBezTo>
                  <a:cubicBezTo>
                    <a:pt x="34" y="20"/>
                    <a:pt x="34" y="20"/>
                    <a:pt x="34" y="20"/>
                  </a:cubicBezTo>
                  <a:cubicBezTo>
                    <a:pt x="33" y="19"/>
                    <a:pt x="32" y="19"/>
                    <a:pt x="30" y="20"/>
                  </a:cubicBezTo>
                  <a:cubicBezTo>
                    <a:pt x="30" y="20"/>
                    <a:pt x="29" y="21"/>
                    <a:pt x="29" y="22"/>
                  </a:cubicBezTo>
                  <a:cubicBezTo>
                    <a:pt x="29" y="23"/>
                    <a:pt x="30" y="23"/>
                    <a:pt x="30" y="24"/>
                  </a:cubicBezTo>
                  <a:cubicBezTo>
                    <a:pt x="36" y="36"/>
                    <a:pt x="36" y="36"/>
                    <a:pt x="36" y="36"/>
                  </a:cubicBezTo>
                  <a:cubicBezTo>
                    <a:pt x="34" y="39"/>
                    <a:pt x="32" y="41"/>
                    <a:pt x="30" y="44"/>
                  </a:cubicBezTo>
                  <a:cubicBezTo>
                    <a:pt x="17" y="39"/>
                    <a:pt x="17" y="39"/>
                    <a:pt x="17" y="39"/>
                  </a:cubicBezTo>
                  <a:cubicBezTo>
                    <a:pt x="15" y="38"/>
                    <a:pt x="14" y="39"/>
                    <a:pt x="13" y="40"/>
                  </a:cubicBezTo>
                  <a:cubicBezTo>
                    <a:pt x="13" y="41"/>
                    <a:pt x="12" y="41"/>
                    <a:pt x="12" y="42"/>
                  </a:cubicBezTo>
                  <a:cubicBezTo>
                    <a:pt x="12" y="42"/>
                    <a:pt x="13" y="43"/>
                    <a:pt x="14" y="44"/>
                  </a:cubicBezTo>
                  <a:cubicBezTo>
                    <a:pt x="24" y="54"/>
                    <a:pt x="24" y="54"/>
                    <a:pt x="24" y="54"/>
                  </a:cubicBezTo>
                  <a:cubicBezTo>
                    <a:pt x="22" y="57"/>
                    <a:pt x="21" y="60"/>
                    <a:pt x="20" y="63"/>
                  </a:cubicBezTo>
                  <a:cubicBezTo>
                    <a:pt x="6" y="63"/>
                    <a:pt x="6" y="63"/>
                    <a:pt x="6" y="63"/>
                  </a:cubicBezTo>
                  <a:cubicBezTo>
                    <a:pt x="4" y="62"/>
                    <a:pt x="3" y="63"/>
                    <a:pt x="2" y="65"/>
                  </a:cubicBezTo>
                  <a:cubicBezTo>
                    <a:pt x="2" y="65"/>
                    <a:pt x="2" y="65"/>
                    <a:pt x="2" y="65"/>
                  </a:cubicBezTo>
                  <a:cubicBezTo>
                    <a:pt x="2" y="67"/>
                    <a:pt x="3" y="68"/>
                    <a:pt x="4" y="68"/>
                  </a:cubicBezTo>
                  <a:cubicBezTo>
                    <a:pt x="17" y="74"/>
                    <a:pt x="17" y="74"/>
                    <a:pt x="17" y="74"/>
                  </a:cubicBezTo>
                  <a:cubicBezTo>
                    <a:pt x="16" y="78"/>
                    <a:pt x="16" y="81"/>
                    <a:pt x="16" y="84"/>
                  </a:cubicBezTo>
                  <a:cubicBezTo>
                    <a:pt x="3" y="89"/>
                    <a:pt x="3" y="89"/>
                    <a:pt x="3" y="89"/>
                  </a:cubicBezTo>
                  <a:cubicBezTo>
                    <a:pt x="1" y="89"/>
                    <a:pt x="0" y="90"/>
                    <a:pt x="0" y="91"/>
                  </a:cubicBezTo>
                  <a:cubicBezTo>
                    <a:pt x="0" y="91"/>
                    <a:pt x="0" y="91"/>
                    <a:pt x="0" y="91"/>
                  </a:cubicBezTo>
                  <a:cubicBezTo>
                    <a:pt x="0" y="93"/>
                    <a:pt x="2" y="94"/>
                    <a:pt x="3" y="94"/>
                  </a:cubicBezTo>
                  <a:cubicBezTo>
                    <a:pt x="17" y="96"/>
                    <a:pt x="17" y="96"/>
                    <a:pt x="17" y="96"/>
                  </a:cubicBezTo>
                  <a:cubicBezTo>
                    <a:pt x="17" y="99"/>
                    <a:pt x="18" y="103"/>
                    <a:pt x="19" y="106"/>
                  </a:cubicBezTo>
                  <a:cubicBezTo>
                    <a:pt x="8" y="114"/>
                    <a:pt x="8" y="114"/>
                    <a:pt x="8" y="114"/>
                  </a:cubicBezTo>
                  <a:cubicBezTo>
                    <a:pt x="7" y="114"/>
                    <a:pt x="6" y="115"/>
                    <a:pt x="6" y="116"/>
                  </a:cubicBezTo>
                  <a:cubicBezTo>
                    <a:pt x="6" y="117"/>
                    <a:pt x="6" y="117"/>
                    <a:pt x="6" y="118"/>
                  </a:cubicBezTo>
                  <a:cubicBezTo>
                    <a:pt x="7" y="119"/>
                    <a:pt x="8" y="120"/>
                    <a:pt x="10" y="119"/>
                  </a:cubicBezTo>
                  <a:cubicBezTo>
                    <a:pt x="24" y="117"/>
                    <a:pt x="24" y="117"/>
                    <a:pt x="24" y="117"/>
                  </a:cubicBezTo>
                  <a:cubicBezTo>
                    <a:pt x="25" y="120"/>
                    <a:pt x="27" y="123"/>
                    <a:pt x="29" y="125"/>
                  </a:cubicBezTo>
                  <a:cubicBezTo>
                    <a:pt x="20" y="137"/>
                    <a:pt x="20" y="137"/>
                    <a:pt x="20" y="137"/>
                  </a:cubicBezTo>
                  <a:cubicBezTo>
                    <a:pt x="20" y="137"/>
                    <a:pt x="19" y="138"/>
                    <a:pt x="19" y="139"/>
                  </a:cubicBezTo>
                  <a:cubicBezTo>
                    <a:pt x="19" y="139"/>
                    <a:pt x="20" y="140"/>
                    <a:pt x="20" y="140"/>
                  </a:cubicBezTo>
                  <a:cubicBezTo>
                    <a:pt x="21" y="142"/>
                    <a:pt x="23" y="142"/>
                    <a:pt x="24" y="141"/>
                  </a:cubicBezTo>
                  <a:cubicBezTo>
                    <a:pt x="36" y="134"/>
                    <a:pt x="36" y="134"/>
                    <a:pt x="36" y="134"/>
                  </a:cubicBezTo>
                  <a:cubicBezTo>
                    <a:pt x="39" y="137"/>
                    <a:pt x="41" y="139"/>
                    <a:pt x="44" y="141"/>
                  </a:cubicBezTo>
                  <a:cubicBezTo>
                    <a:pt x="39" y="154"/>
                    <a:pt x="39" y="154"/>
                    <a:pt x="39" y="154"/>
                  </a:cubicBezTo>
                  <a:cubicBezTo>
                    <a:pt x="39" y="155"/>
                    <a:pt x="39" y="155"/>
                    <a:pt x="39" y="156"/>
                  </a:cubicBezTo>
                  <a:cubicBezTo>
                    <a:pt x="39" y="157"/>
                    <a:pt x="39" y="157"/>
                    <a:pt x="40" y="158"/>
                  </a:cubicBezTo>
                  <a:cubicBezTo>
                    <a:pt x="42" y="159"/>
                    <a:pt x="43" y="158"/>
                    <a:pt x="44" y="157"/>
                  </a:cubicBezTo>
                  <a:cubicBezTo>
                    <a:pt x="54" y="147"/>
                    <a:pt x="54" y="147"/>
                    <a:pt x="54" y="147"/>
                  </a:cubicBezTo>
                  <a:cubicBezTo>
                    <a:pt x="57" y="149"/>
                    <a:pt x="60" y="150"/>
                    <a:pt x="63" y="151"/>
                  </a:cubicBezTo>
                  <a:cubicBezTo>
                    <a:pt x="63" y="165"/>
                    <a:pt x="63" y="165"/>
                    <a:pt x="63" y="165"/>
                  </a:cubicBezTo>
                  <a:cubicBezTo>
                    <a:pt x="63" y="165"/>
                    <a:pt x="63" y="166"/>
                    <a:pt x="63" y="166"/>
                  </a:cubicBezTo>
                  <a:cubicBezTo>
                    <a:pt x="63" y="167"/>
                    <a:pt x="64" y="168"/>
                    <a:pt x="65" y="168"/>
                  </a:cubicBezTo>
                  <a:cubicBezTo>
                    <a:pt x="66" y="169"/>
                    <a:pt x="68" y="168"/>
                    <a:pt x="68" y="166"/>
                  </a:cubicBezTo>
                  <a:cubicBezTo>
                    <a:pt x="75" y="154"/>
                    <a:pt x="75" y="154"/>
                    <a:pt x="75" y="154"/>
                  </a:cubicBezTo>
                  <a:cubicBezTo>
                    <a:pt x="78" y="154"/>
                    <a:pt x="81" y="155"/>
                    <a:pt x="85" y="155"/>
                  </a:cubicBezTo>
                  <a:cubicBezTo>
                    <a:pt x="89" y="168"/>
                    <a:pt x="89" y="168"/>
                    <a:pt x="89" y="168"/>
                  </a:cubicBezTo>
                  <a:cubicBezTo>
                    <a:pt x="89" y="170"/>
                    <a:pt x="90" y="171"/>
                    <a:pt x="91" y="171"/>
                  </a:cubicBezTo>
                  <a:cubicBezTo>
                    <a:pt x="91" y="171"/>
                    <a:pt x="92" y="171"/>
                    <a:pt x="92" y="171"/>
                  </a:cubicBezTo>
                  <a:cubicBezTo>
                    <a:pt x="93" y="171"/>
                    <a:pt x="94" y="169"/>
                    <a:pt x="94" y="168"/>
                  </a:cubicBezTo>
                  <a:cubicBezTo>
                    <a:pt x="94" y="168"/>
                    <a:pt x="94" y="168"/>
                    <a:pt x="94" y="168"/>
                  </a:cubicBezTo>
                  <a:cubicBezTo>
                    <a:pt x="96" y="154"/>
                    <a:pt x="96" y="154"/>
                    <a:pt x="96" y="154"/>
                  </a:cubicBezTo>
                  <a:cubicBezTo>
                    <a:pt x="100" y="153"/>
                    <a:pt x="103" y="153"/>
                    <a:pt x="106" y="152"/>
                  </a:cubicBezTo>
                  <a:cubicBezTo>
                    <a:pt x="114" y="163"/>
                    <a:pt x="114" y="163"/>
                    <a:pt x="114" y="163"/>
                  </a:cubicBezTo>
                  <a:cubicBezTo>
                    <a:pt x="115" y="165"/>
                    <a:pt x="116" y="165"/>
                    <a:pt x="118" y="165"/>
                  </a:cubicBezTo>
                  <a:cubicBezTo>
                    <a:pt x="119" y="164"/>
                    <a:pt x="119" y="163"/>
                    <a:pt x="119" y="162"/>
                  </a:cubicBezTo>
                  <a:cubicBezTo>
                    <a:pt x="119" y="162"/>
                    <a:pt x="119" y="161"/>
                    <a:pt x="119" y="161"/>
                  </a:cubicBezTo>
                  <a:cubicBezTo>
                    <a:pt x="117" y="147"/>
                    <a:pt x="117" y="147"/>
                    <a:pt x="117" y="147"/>
                  </a:cubicBezTo>
                  <a:cubicBezTo>
                    <a:pt x="120" y="146"/>
                    <a:pt x="123" y="144"/>
                    <a:pt x="126" y="142"/>
                  </a:cubicBezTo>
                  <a:cubicBezTo>
                    <a:pt x="137" y="150"/>
                    <a:pt x="137" y="150"/>
                    <a:pt x="137" y="150"/>
                  </a:cubicBezTo>
                  <a:cubicBezTo>
                    <a:pt x="138" y="152"/>
                    <a:pt x="139" y="152"/>
                    <a:pt x="141" y="151"/>
                  </a:cubicBezTo>
                  <a:cubicBezTo>
                    <a:pt x="141" y="150"/>
                    <a:pt x="142" y="149"/>
                    <a:pt x="142" y="149"/>
                  </a:cubicBezTo>
                  <a:cubicBezTo>
                    <a:pt x="142" y="148"/>
                    <a:pt x="141" y="147"/>
                    <a:pt x="141" y="147"/>
                  </a:cubicBezTo>
                  <a:cubicBezTo>
                    <a:pt x="135" y="134"/>
                    <a:pt x="135" y="134"/>
                    <a:pt x="135" y="134"/>
                  </a:cubicBezTo>
                  <a:cubicBezTo>
                    <a:pt x="137" y="132"/>
                    <a:pt x="139" y="130"/>
                    <a:pt x="141" y="127"/>
                  </a:cubicBezTo>
                  <a:cubicBezTo>
                    <a:pt x="154" y="131"/>
                    <a:pt x="154" y="131"/>
                    <a:pt x="154" y="131"/>
                  </a:cubicBezTo>
                  <a:cubicBezTo>
                    <a:pt x="156" y="132"/>
                    <a:pt x="157" y="132"/>
                    <a:pt x="158" y="131"/>
                  </a:cubicBezTo>
                  <a:cubicBezTo>
                    <a:pt x="158" y="130"/>
                    <a:pt x="159" y="130"/>
                    <a:pt x="159" y="129"/>
                  </a:cubicBezTo>
                  <a:cubicBezTo>
                    <a:pt x="159" y="128"/>
                    <a:pt x="158" y="127"/>
                    <a:pt x="157" y="127"/>
                  </a:cubicBezTo>
                  <a:cubicBezTo>
                    <a:pt x="147" y="117"/>
                    <a:pt x="147" y="117"/>
                    <a:pt x="147" y="117"/>
                  </a:cubicBezTo>
                  <a:cubicBezTo>
                    <a:pt x="149" y="114"/>
                    <a:pt x="150" y="111"/>
                    <a:pt x="151" y="108"/>
                  </a:cubicBezTo>
                  <a:cubicBezTo>
                    <a:pt x="165" y="108"/>
                    <a:pt x="165" y="108"/>
                    <a:pt x="165" y="108"/>
                  </a:cubicBezTo>
                  <a:cubicBezTo>
                    <a:pt x="167" y="108"/>
                    <a:pt x="168" y="107"/>
                    <a:pt x="169" y="106"/>
                  </a:cubicBezTo>
                  <a:cubicBezTo>
                    <a:pt x="169" y="106"/>
                    <a:pt x="169" y="105"/>
                    <a:pt x="169" y="105"/>
                  </a:cubicBezTo>
                  <a:cubicBezTo>
                    <a:pt x="169" y="104"/>
                    <a:pt x="168" y="103"/>
                    <a:pt x="167" y="103"/>
                  </a:cubicBezTo>
                  <a:cubicBezTo>
                    <a:pt x="154" y="96"/>
                    <a:pt x="154" y="96"/>
                    <a:pt x="154" y="96"/>
                  </a:cubicBezTo>
                  <a:cubicBezTo>
                    <a:pt x="155" y="93"/>
                    <a:pt x="155" y="90"/>
                    <a:pt x="155" y="86"/>
                  </a:cubicBezTo>
                  <a:lnTo>
                    <a:pt x="168" y="82"/>
                  </a:lnTo>
                  <a:close/>
                  <a:moveTo>
                    <a:pt x="86" y="101"/>
                  </a:moveTo>
                  <a:cubicBezTo>
                    <a:pt x="77" y="101"/>
                    <a:pt x="70" y="94"/>
                    <a:pt x="70" y="85"/>
                  </a:cubicBezTo>
                  <a:cubicBezTo>
                    <a:pt x="70" y="77"/>
                    <a:pt x="77" y="70"/>
                    <a:pt x="86" y="70"/>
                  </a:cubicBezTo>
                  <a:cubicBezTo>
                    <a:pt x="94" y="70"/>
                    <a:pt x="101" y="77"/>
                    <a:pt x="101" y="85"/>
                  </a:cubicBezTo>
                  <a:cubicBezTo>
                    <a:pt x="101" y="94"/>
                    <a:pt x="94" y="101"/>
                    <a:pt x="86"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165"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endParaRPr>
            </a:p>
          </p:txBody>
        </p:sp>
        <p:sp>
          <p:nvSpPr>
            <p:cNvPr id="80" name="Freeform 20"/>
            <p:cNvSpPr>
              <a:spLocks noEditPoints="1"/>
            </p:cNvSpPr>
            <p:nvPr/>
          </p:nvSpPr>
          <p:spPr bwMode="auto">
            <a:xfrm>
              <a:off x="-1333500" y="1651000"/>
              <a:ext cx="454025" cy="454025"/>
            </a:xfrm>
            <a:custGeom>
              <a:avLst/>
              <a:gdLst>
                <a:gd name="T0" fmla="*/ 121 w 121"/>
                <a:gd name="T1" fmla="*/ 56 h 121"/>
                <a:gd name="T2" fmla="*/ 119 w 121"/>
                <a:gd name="T3" fmla="*/ 54 h 121"/>
                <a:gd name="T4" fmla="*/ 108 w 121"/>
                <a:gd name="T5" fmla="*/ 46 h 121"/>
                <a:gd name="T6" fmla="*/ 117 w 121"/>
                <a:gd name="T7" fmla="*/ 38 h 121"/>
                <a:gd name="T8" fmla="*/ 115 w 121"/>
                <a:gd name="T9" fmla="*/ 37 h 121"/>
                <a:gd name="T10" fmla="*/ 101 w 121"/>
                <a:gd name="T11" fmla="*/ 32 h 121"/>
                <a:gd name="T12" fmla="*/ 108 w 121"/>
                <a:gd name="T13" fmla="*/ 23 h 121"/>
                <a:gd name="T14" fmla="*/ 105 w 121"/>
                <a:gd name="T15" fmla="*/ 21 h 121"/>
                <a:gd name="T16" fmla="*/ 90 w 121"/>
                <a:gd name="T17" fmla="*/ 21 h 121"/>
                <a:gd name="T18" fmla="*/ 94 w 121"/>
                <a:gd name="T19" fmla="*/ 11 h 121"/>
                <a:gd name="T20" fmla="*/ 90 w 121"/>
                <a:gd name="T21" fmla="*/ 10 h 121"/>
                <a:gd name="T22" fmla="*/ 77 w 121"/>
                <a:gd name="T23" fmla="*/ 14 h 121"/>
                <a:gd name="T24" fmla="*/ 77 w 121"/>
                <a:gd name="T25" fmla="*/ 3 h 121"/>
                <a:gd name="T26" fmla="*/ 73 w 121"/>
                <a:gd name="T27" fmla="*/ 3 h 121"/>
                <a:gd name="T28" fmla="*/ 61 w 121"/>
                <a:gd name="T29" fmla="*/ 11 h 121"/>
                <a:gd name="T30" fmla="*/ 56 w 121"/>
                <a:gd name="T31" fmla="*/ 0 h 121"/>
                <a:gd name="T32" fmla="*/ 55 w 121"/>
                <a:gd name="T33" fmla="*/ 2 h 121"/>
                <a:gd name="T34" fmla="*/ 46 w 121"/>
                <a:gd name="T35" fmla="*/ 13 h 121"/>
                <a:gd name="T36" fmla="*/ 38 w 121"/>
                <a:gd name="T37" fmla="*/ 4 h 121"/>
                <a:gd name="T38" fmla="*/ 37 w 121"/>
                <a:gd name="T39" fmla="*/ 7 h 121"/>
                <a:gd name="T40" fmla="*/ 32 w 121"/>
                <a:gd name="T41" fmla="*/ 20 h 121"/>
                <a:gd name="T42" fmla="*/ 22 w 121"/>
                <a:gd name="T43" fmla="*/ 14 h 121"/>
                <a:gd name="T44" fmla="*/ 21 w 121"/>
                <a:gd name="T45" fmla="*/ 17 h 121"/>
                <a:gd name="T46" fmla="*/ 21 w 121"/>
                <a:gd name="T47" fmla="*/ 31 h 121"/>
                <a:gd name="T48" fmla="*/ 9 w 121"/>
                <a:gd name="T49" fmla="*/ 28 h 121"/>
                <a:gd name="T50" fmla="*/ 10 w 121"/>
                <a:gd name="T51" fmla="*/ 31 h 121"/>
                <a:gd name="T52" fmla="*/ 14 w 121"/>
                <a:gd name="T53" fmla="*/ 45 h 121"/>
                <a:gd name="T54" fmla="*/ 2 w 121"/>
                <a:gd name="T55" fmla="*/ 46 h 121"/>
                <a:gd name="T56" fmla="*/ 3 w 121"/>
                <a:gd name="T57" fmla="*/ 48 h 121"/>
                <a:gd name="T58" fmla="*/ 11 w 121"/>
                <a:gd name="T59" fmla="*/ 60 h 121"/>
                <a:gd name="T60" fmla="*/ 0 w 121"/>
                <a:gd name="T61" fmla="*/ 65 h 121"/>
                <a:gd name="T62" fmla="*/ 2 w 121"/>
                <a:gd name="T63" fmla="*/ 67 h 121"/>
                <a:gd name="T64" fmla="*/ 14 w 121"/>
                <a:gd name="T65" fmla="*/ 75 h 121"/>
                <a:gd name="T66" fmla="*/ 4 w 121"/>
                <a:gd name="T67" fmla="*/ 83 h 121"/>
                <a:gd name="T68" fmla="*/ 7 w 121"/>
                <a:gd name="T69" fmla="*/ 84 h 121"/>
                <a:gd name="T70" fmla="*/ 20 w 121"/>
                <a:gd name="T71" fmla="*/ 89 h 121"/>
                <a:gd name="T72" fmla="*/ 14 w 121"/>
                <a:gd name="T73" fmla="*/ 98 h 121"/>
                <a:gd name="T74" fmla="*/ 17 w 121"/>
                <a:gd name="T75" fmla="*/ 100 h 121"/>
                <a:gd name="T76" fmla="*/ 31 w 121"/>
                <a:gd name="T77" fmla="*/ 100 h 121"/>
                <a:gd name="T78" fmla="*/ 28 w 121"/>
                <a:gd name="T79" fmla="*/ 110 h 121"/>
                <a:gd name="T80" fmla="*/ 31 w 121"/>
                <a:gd name="T81" fmla="*/ 112 h 121"/>
                <a:gd name="T82" fmla="*/ 45 w 121"/>
                <a:gd name="T83" fmla="*/ 107 h 121"/>
                <a:gd name="T84" fmla="*/ 45 w 121"/>
                <a:gd name="T85" fmla="*/ 118 h 121"/>
                <a:gd name="T86" fmla="*/ 49 w 121"/>
                <a:gd name="T87" fmla="*/ 118 h 121"/>
                <a:gd name="T88" fmla="*/ 60 w 121"/>
                <a:gd name="T89" fmla="*/ 110 h 121"/>
                <a:gd name="T90" fmla="*/ 65 w 121"/>
                <a:gd name="T91" fmla="*/ 121 h 121"/>
                <a:gd name="T92" fmla="*/ 67 w 121"/>
                <a:gd name="T93" fmla="*/ 119 h 121"/>
                <a:gd name="T94" fmla="*/ 68 w 121"/>
                <a:gd name="T95" fmla="*/ 109 h 121"/>
                <a:gd name="T96" fmla="*/ 81 w 121"/>
                <a:gd name="T97" fmla="*/ 116 h 121"/>
                <a:gd name="T98" fmla="*/ 85 w 121"/>
                <a:gd name="T99" fmla="*/ 115 h 121"/>
                <a:gd name="T100" fmla="*/ 83 w 121"/>
                <a:gd name="T101" fmla="*/ 104 h 121"/>
                <a:gd name="T102" fmla="*/ 97 w 121"/>
                <a:gd name="T103" fmla="*/ 107 h 121"/>
                <a:gd name="T104" fmla="*/ 101 w 121"/>
                <a:gd name="T105" fmla="*/ 106 h 121"/>
                <a:gd name="T106" fmla="*/ 96 w 121"/>
                <a:gd name="T107" fmla="*/ 95 h 121"/>
                <a:gd name="T108" fmla="*/ 110 w 121"/>
                <a:gd name="T109" fmla="*/ 93 h 121"/>
                <a:gd name="T110" fmla="*/ 113 w 121"/>
                <a:gd name="T111" fmla="*/ 92 h 121"/>
                <a:gd name="T112" fmla="*/ 105 w 121"/>
                <a:gd name="T113" fmla="*/ 83 h 121"/>
                <a:gd name="T114" fmla="*/ 117 w 121"/>
                <a:gd name="T115" fmla="*/ 77 h 121"/>
                <a:gd name="T116" fmla="*/ 120 w 121"/>
                <a:gd name="T117" fmla="*/ 75 h 121"/>
                <a:gd name="T118" fmla="*/ 109 w 121"/>
                <a:gd name="T119" fmla="*/ 68 h 121"/>
                <a:gd name="T120" fmla="*/ 120 w 121"/>
                <a:gd name="T121" fmla="*/ 58 h 121"/>
                <a:gd name="T122" fmla="*/ 50 w 121"/>
                <a:gd name="T123" fmla="*/ 61 h 121"/>
                <a:gd name="T124" fmla="*/ 72 w 121"/>
                <a:gd name="T125" fmla="*/ 6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1" h="121">
                  <a:moveTo>
                    <a:pt x="120" y="58"/>
                  </a:moveTo>
                  <a:cubicBezTo>
                    <a:pt x="121" y="58"/>
                    <a:pt x="121" y="57"/>
                    <a:pt x="121" y="56"/>
                  </a:cubicBezTo>
                  <a:cubicBezTo>
                    <a:pt x="121" y="56"/>
                    <a:pt x="121" y="56"/>
                    <a:pt x="121" y="56"/>
                  </a:cubicBezTo>
                  <a:cubicBezTo>
                    <a:pt x="121" y="55"/>
                    <a:pt x="120" y="54"/>
                    <a:pt x="119" y="54"/>
                  </a:cubicBezTo>
                  <a:cubicBezTo>
                    <a:pt x="110" y="53"/>
                    <a:pt x="110" y="53"/>
                    <a:pt x="110" y="53"/>
                  </a:cubicBezTo>
                  <a:cubicBezTo>
                    <a:pt x="109" y="50"/>
                    <a:pt x="109" y="48"/>
                    <a:pt x="108" y="46"/>
                  </a:cubicBezTo>
                  <a:cubicBezTo>
                    <a:pt x="116" y="40"/>
                    <a:pt x="116" y="40"/>
                    <a:pt x="116" y="40"/>
                  </a:cubicBezTo>
                  <a:cubicBezTo>
                    <a:pt x="117" y="40"/>
                    <a:pt x="117" y="39"/>
                    <a:pt x="117" y="38"/>
                  </a:cubicBezTo>
                  <a:cubicBezTo>
                    <a:pt x="117" y="38"/>
                    <a:pt x="117" y="38"/>
                    <a:pt x="117" y="38"/>
                  </a:cubicBezTo>
                  <a:cubicBezTo>
                    <a:pt x="117" y="37"/>
                    <a:pt x="116" y="36"/>
                    <a:pt x="115" y="37"/>
                  </a:cubicBezTo>
                  <a:cubicBezTo>
                    <a:pt x="105" y="38"/>
                    <a:pt x="105" y="38"/>
                    <a:pt x="105" y="38"/>
                  </a:cubicBezTo>
                  <a:cubicBezTo>
                    <a:pt x="104" y="36"/>
                    <a:pt x="102" y="34"/>
                    <a:pt x="101" y="32"/>
                  </a:cubicBezTo>
                  <a:cubicBezTo>
                    <a:pt x="107" y="24"/>
                    <a:pt x="107" y="24"/>
                    <a:pt x="107" y="24"/>
                  </a:cubicBezTo>
                  <a:cubicBezTo>
                    <a:pt x="108" y="24"/>
                    <a:pt x="108" y="23"/>
                    <a:pt x="108" y="23"/>
                  </a:cubicBezTo>
                  <a:cubicBezTo>
                    <a:pt x="108" y="22"/>
                    <a:pt x="108" y="22"/>
                    <a:pt x="107" y="21"/>
                  </a:cubicBezTo>
                  <a:cubicBezTo>
                    <a:pt x="107" y="21"/>
                    <a:pt x="105" y="20"/>
                    <a:pt x="105" y="21"/>
                  </a:cubicBezTo>
                  <a:cubicBezTo>
                    <a:pt x="96" y="26"/>
                    <a:pt x="96" y="26"/>
                    <a:pt x="96" y="26"/>
                  </a:cubicBezTo>
                  <a:cubicBezTo>
                    <a:pt x="94" y="24"/>
                    <a:pt x="92" y="22"/>
                    <a:pt x="90" y="21"/>
                  </a:cubicBezTo>
                  <a:cubicBezTo>
                    <a:pt x="94" y="12"/>
                    <a:pt x="94" y="12"/>
                    <a:pt x="94" y="12"/>
                  </a:cubicBezTo>
                  <a:cubicBezTo>
                    <a:pt x="94" y="11"/>
                    <a:pt x="94" y="11"/>
                    <a:pt x="94" y="11"/>
                  </a:cubicBezTo>
                  <a:cubicBezTo>
                    <a:pt x="94" y="10"/>
                    <a:pt x="94" y="9"/>
                    <a:pt x="93" y="9"/>
                  </a:cubicBezTo>
                  <a:cubicBezTo>
                    <a:pt x="92" y="8"/>
                    <a:pt x="91" y="9"/>
                    <a:pt x="90" y="10"/>
                  </a:cubicBezTo>
                  <a:cubicBezTo>
                    <a:pt x="83" y="17"/>
                    <a:pt x="83" y="17"/>
                    <a:pt x="83" y="17"/>
                  </a:cubicBezTo>
                  <a:cubicBezTo>
                    <a:pt x="81" y="15"/>
                    <a:pt x="79" y="15"/>
                    <a:pt x="77" y="14"/>
                  </a:cubicBezTo>
                  <a:cubicBezTo>
                    <a:pt x="77" y="4"/>
                    <a:pt x="77" y="4"/>
                    <a:pt x="77" y="4"/>
                  </a:cubicBezTo>
                  <a:cubicBezTo>
                    <a:pt x="77" y="4"/>
                    <a:pt x="77" y="4"/>
                    <a:pt x="77" y="3"/>
                  </a:cubicBezTo>
                  <a:cubicBezTo>
                    <a:pt x="77" y="2"/>
                    <a:pt x="76" y="2"/>
                    <a:pt x="75" y="1"/>
                  </a:cubicBezTo>
                  <a:cubicBezTo>
                    <a:pt x="74" y="1"/>
                    <a:pt x="73" y="2"/>
                    <a:pt x="73" y="3"/>
                  </a:cubicBezTo>
                  <a:cubicBezTo>
                    <a:pt x="69" y="12"/>
                    <a:pt x="69" y="12"/>
                    <a:pt x="69" y="12"/>
                  </a:cubicBezTo>
                  <a:cubicBezTo>
                    <a:pt x="66" y="11"/>
                    <a:pt x="64" y="11"/>
                    <a:pt x="61" y="11"/>
                  </a:cubicBezTo>
                  <a:cubicBezTo>
                    <a:pt x="59" y="2"/>
                    <a:pt x="59" y="2"/>
                    <a:pt x="59" y="2"/>
                  </a:cubicBezTo>
                  <a:cubicBezTo>
                    <a:pt x="58" y="1"/>
                    <a:pt x="58" y="0"/>
                    <a:pt x="56" y="0"/>
                  </a:cubicBezTo>
                  <a:cubicBezTo>
                    <a:pt x="55" y="0"/>
                    <a:pt x="55" y="1"/>
                    <a:pt x="55" y="2"/>
                  </a:cubicBezTo>
                  <a:cubicBezTo>
                    <a:pt x="55" y="2"/>
                    <a:pt x="55" y="2"/>
                    <a:pt x="55" y="2"/>
                  </a:cubicBezTo>
                  <a:cubicBezTo>
                    <a:pt x="53" y="12"/>
                    <a:pt x="53" y="12"/>
                    <a:pt x="53" y="12"/>
                  </a:cubicBezTo>
                  <a:cubicBezTo>
                    <a:pt x="51" y="12"/>
                    <a:pt x="48" y="13"/>
                    <a:pt x="46" y="13"/>
                  </a:cubicBezTo>
                  <a:cubicBezTo>
                    <a:pt x="40" y="5"/>
                    <a:pt x="40" y="5"/>
                    <a:pt x="40" y="5"/>
                  </a:cubicBezTo>
                  <a:cubicBezTo>
                    <a:pt x="40" y="4"/>
                    <a:pt x="39" y="4"/>
                    <a:pt x="38" y="4"/>
                  </a:cubicBezTo>
                  <a:cubicBezTo>
                    <a:pt x="37" y="4"/>
                    <a:pt x="37" y="5"/>
                    <a:pt x="37" y="6"/>
                  </a:cubicBezTo>
                  <a:cubicBezTo>
                    <a:pt x="37" y="6"/>
                    <a:pt x="37" y="6"/>
                    <a:pt x="37" y="7"/>
                  </a:cubicBezTo>
                  <a:cubicBezTo>
                    <a:pt x="38" y="17"/>
                    <a:pt x="38" y="17"/>
                    <a:pt x="38" y="17"/>
                  </a:cubicBezTo>
                  <a:cubicBezTo>
                    <a:pt x="36" y="18"/>
                    <a:pt x="34" y="19"/>
                    <a:pt x="32" y="20"/>
                  </a:cubicBezTo>
                  <a:cubicBezTo>
                    <a:pt x="24" y="14"/>
                    <a:pt x="24" y="14"/>
                    <a:pt x="24" y="14"/>
                  </a:cubicBezTo>
                  <a:cubicBezTo>
                    <a:pt x="24" y="13"/>
                    <a:pt x="22" y="13"/>
                    <a:pt x="22" y="14"/>
                  </a:cubicBezTo>
                  <a:cubicBezTo>
                    <a:pt x="21" y="14"/>
                    <a:pt x="21" y="15"/>
                    <a:pt x="21" y="15"/>
                  </a:cubicBezTo>
                  <a:cubicBezTo>
                    <a:pt x="21" y="16"/>
                    <a:pt x="21" y="16"/>
                    <a:pt x="21" y="17"/>
                  </a:cubicBezTo>
                  <a:cubicBezTo>
                    <a:pt x="26" y="26"/>
                    <a:pt x="26" y="26"/>
                    <a:pt x="26" y="26"/>
                  </a:cubicBezTo>
                  <a:cubicBezTo>
                    <a:pt x="24" y="27"/>
                    <a:pt x="23" y="29"/>
                    <a:pt x="21" y="31"/>
                  </a:cubicBezTo>
                  <a:cubicBezTo>
                    <a:pt x="12" y="28"/>
                    <a:pt x="12" y="28"/>
                    <a:pt x="12" y="28"/>
                  </a:cubicBezTo>
                  <a:cubicBezTo>
                    <a:pt x="11" y="27"/>
                    <a:pt x="10" y="27"/>
                    <a:pt x="9" y="28"/>
                  </a:cubicBezTo>
                  <a:cubicBezTo>
                    <a:pt x="9" y="29"/>
                    <a:pt x="9" y="29"/>
                    <a:pt x="9" y="29"/>
                  </a:cubicBezTo>
                  <a:cubicBezTo>
                    <a:pt x="9" y="30"/>
                    <a:pt x="9" y="31"/>
                    <a:pt x="10" y="31"/>
                  </a:cubicBezTo>
                  <a:cubicBezTo>
                    <a:pt x="17" y="38"/>
                    <a:pt x="17" y="38"/>
                    <a:pt x="17" y="38"/>
                  </a:cubicBezTo>
                  <a:cubicBezTo>
                    <a:pt x="16" y="40"/>
                    <a:pt x="15" y="42"/>
                    <a:pt x="14" y="45"/>
                  </a:cubicBezTo>
                  <a:cubicBezTo>
                    <a:pt x="4" y="44"/>
                    <a:pt x="4" y="44"/>
                    <a:pt x="4" y="44"/>
                  </a:cubicBezTo>
                  <a:cubicBezTo>
                    <a:pt x="3" y="44"/>
                    <a:pt x="2" y="45"/>
                    <a:pt x="2" y="46"/>
                  </a:cubicBezTo>
                  <a:cubicBezTo>
                    <a:pt x="2" y="46"/>
                    <a:pt x="2" y="46"/>
                    <a:pt x="2" y="46"/>
                  </a:cubicBezTo>
                  <a:cubicBezTo>
                    <a:pt x="2" y="47"/>
                    <a:pt x="2" y="48"/>
                    <a:pt x="3" y="48"/>
                  </a:cubicBezTo>
                  <a:cubicBezTo>
                    <a:pt x="12" y="53"/>
                    <a:pt x="12" y="53"/>
                    <a:pt x="12" y="53"/>
                  </a:cubicBezTo>
                  <a:cubicBezTo>
                    <a:pt x="12" y="55"/>
                    <a:pt x="11" y="57"/>
                    <a:pt x="11" y="60"/>
                  </a:cubicBezTo>
                  <a:cubicBezTo>
                    <a:pt x="2" y="63"/>
                    <a:pt x="2" y="63"/>
                    <a:pt x="2" y="63"/>
                  </a:cubicBezTo>
                  <a:cubicBezTo>
                    <a:pt x="1" y="63"/>
                    <a:pt x="0" y="64"/>
                    <a:pt x="0" y="65"/>
                  </a:cubicBezTo>
                  <a:cubicBezTo>
                    <a:pt x="0" y="65"/>
                    <a:pt x="0" y="65"/>
                    <a:pt x="0" y="65"/>
                  </a:cubicBezTo>
                  <a:cubicBezTo>
                    <a:pt x="0" y="66"/>
                    <a:pt x="1" y="67"/>
                    <a:pt x="2" y="67"/>
                  </a:cubicBezTo>
                  <a:cubicBezTo>
                    <a:pt x="12" y="68"/>
                    <a:pt x="12" y="68"/>
                    <a:pt x="12" y="68"/>
                  </a:cubicBezTo>
                  <a:cubicBezTo>
                    <a:pt x="12" y="71"/>
                    <a:pt x="13" y="73"/>
                    <a:pt x="14" y="75"/>
                  </a:cubicBezTo>
                  <a:cubicBezTo>
                    <a:pt x="5" y="81"/>
                    <a:pt x="5" y="81"/>
                    <a:pt x="5" y="81"/>
                  </a:cubicBezTo>
                  <a:cubicBezTo>
                    <a:pt x="5" y="81"/>
                    <a:pt x="4" y="82"/>
                    <a:pt x="4" y="83"/>
                  </a:cubicBezTo>
                  <a:cubicBezTo>
                    <a:pt x="4" y="83"/>
                    <a:pt x="4" y="83"/>
                    <a:pt x="4" y="83"/>
                  </a:cubicBezTo>
                  <a:cubicBezTo>
                    <a:pt x="5" y="84"/>
                    <a:pt x="6" y="85"/>
                    <a:pt x="7" y="84"/>
                  </a:cubicBezTo>
                  <a:cubicBezTo>
                    <a:pt x="17" y="83"/>
                    <a:pt x="17" y="83"/>
                    <a:pt x="17" y="83"/>
                  </a:cubicBezTo>
                  <a:cubicBezTo>
                    <a:pt x="18" y="85"/>
                    <a:pt x="19" y="87"/>
                    <a:pt x="20" y="89"/>
                  </a:cubicBezTo>
                  <a:cubicBezTo>
                    <a:pt x="14" y="97"/>
                    <a:pt x="14" y="97"/>
                    <a:pt x="14" y="97"/>
                  </a:cubicBezTo>
                  <a:cubicBezTo>
                    <a:pt x="14" y="97"/>
                    <a:pt x="14" y="98"/>
                    <a:pt x="14" y="98"/>
                  </a:cubicBezTo>
                  <a:cubicBezTo>
                    <a:pt x="14" y="99"/>
                    <a:pt x="14" y="99"/>
                    <a:pt x="14" y="100"/>
                  </a:cubicBezTo>
                  <a:cubicBezTo>
                    <a:pt x="15" y="100"/>
                    <a:pt x="16" y="101"/>
                    <a:pt x="17" y="100"/>
                  </a:cubicBezTo>
                  <a:cubicBezTo>
                    <a:pt x="26" y="95"/>
                    <a:pt x="26" y="95"/>
                    <a:pt x="26" y="95"/>
                  </a:cubicBezTo>
                  <a:cubicBezTo>
                    <a:pt x="28" y="97"/>
                    <a:pt x="29" y="99"/>
                    <a:pt x="31" y="100"/>
                  </a:cubicBezTo>
                  <a:cubicBezTo>
                    <a:pt x="28" y="109"/>
                    <a:pt x="28" y="109"/>
                    <a:pt x="28" y="109"/>
                  </a:cubicBezTo>
                  <a:cubicBezTo>
                    <a:pt x="28" y="110"/>
                    <a:pt x="28" y="110"/>
                    <a:pt x="28" y="110"/>
                  </a:cubicBezTo>
                  <a:cubicBezTo>
                    <a:pt x="28" y="111"/>
                    <a:pt x="28" y="112"/>
                    <a:pt x="29" y="112"/>
                  </a:cubicBezTo>
                  <a:cubicBezTo>
                    <a:pt x="30" y="113"/>
                    <a:pt x="31" y="112"/>
                    <a:pt x="31" y="112"/>
                  </a:cubicBezTo>
                  <a:cubicBezTo>
                    <a:pt x="38" y="104"/>
                    <a:pt x="38" y="104"/>
                    <a:pt x="38" y="104"/>
                  </a:cubicBezTo>
                  <a:cubicBezTo>
                    <a:pt x="40" y="106"/>
                    <a:pt x="43" y="106"/>
                    <a:pt x="45" y="107"/>
                  </a:cubicBezTo>
                  <a:cubicBezTo>
                    <a:pt x="45" y="117"/>
                    <a:pt x="45" y="117"/>
                    <a:pt x="45" y="117"/>
                  </a:cubicBezTo>
                  <a:cubicBezTo>
                    <a:pt x="45" y="117"/>
                    <a:pt x="45" y="117"/>
                    <a:pt x="45" y="118"/>
                  </a:cubicBezTo>
                  <a:cubicBezTo>
                    <a:pt x="45" y="119"/>
                    <a:pt x="45" y="119"/>
                    <a:pt x="46" y="120"/>
                  </a:cubicBezTo>
                  <a:cubicBezTo>
                    <a:pt x="47" y="120"/>
                    <a:pt x="48" y="119"/>
                    <a:pt x="49" y="118"/>
                  </a:cubicBezTo>
                  <a:cubicBezTo>
                    <a:pt x="53" y="109"/>
                    <a:pt x="53" y="109"/>
                    <a:pt x="53" y="109"/>
                  </a:cubicBezTo>
                  <a:cubicBezTo>
                    <a:pt x="55" y="110"/>
                    <a:pt x="58" y="110"/>
                    <a:pt x="60" y="110"/>
                  </a:cubicBezTo>
                  <a:cubicBezTo>
                    <a:pt x="63" y="119"/>
                    <a:pt x="63" y="119"/>
                    <a:pt x="63" y="119"/>
                  </a:cubicBezTo>
                  <a:cubicBezTo>
                    <a:pt x="63" y="120"/>
                    <a:pt x="64" y="121"/>
                    <a:pt x="65" y="121"/>
                  </a:cubicBezTo>
                  <a:cubicBezTo>
                    <a:pt x="65" y="121"/>
                    <a:pt x="65" y="121"/>
                    <a:pt x="65" y="121"/>
                  </a:cubicBezTo>
                  <a:cubicBezTo>
                    <a:pt x="66" y="121"/>
                    <a:pt x="67" y="120"/>
                    <a:pt x="67" y="119"/>
                  </a:cubicBezTo>
                  <a:cubicBezTo>
                    <a:pt x="67" y="119"/>
                    <a:pt x="67" y="119"/>
                    <a:pt x="67" y="119"/>
                  </a:cubicBezTo>
                  <a:cubicBezTo>
                    <a:pt x="68" y="109"/>
                    <a:pt x="68" y="109"/>
                    <a:pt x="68" y="109"/>
                  </a:cubicBezTo>
                  <a:cubicBezTo>
                    <a:pt x="71" y="109"/>
                    <a:pt x="73" y="108"/>
                    <a:pt x="75" y="108"/>
                  </a:cubicBezTo>
                  <a:cubicBezTo>
                    <a:pt x="81" y="116"/>
                    <a:pt x="81" y="116"/>
                    <a:pt x="81" y="116"/>
                  </a:cubicBezTo>
                  <a:cubicBezTo>
                    <a:pt x="82" y="117"/>
                    <a:pt x="83" y="117"/>
                    <a:pt x="84" y="117"/>
                  </a:cubicBezTo>
                  <a:cubicBezTo>
                    <a:pt x="84" y="117"/>
                    <a:pt x="85" y="116"/>
                    <a:pt x="85" y="115"/>
                  </a:cubicBezTo>
                  <a:cubicBezTo>
                    <a:pt x="85" y="115"/>
                    <a:pt x="85" y="115"/>
                    <a:pt x="85" y="114"/>
                  </a:cubicBezTo>
                  <a:cubicBezTo>
                    <a:pt x="83" y="104"/>
                    <a:pt x="83" y="104"/>
                    <a:pt x="83" y="104"/>
                  </a:cubicBezTo>
                  <a:cubicBezTo>
                    <a:pt x="85" y="103"/>
                    <a:pt x="87" y="102"/>
                    <a:pt x="89" y="101"/>
                  </a:cubicBezTo>
                  <a:cubicBezTo>
                    <a:pt x="97" y="107"/>
                    <a:pt x="97" y="107"/>
                    <a:pt x="97" y="107"/>
                  </a:cubicBezTo>
                  <a:cubicBezTo>
                    <a:pt x="98" y="108"/>
                    <a:pt x="99" y="108"/>
                    <a:pt x="100" y="107"/>
                  </a:cubicBezTo>
                  <a:cubicBezTo>
                    <a:pt x="100" y="107"/>
                    <a:pt x="101" y="106"/>
                    <a:pt x="101" y="106"/>
                  </a:cubicBezTo>
                  <a:cubicBezTo>
                    <a:pt x="101" y="105"/>
                    <a:pt x="100" y="105"/>
                    <a:pt x="100" y="104"/>
                  </a:cubicBezTo>
                  <a:cubicBezTo>
                    <a:pt x="96" y="95"/>
                    <a:pt x="96" y="95"/>
                    <a:pt x="96" y="95"/>
                  </a:cubicBezTo>
                  <a:cubicBezTo>
                    <a:pt x="97" y="94"/>
                    <a:pt x="99" y="92"/>
                    <a:pt x="100" y="90"/>
                  </a:cubicBezTo>
                  <a:cubicBezTo>
                    <a:pt x="110" y="93"/>
                    <a:pt x="110" y="93"/>
                    <a:pt x="110" y="93"/>
                  </a:cubicBezTo>
                  <a:cubicBezTo>
                    <a:pt x="111" y="94"/>
                    <a:pt x="112" y="94"/>
                    <a:pt x="112" y="93"/>
                  </a:cubicBezTo>
                  <a:cubicBezTo>
                    <a:pt x="113" y="92"/>
                    <a:pt x="113" y="92"/>
                    <a:pt x="113" y="92"/>
                  </a:cubicBezTo>
                  <a:cubicBezTo>
                    <a:pt x="113" y="91"/>
                    <a:pt x="112" y="90"/>
                    <a:pt x="112" y="90"/>
                  </a:cubicBezTo>
                  <a:cubicBezTo>
                    <a:pt x="105" y="83"/>
                    <a:pt x="105" y="83"/>
                    <a:pt x="105" y="83"/>
                  </a:cubicBezTo>
                  <a:cubicBezTo>
                    <a:pt x="106" y="81"/>
                    <a:pt x="107" y="79"/>
                    <a:pt x="107" y="76"/>
                  </a:cubicBezTo>
                  <a:cubicBezTo>
                    <a:pt x="117" y="77"/>
                    <a:pt x="117" y="77"/>
                    <a:pt x="117" y="77"/>
                  </a:cubicBezTo>
                  <a:cubicBezTo>
                    <a:pt x="118" y="77"/>
                    <a:pt x="120" y="76"/>
                    <a:pt x="120" y="75"/>
                  </a:cubicBezTo>
                  <a:cubicBezTo>
                    <a:pt x="120" y="75"/>
                    <a:pt x="120" y="75"/>
                    <a:pt x="120" y="75"/>
                  </a:cubicBezTo>
                  <a:cubicBezTo>
                    <a:pt x="120" y="74"/>
                    <a:pt x="119" y="73"/>
                    <a:pt x="118" y="73"/>
                  </a:cubicBezTo>
                  <a:cubicBezTo>
                    <a:pt x="109" y="68"/>
                    <a:pt x="109" y="68"/>
                    <a:pt x="109" y="68"/>
                  </a:cubicBezTo>
                  <a:cubicBezTo>
                    <a:pt x="110" y="66"/>
                    <a:pt x="110" y="64"/>
                    <a:pt x="110" y="61"/>
                  </a:cubicBezTo>
                  <a:lnTo>
                    <a:pt x="120" y="58"/>
                  </a:lnTo>
                  <a:close/>
                  <a:moveTo>
                    <a:pt x="61" y="72"/>
                  </a:moveTo>
                  <a:cubicBezTo>
                    <a:pt x="55" y="72"/>
                    <a:pt x="50" y="67"/>
                    <a:pt x="50" y="61"/>
                  </a:cubicBezTo>
                  <a:cubicBezTo>
                    <a:pt x="50" y="54"/>
                    <a:pt x="55" y="49"/>
                    <a:pt x="61" y="49"/>
                  </a:cubicBezTo>
                  <a:cubicBezTo>
                    <a:pt x="67" y="49"/>
                    <a:pt x="72" y="54"/>
                    <a:pt x="72" y="61"/>
                  </a:cubicBezTo>
                  <a:cubicBezTo>
                    <a:pt x="72" y="67"/>
                    <a:pt x="67" y="72"/>
                    <a:pt x="61"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165"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endParaRPr>
            </a:p>
          </p:txBody>
        </p:sp>
        <p:sp>
          <p:nvSpPr>
            <p:cNvPr id="81" name="Oval 21"/>
            <p:cNvSpPr>
              <a:spLocks noChangeArrowheads="1"/>
            </p:cNvSpPr>
            <p:nvPr/>
          </p:nvSpPr>
          <p:spPr bwMode="auto">
            <a:xfrm>
              <a:off x="-1055688" y="2462213"/>
              <a:ext cx="171450" cy="171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165"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endParaRPr>
            </a:p>
          </p:txBody>
        </p:sp>
        <p:sp>
          <p:nvSpPr>
            <p:cNvPr id="82" name="Oval 22"/>
            <p:cNvSpPr>
              <a:spLocks noChangeArrowheads="1"/>
            </p:cNvSpPr>
            <p:nvPr/>
          </p:nvSpPr>
          <p:spPr bwMode="auto">
            <a:xfrm>
              <a:off x="-1776413" y="2792413"/>
              <a:ext cx="115888" cy="1190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165"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endParaRPr>
            </a:p>
          </p:txBody>
        </p:sp>
        <p:sp>
          <p:nvSpPr>
            <p:cNvPr id="83" name="Freeform 23"/>
            <p:cNvSpPr>
              <a:spLocks noEditPoints="1"/>
            </p:cNvSpPr>
            <p:nvPr/>
          </p:nvSpPr>
          <p:spPr bwMode="auto">
            <a:xfrm>
              <a:off x="-2773363" y="2439988"/>
              <a:ext cx="2692401" cy="2659063"/>
            </a:xfrm>
            <a:custGeom>
              <a:avLst/>
              <a:gdLst>
                <a:gd name="T0" fmla="*/ 605 w 718"/>
                <a:gd name="T1" fmla="*/ 20 h 709"/>
                <a:gd name="T2" fmla="*/ 602 w 718"/>
                <a:gd name="T3" fmla="*/ 58 h 709"/>
                <a:gd name="T4" fmla="*/ 587 w 718"/>
                <a:gd name="T5" fmla="*/ 93 h 709"/>
                <a:gd name="T6" fmla="*/ 563 w 718"/>
                <a:gd name="T7" fmla="*/ 121 h 709"/>
                <a:gd name="T8" fmla="*/ 530 w 718"/>
                <a:gd name="T9" fmla="*/ 141 h 709"/>
                <a:gd name="T10" fmla="*/ 493 w 718"/>
                <a:gd name="T11" fmla="*/ 149 h 709"/>
                <a:gd name="T12" fmla="*/ 456 w 718"/>
                <a:gd name="T13" fmla="*/ 147 h 709"/>
                <a:gd name="T14" fmla="*/ 420 w 718"/>
                <a:gd name="T15" fmla="*/ 134 h 709"/>
                <a:gd name="T16" fmla="*/ 391 w 718"/>
                <a:gd name="T17" fmla="*/ 110 h 709"/>
                <a:gd name="T18" fmla="*/ 371 w 718"/>
                <a:gd name="T19" fmla="*/ 78 h 709"/>
                <a:gd name="T20" fmla="*/ 361 w 718"/>
                <a:gd name="T21" fmla="*/ 42 h 709"/>
                <a:gd name="T22" fmla="*/ 363 w 718"/>
                <a:gd name="T23" fmla="*/ 4 h 709"/>
                <a:gd name="T24" fmla="*/ 68 w 718"/>
                <a:gd name="T25" fmla="*/ 221 h 709"/>
                <a:gd name="T26" fmla="*/ 162 w 718"/>
                <a:gd name="T27" fmla="*/ 514 h 709"/>
                <a:gd name="T28" fmla="*/ 334 w 718"/>
                <a:gd name="T29" fmla="*/ 176 h 709"/>
                <a:gd name="T30" fmla="*/ 311 w 718"/>
                <a:gd name="T31" fmla="*/ 189 h 709"/>
                <a:gd name="T32" fmla="*/ 288 w 718"/>
                <a:gd name="T33" fmla="*/ 197 h 709"/>
                <a:gd name="T34" fmla="*/ 258 w 718"/>
                <a:gd name="T35" fmla="*/ 192 h 709"/>
                <a:gd name="T36" fmla="*/ 234 w 718"/>
                <a:gd name="T37" fmla="*/ 181 h 709"/>
                <a:gd name="T38" fmla="*/ 214 w 718"/>
                <a:gd name="T39" fmla="*/ 164 h 709"/>
                <a:gd name="T40" fmla="*/ 201 w 718"/>
                <a:gd name="T41" fmla="*/ 141 h 709"/>
                <a:gd name="T42" fmla="*/ 195 w 718"/>
                <a:gd name="T43" fmla="*/ 116 h 709"/>
                <a:gd name="T44" fmla="*/ 197 w 718"/>
                <a:gd name="T45" fmla="*/ 89 h 709"/>
                <a:gd name="T46" fmla="*/ 207 w 718"/>
                <a:gd name="T47" fmla="*/ 64 h 709"/>
                <a:gd name="T48" fmla="*/ 225 w 718"/>
                <a:gd name="T49" fmla="*/ 43 h 709"/>
                <a:gd name="T50" fmla="*/ 249 w 718"/>
                <a:gd name="T51" fmla="*/ 29 h 709"/>
                <a:gd name="T52" fmla="*/ 275 w 718"/>
                <a:gd name="T53" fmla="*/ 23 h 709"/>
                <a:gd name="T54" fmla="*/ 305 w 718"/>
                <a:gd name="T55" fmla="*/ 28 h 709"/>
                <a:gd name="T56" fmla="*/ 329 w 718"/>
                <a:gd name="T57" fmla="*/ 38 h 709"/>
                <a:gd name="T58" fmla="*/ 349 w 718"/>
                <a:gd name="T59" fmla="*/ 55 h 709"/>
                <a:gd name="T60" fmla="*/ 362 w 718"/>
                <a:gd name="T61" fmla="*/ 78 h 709"/>
                <a:gd name="T62" fmla="*/ 368 w 718"/>
                <a:gd name="T63" fmla="*/ 104 h 709"/>
                <a:gd name="T64" fmla="*/ 366 w 718"/>
                <a:gd name="T65" fmla="*/ 131 h 709"/>
                <a:gd name="T66" fmla="*/ 356 w 718"/>
                <a:gd name="T67" fmla="*/ 156 h 709"/>
                <a:gd name="T68" fmla="*/ 338 w 718"/>
                <a:gd name="T69" fmla="*/ 176 h 709"/>
                <a:gd name="T70" fmla="*/ 451 w 718"/>
                <a:gd name="T71" fmla="*/ 208 h 709"/>
                <a:gd name="T72" fmla="*/ 444 w 718"/>
                <a:gd name="T73" fmla="*/ 224 h 709"/>
                <a:gd name="T74" fmla="*/ 433 w 718"/>
                <a:gd name="T75" fmla="*/ 237 h 709"/>
                <a:gd name="T76" fmla="*/ 418 w 718"/>
                <a:gd name="T77" fmla="*/ 247 h 709"/>
                <a:gd name="T78" fmla="*/ 401 w 718"/>
                <a:gd name="T79" fmla="*/ 251 h 709"/>
                <a:gd name="T80" fmla="*/ 383 w 718"/>
                <a:gd name="T81" fmla="*/ 250 h 709"/>
                <a:gd name="T82" fmla="*/ 367 w 718"/>
                <a:gd name="T83" fmla="*/ 243 h 709"/>
                <a:gd name="T84" fmla="*/ 353 w 718"/>
                <a:gd name="T85" fmla="*/ 232 h 709"/>
                <a:gd name="T86" fmla="*/ 343 w 718"/>
                <a:gd name="T87" fmla="*/ 217 h 709"/>
                <a:gd name="T88" fmla="*/ 339 w 718"/>
                <a:gd name="T89" fmla="*/ 200 h 709"/>
                <a:gd name="T90" fmla="*/ 340 w 718"/>
                <a:gd name="T91" fmla="*/ 183 h 709"/>
                <a:gd name="T92" fmla="*/ 346 w 718"/>
                <a:gd name="T93" fmla="*/ 166 h 709"/>
                <a:gd name="T94" fmla="*/ 357 w 718"/>
                <a:gd name="T95" fmla="*/ 153 h 709"/>
                <a:gd name="T96" fmla="*/ 372 w 718"/>
                <a:gd name="T97" fmla="*/ 143 h 709"/>
                <a:gd name="T98" fmla="*/ 389 w 718"/>
                <a:gd name="T99" fmla="*/ 138 h 709"/>
                <a:gd name="T100" fmla="*/ 407 w 718"/>
                <a:gd name="T101" fmla="*/ 139 h 709"/>
                <a:gd name="T102" fmla="*/ 423 w 718"/>
                <a:gd name="T103" fmla="*/ 146 h 709"/>
                <a:gd name="T104" fmla="*/ 437 w 718"/>
                <a:gd name="T105" fmla="*/ 157 h 709"/>
                <a:gd name="T106" fmla="*/ 446 w 718"/>
                <a:gd name="T107" fmla="*/ 172 h 709"/>
                <a:gd name="T108" fmla="*/ 451 w 718"/>
                <a:gd name="T109" fmla="*/ 18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18" h="709">
                  <a:moveTo>
                    <a:pt x="606" y="330"/>
                  </a:moveTo>
                  <a:cubicBezTo>
                    <a:pt x="718" y="140"/>
                    <a:pt x="627" y="0"/>
                    <a:pt x="627" y="0"/>
                  </a:cubicBezTo>
                  <a:cubicBezTo>
                    <a:pt x="578" y="0"/>
                    <a:pt x="578" y="0"/>
                    <a:pt x="578" y="0"/>
                  </a:cubicBezTo>
                  <a:cubicBezTo>
                    <a:pt x="579" y="4"/>
                    <a:pt x="580" y="9"/>
                    <a:pt x="581" y="13"/>
                  </a:cubicBezTo>
                  <a:cubicBezTo>
                    <a:pt x="601" y="16"/>
                    <a:pt x="601" y="16"/>
                    <a:pt x="601" y="16"/>
                  </a:cubicBezTo>
                  <a:cubicBezTo>
                    <a:pt x="603" y="16"/>
                    <a:pt x="605" y="18"/>
                    <a:pt x="605" y="20"/>
                  </a:cubicBezTo>
                  <a:cubicBezTo>
                    <a:pt x="605" y="20"/>
                    <a:pt x="605" y="20"/>
                    <a:pt x="605" y="20"/>
                  </a:cubicBezTo>
                  <a:cubicBezTo>
                    <a:pt x="605" y="23"/>
                    <a:pt x="604" y="24"/>
                    <a:pt x="601" y="24"/>
                  </a:cubicBezTo>
                  <a:cubicBezTo>
                    <a:pt x="582" y="30"/>
                    <a:pt x="582" y="30"/>
                    <a:pt x="582" y="30"/>
                  </a:cubicBezTo>
                  <a:cubicBezTo>
                    <a:pt x="582" y="35"/>
                    <a:pt x="581" y="40"/>
                    <a:pt x="581" y="45"/>
                  </a:cubicBezTo>
                  <a:cubicBezTo>
                    <a:pt x="599" y="54"/>
                    <a:pt x="599" y="54"/>
                    <a:pt x="599" y="54"/>
                  </a:cubicBezTo>
                  <a:cubicBezTo>
                    <a:pt x="601" y="55"/>
                    <a:pt x="602" y="56"/>
                    <a:pt x="602" y="58"/>
                  </a:cubicBezTo>
                  <a:cubicBezTo>
                    <a:pt x="602" y="58"/>
                    <a:pt x="602" y="59"/>
                    <a:pt x="602" y="59"/>
                  </a:cubicBezTo>
                  <a:cubicBezTo>
                    <a:pt x="601" y="61"/>
                    <a:pt x="599" y="62"/>
                    <a:pt x="597" y="62"/>
                  </a:cubicBezTo>
                  <a:cubicBezTo>
                    <a:pt x="577" y="62"/>
                    <a:pt x="577" y="62"/>
                    <a:pt x="577" y="62"/>
                  </a:cubicBezTo>
                  <a:cubicBezTo>
                    <a:pt x="575" y="66"/>
                    <a:pt x="573" y="71"/>
                    <a:pt x="571" y="75"/>
                  </a:cubicBezTo>
                  <a:cubicBezTo>
                    <a:pt x="585" y="89"/>
                    <a:pt x="585" y="89"/>
                    <a:pt x="585" y="89"/>
                  </a:cubicBezTo>
                  <a:cubicBezTo>
                    <a:pt x="587" y="90"/>
                    <a:pt x="587" y="91"/>
                    <a:pt x="587" y="93"/>
                  </a:cubicBezTo>
                  <a:cubicBezTo>
                    <a:pt x="587" y="94"/>
                    <a:pt x="587" y="94"/>
                    <a:pt x="587" y="95"/>
                  </a:cubicBezTo>
                  <a:cubicBezTo>
                    <a:pt x="585" y="97"/>
                    <a:pt x="583" y="97"/>
                    <a:pt x="581" y="96"/>
                  </a:cubicBezTo>
                  <a:cubicBezTo>
                    <a:pt x="562" y="90"/>
                    <a:pt x="562" y="90"/>
                    <a:pt x="562" y="90"/>
                  </a:cubicBezTo>
                  <a:cubicBezTo>
                    <a:pt x="559" y="94"/>
                    <a:pt x="556" y="97"/>
                    <a:pt x="552" y="101"/>
                  </a:cubicBezTo>
                  <a:cubicBezTo>
                    <a:pt x="562" y="119"/>
                    <a:pt x="562" y="119"/>
                    <a:pt x="562" y="119"/>
                  </a:cubicBezTo>
                  <a:cubicBezTo>
                    <a:pt x="562" y="120"/>
                    <a:pt x="563" y="120"/>
                    <a:pt x="563" y="121"/>
                  </a:cubicBezTo>
                  <a:cubicBezTo>
                    <a:pt x="563" y="122"/>
                    <a:pt x="562" y="124"/>
                    <a:pt x="561" y="124"/>
                  </a:cubicBezTo>
                  <a:cubicBezTo>
                    <a:pt x="559" y="126"/>
                    <a:pt x="557" y="126"/>
                    <a:pt x="555" y="124"/>
                  </a:cubicBezTo>
                  <a:cubicBezTo>
                    <a:pt x="539" y="112"/>
                    <a:pt x="539" y="112"/>
                    <a:pt x="539" y="112"/>
                  </a:cubicBezTo>
                  <a:cubicBezTo>
                    <a:pt x="535" y="114"/>
                    <a:pt x="531" y="117"/>
                    <a:pt x="527" y="119"/>
                  </a:cubicBezTo>
                  <a:cubicBezTo>
                    <a:pt x="530" y="139"/>
                    <a:pt x="530" y="139"/>
                    <a:pt x="530" y="139"/>
                  </a:cubicBezTo>
                  <a:cubicBezTo>
                    <a:pt x="530" y="140"/>
                    <a:pt x="530" y="140"/>
                    <a:pt x="530" y="141"/>
                  </a:cubicBezTo>
                  <a:cubicBezTo>
                    <a:pt x="530" y="142"/>
                    <a:pt x="529" y="144"/>
                    <a:pt x="528" y="145"/>
                  </a:cubicBezTo>
                  <a:cubicBezTo>
                    <a:pt x="526" y="145"/>
                    <a:pt x="523" y="144"/>
                    <a:pt x="522" y="142"/>
                  </a:cubicBezTo>
                  <a:cubicBezTo>
                    <a:pt x="511" y="126"/>
                    <a:pt x="511" y="126"/>
                    <a:pt x="511" y="126"/>
                  </a:cubicBezTo>
                  <a:cubicBezTo>
                    <a:pt x="506" y="127"/>
                    <a:pt x="501" y="128"/>
                    <a:pt x="497" y="129"/>
                  </a:cubicBezTo>
                  <a:cubicBezTo>
                    <a:pt x="493" y="149"/>
                    <a:pt x="493" y="149"/>
                    <a:pt x="493" y="149"/>
                  </a:cubicBezTo>
                  <a:cubicBezTo>
                    <a:pt x="493" y="149"/>
                    <a:pt x="493" y="149"/>
                    <a:pt x="493" y="149"/>
                  </a:cubicBezTo>
                  <a:cubicBezTo>
                    <a:pt x="493" y="151"/>
                    <a:pt x="492" y="153"/>
                    <a:pt x="490" y="153"/>
                  </a:cubicBezTo>
                  <a:cubicBezTo>
                    <a:pt x="490" y="153"/>
                    <a:pt x="490" y="153"/>
                    <a:pt x="489" y="153"/>
                  </a:cubicBezTo>
                  <a:cubicBezTo>
                    <a:pt x="487" y="153"/>
                    <a:pt x="486" y="152"/>
                    <a:pt x="485" y="150"/>
                  </a:cubicBezTo>
                  <a:cubicBezTo>
                    <a:pt x="479" y="130"/>
                    <a:pt x="479" y="130"/>
                    <a:pt x="479" y="130"/>
                  </a:cubicBezTo>
                  <a:cubicBezTo>
                    <a:pt x="475" y="130"/>
                    <a:pt x="470" y="130"/>
                    <a:pt x="465" y="129"/>
                  </a:cubicBezTo>
                  <a:cubicBezTo>
                    <a:pt x="456" y="147"/>
                    <a:pt x="456" y="147"/>
                    <a:pt x="456" y="147"/>
                  </a:cubicBezTo>
                  <a:cubicBezTo>
                    <a:pt x="455" y="149"/>
                    <a:pt x="453" y="151"/>
                    <a:pt x="451" y="150"/>
                  </a:cubicBezTo>
                  <a:cubicBezTo>
                    <a:pt x="449" y="150"/>
                    <a:pt x="448" y="148"/>
                    <a:pt x="448" y="146"/>
                  </a:cubicBezTo>
                  <a:cubicBezTo>
                    <a:pt x="448" y="146"/>
                    <a:pt x="448" y="146"/>
                    <a:pt x="448" y="145"/>
                  </a:cubicBezTo>
                  <a:cubicBezTo>
                    <a:pt x="448" y="125"/>
                    <a:pt x="448" y="125"/>
                    <a:pt x="448" y="125"/>
                  </a:cubicBezTo>
                  <a:cubicBezTo>
                    <a:pt x="444" y="123"/>
                    <a:pt x="439" y="121"/>
                    <a:pt x="435" y="119"/>
                  </a:cubicBezTo>
                  <a:cubicBezTo>
                    <a:pt x="420" y="134"/>
                    <a:pt x="420" y="134"/>
                    <a:pt x="420" y="134"/>
                  </a:cubicBezTo>
                  <a:cubicBezTo>
                    <a:pt x="419" y="135"/>
                    <a:pt x="417" y="136"/>
                    <a:pt x="415" y="135"/>
                  </a:cubicBezTo>
                  <a:cubicBezTo>
                    <a:pt x="414" y="134"/>
                    <a:pt x="413" y="133"/>
                    <a:pt x="413" y="131"/>
                  </a:cubicBezTo>
                  <a:cubicBezTo>
                    <a:pt x="413" y="131"/>
                    <a:pt x="413" y="130"/>
                    <a:pt x="414" y="129"/>
                  </a:cubicBezTo>
                  <a:cubicBezTo>
                    <a:pt x="420" y="110"/>
                    <a:pt x="420" y="110"/>
                    <a:pt x="420" y="110"/>
                  </a:cubicBezTo>
                  <a:cubicBezTo>
                    <a:pt x="416" y="107"/>
                    <a:pt x="413" y="104"/>
                    <a:pt x="409" y="101"/>
                  </a:cubicBezTo>
                  <a:cubicBezTo>
                    <a:pt x="391" y="110"/>
                    <a:pt x="391" y="110"/>
                    <a:pt x="391" y="110"/>
                  </a:cubicBezTo>
                  <a:cubicBezTo>
                    <a:pt x="389" y="111"/>
                    <a:pt x="387" y="111"/>
                    <a:pt x="386" y="109"/>
                  </a:cubicBezTo>
                  <a:cubicBezTo>
                    <a:pt x="385" y="109"/>
                    <a:pt x="385" y="108"/>
                    <a:pt x="385" y="107"/>
                  </a:cubicBezTo>
                  <a:cubicBezTo>
                    <a:pt x="385" y="106"/>
                    <a:pt x="385" y="104"/>
                    <a:pt x="386" y="104"/>
                  </a:cubicBezTo>
                  <a:cubicBezTo>
                    <a:pt x="398" y="87"/>
                    <a:pt x="398" y="87"/>
                    <a:pt x="398" y="87"/>
                  </a:cubicBezTo>
                  <a:cubicBezTo>
                    <a:pt x="395" y="83"/>
                    <a:pt x="393" y="79"/>
                    <a:pt x="391" y="75"/>
                  </a:cubicBezTo>
                  <a:cubicBezTo>
                    <a:pt x="371" y="78"/>
                    <a:pt x="371" y="78"/>
                    <a:pt x="371" y="78"/>
                  </a:cubicBezTo>
                  <a:cubicBezTo>
                    <a:pt x="369" y="79"/>
                    <a:pt x="366" y="78"/>
                    <a:pt x="365" y="76"/>
                  </a:cubicBezTo>
                  <a:cubicBezTo>
                    <a:pt x="365" y="75"/>
                    <a:pt x="365" y="75"/>
                    <a:pt x="365" y="74"/>
                  </a:cubicBezTo>
                  <a:cubicBezTo>
                    <a:pt x="365" y="73"/>
                    <a:pt x="366" y="71"/>
                    <a:pt x="368" y="71"/>
                  </a:cubicBezTo>
                  <a:cubicBezTo>
                    <a:pt x="384" y="59"/>
                    <a:pt x="384" y="59"/>
                    <a:pt x="384" y="59"/>
                  </a:cubicBezTo>
                  <a:cubicBezTo>
                    <a:pt x="383" y="54"/>
                    <a:pt x="382" y="50"/>
                    <a:pt x="381" y="45"/>
                  </a:cubicBezTo>
                  <a:cubicBezTo>
                    <a:pt x="361" y="42"/>
                    <a:pt x="361" y="42"/>
                    <a:pt x="361" y="42"/>
                  </a:cubicBezTo>
                  <a:cubicBezTo>
                    <a:pt x="359" y="42"/>
                    <a:pt x="357" y="40"/>
                    <a:pt x="357" y="38"/>
                  </a:cubicBezTo>
                  <a:cubicBezTo>
                    <a:pt x="357" y="38"/>
                    <a:pt x="357" y="38"/>
                    <a:pt x="357" y="38"/>
                  </a:cubicBezTo>
                  <a:cubicBezTo>
                    <a:pt x="357" y="36"/>
                    <a:pt x="358" y="34"/>
                    <a:pt x="360" y="34"/>
                  </a:cubicBezTo>
                  <a:cubicBezTo>
                    <a:pt x="380" y="28"/>
                    <a:pt x="380" y="28"/>
                    <a:pt x="380" y="28"/>
                  </a:cubicBezTo>
                  <a:cubicBezTo>
                    <a:pt x="380" y="23"/>
                    <a:pt x="380" y="18"/>
                    <a:pt x="381" y="13"/>
                  </a:cubicBezTo>
                  <a:cubicBezTo>
                    <a:pt x="363" y="4"/>
                    <a:pt x="363" y="4"/>
                    <a:pt x="363" y="4"/>
                  </a:cubicBezTo>
                  <a:cubicBezTo>
                    <a:pt x="361" y="4"/>
                    <a:pt x="360" y="2"/>
                    <a:pt x="360" y="0"/>
                  </a:cubicBezTo>
                  <a:cubicBezTo>
                    <a:pt x="360" y="0"/>
                    <a:pt x="360" y="0"/>
                    <a:pt x="360" y="0"/>
                  </a:cubicBezTo>
                  <a:cubicBezTo>
                    <a:pt x="110" y="0"/>
                    <a:pt x="110" y="0"/>
                    <a:pt x="110" y="0"/>
                  </a:cubicBezTo>
                  <a:cubicBezTo>
                    <a:pt x="103" y="41"/>
                    <a:pt x="83" y="85"/>
                    <a:pt x="83" y="85"/>
                  </a:cubicBezTo>
                  <a:cubicBezTo>
                    <a:pt x="71" y="115"/>
                    <a:pt x="79" y="137"/>
                    <a:pt x="79" y="137"/>
                  </a:cubicBezTo>
                  <a:cubicBezTo>
                    <a:pt x="103" y="178"/>
                    <a:pt x="84" y="200"/>
                    <a:pt x="68" y="221"/>
                  </a:cubicBezTo>
                  <a:cubicBezTo>
                    <a:pt x="53" y="242"/>
                    <a:pt x="0" y="315"/>
                    <a:pt x="51" y="317"/>
                  </a:cubicBezTo>
                  <a:cubicBezTo>
                    <a:pt x="99" y="318"/>
                    <a:pt x="84" y="334"/>
                    <a:pt x="84" y="334"/>
                  </a:cubicBezTo>
                  <a:cubicBezTo>
                    <a:pt x="63" y="380"/>
                    <a:pt x="96" y="381"/>
                    <a:pt x="96" y="381"/>
                  </a:cubicBezTo>
                  <a:cubicBezTo>
                    <a:pt x="81" y="408"/>
                    <a:pt x="103" y="409"/>
                    <a:pt x="103" y="409"/>
                  </a:cubicBezTo>
                  <a:cubicBezTo>
                    <a:pt x="135" y="409"/>
                    <a:pt x="118" y="438"/>
                    <a:pt x="118" y="438"/>
                  </a:cubicBezTo>
                  <a:cubicBezTo>
                    <a:pt x="79" y="481"/>
                    <a:pt x="113" y="524"/>
                    <a:pt x="162" y="514"/>
                  </a:cubicBezTo>
                  <a:cubicBezTo>
                    <a:pt x="259" y="494"/>
                    <a:pt x="309" y="527"/>
                    <a:pt x="286" y="597"/>
                  </a:cubicBezTo>
                  <a:cubicBezTo>
                    <a:pt x="263" y="666"/>
                    <a:pt x="232" y="709"/>
                    <a:pt x="232" y="709"/>
                  </a:cubicBezTo>
                  <a:cubicBezTo>
                    <a:pt x="659" y="709"/>
                    <a:pt x="659" y="709"/>
                    <a:pt x="659" y="709"/>
                  </a:cubicBezTo>
                  <a:cubicBezTo>
                    <a:pt x="568" y="521"/>
                    <a:pt x="568" y="521"/>
                    <a:pt x="568" y="521"/>
                  </a:cubicBezTo>
                  <a:cubicBezTo>
                    <a:pt x="540" y="458"/>
                    <a:pt x="606" y="330"/>
                    <a:pt x="606" y="330"/>
                  </a:cubicBezTo>
                  <a:close/>
                  <a:moveTo>
                    <a:pt x="334" y="176"/>
                  </a:moveTo>
                  <a:cubicBezTo>
                    <a:pt x="322" y="168"/>
                    <a:pt x="322" y="168"/>
                    <a:pt x="322" y="168"/>
                  </a:cubicBezTo>
                  <a:cubicBezTo>
                    <a:pt x="320" y="169"/>
                    <a:pt x="317" y="171"/>
                    <a:pt x="314" y="173"/>
                  </a:cubicBezTo>
                  <a:cubicBezTo>
                    <a:pt x="316" y="187"/>
                    <a:pt x="316" y="187"/>
                    <a:pt x="316" y="187"/>
                  </a:cubicBezTo>
                  <a:cubicBezTo>
                    <a:pt x="316" y="187"/>
                    <a:pt x="316" y="188"/>
                    <a:pt x="316" y="188"/>
                  </a:cubicBezTo>
                  <a:cubicBezTo>
                    <a:pt x="316" y="189"/>
                    <a:pt x="315" y="190"/>
                    <a:pt x="314" y="191"/>
                  </a:cubicBezTo>
                  <a:cubicBezTo>
                    <a:pt x="313" y="191"/>
                    <a:pt x="311" y="190"/>
                    <a:pt x="311" y="189"/>
                  </a:cubicBezTo>
                  <a:cubicBezTo>
                    <a:pt x="302" y="177"/>
                    <a:pt x="302" y="177"/>
                    <a:pt x="302" y="177"/>
                  </a:cubicBezTo>
                  <a:cubicBezTo>
                    <a:pt x="299" y="178"/>
                    <a:pt x="296" y="179"/>
                    <a:pt x="293" y="180"/>
                  </a:cubicBezTo>
                  <a:cubicBezTo>
                    <a:pt x="290" y="194"/>
                    <a:pt x="290" y="194"/>
                    <a:pt x="290" y="194"/>
                  </a:cubicBezTo>
                  <a:cubicBezTo>
                    <a:pt x="290" y="194"/>
                    <a:pt x="290" y="194"/>
                    <a:pt x="290" y="194"/>
                  </a:cubicBezTo>
                  <a:cubicBezTo>
                    <a:pt x="290" y="195"/>
                    <a:pt x="289" y="197"/>
                    <a:pt x="288" y="197"/>
                  </a:cubicBezTo>
                  <a:cubicBezTo>
                    <a:pt x="288" y="197"/>
                    <a:pt x="288" y="197"/>
                    <a:pt x="288" y="197"/>
                  </a:cubicBezTo>
                  <a:cubicBezTo>
                    <a:pt x="286" y="197"/>
                    <a:pt x="285" y="196"/>
                    <a:pt x="285" y="194"/>
                  </a:cubicBezTo>
                  <a:cubicBezTo>
                    <a:pt x="281" y="180"/>
                    <a:pt x="281" y="180"/>
                    <a:pt x="281" y="180"/>
                  </a:cubicBezTo>
                  <a:cubicBezTo>
                    <a:pt x="277" y="180"/>
                    <a:pt x="274" y="180"/>
                    <a:pt x="270" y="180"/>
                  </a:cubicBezTo>
                  <a:cubicBezTo>
                    <a:pt x="264" y="192"/>
                    <a:pt x="264" y="192"/>
                    <a:pt x="264" y="192"/>
                  </a:cubicBezTo>
                  <a:cubicBezTo>
                    <a:pt x="264" y="194"/>
                    <a:pt x="262" y="195"/>
                    <a:pt x="261" y="194"/>
                  </a:cubicBezTo>
                  <a:cubicBezTo>
                    <a:pt x="259" y="194"/>
                    <a:pt x="258" y="193"/>
                    <a:pt x="258" y="192"/>
                  </a:cubicBezTo>
                  <a:cubicBezTo>
                    <a:pt x="258" y="191"/>
                    <a:pt x="258" y="191"/>
                    <a:pt x="259" y="191"/>
                  </a:cubicBezTo>
                  <a:cubicBezTo>
                    <a:pt x="259" y="177"/>
                    <a:pt x="259" y="177"/>
                    <a:pt x="259" y="177"/>
                  </a:cubicBezTo>
                  <a:cubicBezTo>
                    <a:pt x="255" y="176"/>
                    <a:pt x="252" y="174"/>
                    <a:pt x="249" y="173"/>
                  </a:cubicBezTo>
                  <a:cubicBezTo>
                    <a:pt x="239" y="183"/>
                    <a:pt x="239" y="183"/>
                    <a:pt x="239" y="183"/>
                  </a:cubicBezTo>
                  <a:cubicBezTo>
                    <a:pt x="238" y="184"/>
                    <a:pt x="237" y="185"/>
                    <a:pt x="235" y="184"/>
                  </a:cubicBezTo>
                  <a:cubicBezTo>
                    <a:pt x="235" y="183"/>
                    <a:pt x="234" y="182"/>
                    <a:pt x="234" y="181"/>
                  </a:cubicBezTo>
                  <a:cubicBezTo>
                    <a:pt x="234" y="181"/>
                    <a:pt x="234" y="180"/>
                    <a:pt x="235" y="180"/>
                  </a:cubicBezTo>
                  <a:cubicBezTo>
                    <a:pt x="239" y="166"/>
                    <a:pt x="239" y="166"/>
                    <a:pt x="239" y="166"/>
                  </a:cubicBezTo>
                  <a:cubicBezTo>
                    <a:pt x="236" y="164"/>
                    <a:pt x="234" y="162"/>
                    <a:pt x="231" y="160"/>
                  </a:cubicBezTo>
                  <a:cubicBezTo>
                    <a:pt x="219" y="166"/>
                    <a:pt x="219" y="166"/>
                    <a:pt x="219" y="166"/>
                  </a:cubicBezTo>
                  <a:cubicBezTo>
                    <a:pt x="218" y="167"/>
                    <a:pt x="216" y="167"/>
                    <a:pt x="215" y="166"/>
                  </a:cubicBezTo>
                  <a:cubicBezTo>
                    <a:pt x="214" y="165"/>
                    <a:pt x="214" y="165"/>
                    <a:pt x="214" y="164"/>
                  </a:cubicBezTo>
                  <a:cubicBezTo>
                    <a:pt x="214" y="163"/>
                    <a:pt x="214" y="163"/>
                    <a:pt x="215" y="162"/>
                  </a:cubicBezTo>
                  <a:cubicBezTo>
                    <a:pt x="224" y="151"/>
                    <a:pt x="224" y="151"/>
                    <a:pt x="224" y="151"/>
                  </a:cubicBezTo>
                  <a:cubicBezTo>
                    <a:pt x="222" y="148"/>
                    <a:pt x="220" y="145"/>
                    <a:pt x="218" y="142"/>
                  </a:cubicBezTo>
                  <a:cubicBezTo>
                    <a:pt x="204" y="144"/>
                    <a:pt x="204" y="144"/>
                    <a:pt x="204" y="144"/>
                  </a:cubicBezTo>
                  <a:cubicBezTo>
                    <a:pt x="203" y="145"/>
                    <a:pt x="201" y="144"/>
                    <a:pt x="201" y="143"/>
                  </a:cubicBezTo>
                  <a:cubicBezTo>
                    <a:pt x="201" y="142"/>
                    <a:pt x="201" y="142"/>
                    <a:pt x="201" y="141"/>
                  </a:cubicBezTo>
                  <a:cubicBezTo>
                    <a:pt x="201" y="140"/>
                    <a:pt x="201" y="139"/>
                    <a:pt x="202" y="139"/>
                  </a:cubicBezTo>
                  <a:cubicBezTo>
                    <a:pt x="214" y="131"/>
                    <a:pt x="214" y="131"/>
                    <a:pt x="214" y="131"/>
                  </a:cubicBezTo>
                  <a:cubicBezTo>
                    <a:pt x="213" y="127"/>
                    <a:pt x="212" y="124"/>
                    <a:pt x="212" y="121"/>
                  </a:cubicBezTo>
                  <a:cubicBezTo>
                    <a:pt x="198" y="119"/>
                    <a:pt x="198" y="119"/>
                    <a:pt x="198" y="119"/>
                  </a:cubicBezTo>
                  <a:cubicBezTo>
                    <a:pt x="196" y="119"/>
                    <a:pt x="195" y="118"/>
                    <a:pt x="195" y="116"/>
                  </a:cubicBezTo>
                  <a:cubicBezTo>
                    <a:pt x="195" y="116"/>
                    <a:pt x="195" y="116"/>
                    <a:pt x="195" y="116"/>
                  </a:cubicBezTo>
                  <a:cubicBezTo>
                    <a:pt x="195" y="114"/>
                    <a:pt x="196" y="113"/>
                    <a:pt x="197" y="113"/>
                  </a:cubicBezTo>
                  <a:cubicBezTo>
                    <a:pt x="211" y="109"/>
                    <a:pt x="211" y="109"/>
                    <a:pt x="211" y="109"/>
                  </a:cubicBezTo>
                  <a:cubicBezTo>
                    <a:pt x="211" y="105"/>
                    <a:pt x="211" y="102"/>
                    <a:pt x="212" y="99"/>
                  </a:cubicBezTo>
                  <a:cubicBezTo>
                    <a:pt x="199" y="92"/>
                    <a:pt x="199" y="92"/>
                    <a:pt x="199" y="92"/>
                  </a:cubicBezTo>
                  <a:cubicBezTo>
                    <a:pt x="198" y="92"/>
                    <a:pt x="197" y="91"/>
                    <a:pt x="197" y="89"/>
                  </a:cubicBezTo>
                  <a:cubicBezTo>
                    <a:pt x="197" y="89"/>
                    <a:pt x="197" y="89"/>
                    <a:pt x="197" y="89"/>
                  </a:cubicBezTo>
                  <a:cubicBezTo>
                    <a:pt x="197" y="87"/>
                    <a:pt x="199" y="86"/>
                    <a:pt x="200" y="87"/>
                  </a:cubicBezTo>
                  <a:cubicBezTo>
                    <a:pt x="215" y="87"/>
                    <a:pt x="215" y="87"/>
                    <a:pt x="215" y="87"/>
                  </a:cubicBezTo>
                  <a:cubicBezTo>
                    <a:pt x="216" y="84"/>
                    <a:pt x="217" y="81"/>
                    <a:pt x="218" y="78"/>
                  </a:cubicBezTo>
                  <a:cubicBezTo>
                    <a:pt x="208" y="68"/>
                    <a:pt x="208" y="68"/>
                    <a:pt x="208" y="68"/>
                  </a:cubicBezTo>
                  <a:cubicBezTo>
                    <a:pt x="208" y="67"/>
                    <a:pt x="207" y="66"/>
                    <a:pt x="207" y="65"/>
                  </a:cubicBezTo>
                  <a:cubicBezTo>
                    <a:pt x="207" y="65"/>
                    <a:pt x="207" y="64"/>
                    <a:pt x="207" y="64"/>
                  </a:cubicBezTo>
                  <a:cubicBezTo>
                    <a:pt x="208" y="62"/>
                    <a:pt x="210" y="62"/>
                    <a:pt x="211" y="63"/>
                  </a:cubicBezTo>
                  <a:cubicBezTo>
                    <a:pt x="225" y="67"/>
                    <a:pt x="225" y="67"/>
                    <a:pt x="225" y="67"/>
                  </a:cubicBezTo>
                  <a:cubicBezTo>
                    <a:pt x="227" y="65"/>
                    <a:pt x="229" y="62"/>
                    <a:pt x="232" y="60"/>
                  </a:cubicBezTo>
                  <a:cubicBezTo>
                    <a:pt x="225" y="47"/>
                    <a:pt x="225" y="47"/>
                    <a:pt x="225" y="47"/>
                  </a:cubicBezTo>
                  <a:cubicBezTo>
                    <a:pt x="225" y="46"/>
                    <a:pt x="224" y="46"/>
                    <a:pt x="224" y="45"/>
                  </a:cubicBezTo>
                  <a:cubicBezTo>
                    <a:pt x="224" y="44"/>
                    <a:pt x="225" y="44"/>
                    <a:pt x="225" y="43"/>
                  </a:cubicBezTo>
                  <a:cubicBezTo>
                    <a:pt x="227" y="42"/>
                    <a:pt x="228" y="42"/>
                    <a:pt x="229" y="43"/>
                  </a:cubicBezTo>
                  <a:cubicBezTo>
                    <a:pt x="241" y="52"/>
                    <a:pt x="241" y="52"/>
                    <a:pt x="241" y="52"/>
                  </a:cubicBezTo>
                  <a:cubicBezTo>
                    <a:pt x="243" y="50"/>
                    <a:pt x="246" y="48"/>
                    <a:pt x="249" y="47"/>
                  </a:cubicBezTo>
                  <a:cubicBezTo>
                    <a:pt x="247" y="33"/>
                    <a:pt x="247" y="33"/>
                    <a:pt x="247" y="33"/>
                  </a:cubicBezTo>
                  <a:cubicBezTo>
                    <a:pt x="247" y="32"/>
                    <a:pt x="247" y="32"/>
                    <a:pt x="247" y="32"/>
                  </a:cubicBezTo>
                  <a:cubicBezTo>
                    <a:pt x="247" y="30"/>
                    <a:pt x="248" y="29"/>
                    <a:pt x="249" y="29"/>
                  </a:cubicBezTo>
                  <a:cubicBezTo>
                    <a:pt x="250" y="28"/>
                    <a:pt x="252" y="29"/>
                    <a:pt x="252" y="31"/>
                  </a:cubicBezTo>
                  <a:cubicBezTo>
                    <a:pt x="261" y="42"/>
                    <a:pt x="261" y="42"/>
                    <a:pt x="261" y="42"/>
                  </a:cubicBezTo>
                  <a:cubicBezTo>
                    <a:pt x="264" y="41"/>
                    <a:pt x="267" y="40"/>
                    <a:pt x="270" y="40"/>
                  </a:cubicBezTo>
                  <a:cubicBezTo>
                    <a:pt x="273" y="26"/>
                    <a:pt x="273" y="26"/>
                    <a:pt x="273" y="26"/>
                  </a:cubicBezTo>
                  <a:cubicBezTo>
                    <a:pt x="273" y="26"/>
                    <a:pt x="273" y="26"/>
                    <a:pt x="273" y="26"/>
                  </a:cubicBezTo>
                  <a:cubicBezTo>
                    <a:pt x="273" y="24"/>
                    <a:pt x="274" y="23"/>
                    <a:pt x="275" y="23"/>
                  </a:cubicBezTo>
                  <a:cubicBezTo>
                    <a:pt x="277" y="23"/>
                    <a:pt x="278" y="24"/>
                    <a:pt x="278" y="25"/>
                  </a:cubicBezTo>
                  <a:cubicBezTo>
                    <a:pt x="282" y="39"/>
                    <a:pt x="282" y="39"/>
                    <a:pt x="282" y="39"/>
                  </a:cubicBezTo>
                  <a:cubicBezTo>
                    <a:pt x="286" y="39"/>
                    <a:pt x="289" y="39"/>
                    <a:pt x="293" y="40"/>
                  </a:cubicBezTo>
                  <a:cubicBezTo>
                    <a:pt x="299" y="27"/>
                    <a:pt x="299" y="27"/>
                    <a:pt x="299" y="27"/>
                  </a:cubicBezTo>
                  <a:cubicBezTo>
                    <a:pt x="299" y="26"/>
                    <a:pt x="301" y="25"/>
                    <a:pt x="302" y="25"/>
                  </a:cubicBezTo>
                  <a:cubicBezTo>
                    <a:pt x="304" y="25"/>
                    <a:pt x="305" y="27"/>
                    <a:pt x="305" y="28"/>
                  </a:cubicBezTo>
                  <a:cubicBezTo>
                    <a:pt x="305" y="28"/>
                    <a:pt x="305" y="28"/>
                    <a:pt x="304" y="29"/>
                  </a:cubicBezTo>
                  <a:cubicBezTo>
                    <a:pt x="304" y="43"/>
                    <a:pt x="304" y="43"/>
                    <a:pt x="304" y="43"/>
                  </a:cubicBezTo>
                  <a:cubicBezTo>
                    <a:pt x="308" y="44"/>
                    <a:pt x="311" y="45"/>
                    <a:pt x="314" y="47"/>
                  </a:cubicBezTo>
                  <a:cubicBezTo>
                    <a:pt x="324" y="37"/>
                    <a:pt x="324" y="37"/>
                    <a:pt x="324" y="37"/>
                  </a:cubicBezTo>
                  <a:cubicBezTo>
                    <a:pt x="325" y="35"/>
                    <a:pt x="326" y="35"/>
                    <a:pt x="328" y="36"/>
                  </a:cubicBezTo>
                  <a:cubicBezTo>
                    <a:pt x="328" y="36"/>
                    <a:pt x="329" y="37"/>
                    <a:pt x="329" y="38"/>
                  </a:cubicBezTo>
                  <a:cubicBezTo>
                    <a:pt x="329" y="39"/>
                    <a:pt x="329" y="39"/>
                    <a:pt x="328" y="40"/>
                  </a:cubicBezTo>
                  <a:cubicBezTo>
                    <a:pt x="324" y="53"/>
                    <a:pt x="324" y="53"/>
                    <a:pt x="324" y="53"/>
                  </a:cubicBezTo>
                  <a:cubicBezTo>
                    <a:pt x="327" y="55"/>
                    <a:pt x="329" y="57"/>
                    <a:pt x="332" y="60"/>
                  </a:cubicBezTo>
                  <a:cubicBezTo>
                    <a:pt x="344" y="53"/>
                    <a:pt x="344" y="53"/>
                    <a:pt x="344" y="53"/>
                  </a:cubicBezTo>
                  <a:cubicBezTo>
                    <a:pt x="345" y="52"/>
                    <a:pt x="347" y="52"/>
                    <a:pt x="348" y="54"/>
                  </a:cubicBezTo>
                  <a:cubicBezTo>
                    <a:pt x="349" y="54"/>
                    <a:pt x="349" y="55"/>
                    <a:pt x="349" y="55"/>
                  </a:cubicBezTo>
                  <a:cubicBezTo>
                    <a:pt x="349" y="56"/>
                    <a:pt x="349" y="57"/>
                    <a:pt x="348" y="58"/>
                  </a:cubicBezTo>
                  <a:cubicBezTo>
                    <a:pt x="339" y="69"/>
                    <a:pt x="339" y="69"/>
                    <a:pt x="339" y="69"/>
                  </a:cubicBezTo>
                  <a:cubicBezTo>
                    <a:pt x="341" y="72"/>
                    <a:pt x="343" y="75"/>
                    <a:pt x="345" y="78"/>
                  </a:cubicBezTo>
                  <a:cubicBezTo>
                    <a:pt x="359" y="75"/>
                    <a:pt x="359" y="75"/>
                    <a:pt x="359" y="75"/>
                  </a:cubicBezTo>
                  <a:cubicBezTo>
                    <a:pt x="360" y="75"/>
                    <a:pt x="362" y="76"/>
                    <a:pt x="362" y="77"/>
                  </a:cubicBezTo>
                  <a:cubicBezTo>
                    <a:pt x="362" y="77"/>
                    <a:pt x="362" y="78"/>
                    <a:pt x="362" y="78"/>
                  </a:cubicBezTo>
                  <a:cubicBezTo>
                    <a:pt x="362" y="79"/>
                    <a:pt x="362" y="80"/>
                    <a:pt x="361" y="81"/>
                  </a:cubicBezTo>
                  <a:cubicBezTo>
                    <a:pt x="349" y="89"/>
                    <a:pt x="349" y="89"/>
                    <a:pt x="349" y="89"/>
                  </a:cubicBezTo>
                  <a:cubicBezTo>
                    <a:pt x="350" y="92"/>
                    <a:pt x="351" y="95"/>
                    <a:pt x="351" y="99"/>
                  </a:cubicBezTo>
                  <a:cubicBezTo>
                    <a:pt x="365" y="101"/>
                    <a:pt x="365" y="101"/>
                    <a:pt x="365" y="101"/>
                  </a:cubicBezTo>
                  <a:cubicBezTo>
                    <a:pt x="367" y="101"/>
                    <a:pt x="368" y="102"/>
                    <a:pt x="368" y="104"/>
                  </a:cubicBezTo>
                  <a:cubicBezTo>
                    <a:pt x="368" y="104"/>
                    <a:pt x="368" y="104"/>
                    <a:pt x="368" y="104"/>
                  </a:cubicBezTo>
                  <a:cubicBezTo>
                    <a:pt x="368" y="105"/>
                    <a:pt x="367" y="106"/>
                    <a:pt x="366" y="107"/>
                  </a:cubicBezTo>
                  <a:cubicBezTo>
                    <a:pt x="352" y="111"/>
                    <a:pt x="352" y="111"/>
                    <a:pt x="352" y="111"/>
                  </a:cubicBezTo>
                  <a:cubicBezTo>
                    <a:pt x="352" y="114"/>
                    <a:pt x="352" y="118"/>
                    <a:pt x="351" y="121"/>
                  </a:cubicBezTo>
                  <a:cubicBezTo>
                    <a:pt x="364" y="127"/>
                    <a:pt x="364" y="127"/>
                    <a:pt x="364" y="127"/>
                  </a:cubicBezTo>
                  <a:cubicBezTo>
                    <a:pt x="365" y="128"/>
                    <a:pt x="366" y="129"/>
                    <a:pt x="366" y="130"/>
                  </a:cubicBezTo>
                  <a:cubicBezTo>
                    <a:pt x="366" y="130"/>
                    <a:pt x="366" y="130"/>
                    <a:pt x="366" y="131"/>
                  </a:cubicBezTo>
                  <a:cubicBezTo>
                    <a:pt x="366" y="132"/>
                    <a:pt x="364" y="133"/>
                    <a:pt x="363" y="133"/>
                  </a:cubicBezTo>
                  <a:cubicBezTo>
                    <a:pt x="348" y="133"/>
                    <a:pt x="348" y="133"/>
                    <a:pt x="348" y="133"/>
                  </a:cubicBezTo>
                  <a:cubicBezTo>
                    <a:pt x="347" y="136"/>
                    <a:pt x="346" y="139"/>
                    <a:pt x="345" y="142"/>
                  </a:cubicBezTo>
                  <a:cubicBezTo>
                    <a:pt x="355" y="152"/>
                    <a:pt x="355" y="152"/>
                    <a:pt x="355" y="152"/>
                  </a:cubicBezTo>
                  <a:cubicBezTo>
                    <a:pt x="355" y="153"/>
                    <a:pt x="356" y="153"/>
                    <a:pt x="356" y="154"/>
                  </a:cubicBezTo>
                  <a:cubicBezTo>
                    <a:pt x="356" y="155"/>
                    <a:pt x="356" y="155"/>
                    <a:pt x="356" y="156"/>
                  </a:cubicBezTo>
                  <a:cubicBezTo>
                    <a:pt x="355" y="157"/>
                    <a:pt x="353" y="158"/>
                    <a:pt x="352" y="157"/>
                  </a:cubicBezTo>
                  <a:cubicBezTo>
                    <a:pt x="338" y="152"/>
                    <a:pt x="338" y="152"/>
                    <a:pt x="338" y="152"/>
                  </a:cubicBezTo>
                  <a:cubicBezTo>
                    <a:pt x="336" y="155"/>
                    <a:pt x="334" y="157"/>
                    <a:pt x="331" y="160"/>
                  </a:cubicBezTo>
                  <a:cubicBezTo>
                    <a:pt x="338" y="173"/>
                    <a:pt x="338" y="173"/>
                    <a:pt x="338" y="173"/>
                  </a:cubicBezTo>
                  <a:cubicBezTo>
                    <a:pt x="338" y="173"/>
                    <a:pt x="339" y="174"/>
                    <a:pt x="339" y="174"/>
                  </a:cubicBezTo>
                  <a:cubicBezTo>
                    <a:pt x="339" y="175"/>
                    <a:pt x="338" y="176"/>
                    <a:pt x="338" y="176"/>
                  </a:cubicBezTo>
                  <a:cubicBezTo>
                    <a:pt x="336" y="177"/>
                    <a:pt x="335" y="177"/>
                    <a:pt x="334" y="176"/>
                  </a:cubicBezTo>
                  <a:close/>
                  <a:moveTo>
                    <a:pt x="451" y="192"/>
                  </a:moveTo>
                  <a:cubicBezTo>
                    <a:pt x="442" y="195"/>
                    <a:pt x="442" y="195"/>
                    <a:pt x="442" y="195"/>
                  </a:cubicBezTo>
                  <a:cubicBezTo>
                    <a:pt x="442" y="197"/>
                    <a:pt x="442" y="200"/>
                    <a:pt x="441" y="202"/>
                  </a:cubicBezTo>
                  <a:cubicBezTo>
                    <a:pt x="450" y="206"/>
                    <a:pt x="450" y="206"/>
                    <a:pt x="450" y="206"/>
                  </a:cubicBezTo>
                  <a:cubicBezTo>
                    <a:pt x="451" y="206"/>
                    <a:pt x="451" y="207"/>
                    <a:pt x="451" y="208"/>
                  </a:cubicBezTo>
                  <a:cubicBezTo>
                    <a:pt x="451" y="208"/>
                    <a:pt x="451" y="208"/>
                    <a:pt x="451" y="208"/>
                  </a:cubicBezTo>
                  <a:cubicBezTo>
                    <a:pt x="451" y="209"/>
                    <a:pt x="450" y="210"/>
                    <a:pt x="449" y="210"/>
                  </a:cubicBezTo>
                  <a:cubicBezTo>
                    <a:pt x="439" y="210"/>
                    <a:pt x="439" y="210"/>
                    <a:pt x="439" y="210"/>
                  </a:cubicBezTo>
                  <a:cubicBezTo>
                    <a:pt x="439" y="212"/>
                    <a:pt x="438" y="214"/>
                    <a:pt x="437" y="216"/>
                  </a:cubicBezTo>
                  <a:cubicBezTo>
                    <a:pt x="444" y="223"/>
                    <a:pt x="444" y="223"/>
                    <a:pt x="444" y="223"/>
                  </a:cubicBezTo>
                  <a:cubicBezTo>
                    <a:pt x="444" y="223"/>
                    <a:pt x="444" y="224"/>
                    <a:pt x="444" y="224"/>
                  </a:cubicBezTo>
                  <a:cubicBezTo>
                    <a:pt x="444" y="225"/>
                    <a:pt x="444" y="225"/>
                    <a:pt x="444" y="225"/>
                  </a:cubicBezTo>
                  <a:cubicBezTo>
                    <a:pt x="444" y="226"/>
                    <a:pt x="443" y="226"/>
                    <a:pt x="442" y="226"/>
                  </a:cubicBezTo>
                  <a:cubicBezTo>
                    <a:pt x="433" y="223"/>
                    <a:pt x="433" y="223"/>
                    <a:pt x="433" y="223"/>
                  </a:cubicBezTo>
                  <a:cubicBezTo>
                    <a:pt x="431" y="224"/>
                    <a:pt x="430" y="226"/>
                    <a:pt x="428" y="228"/>
                  </a:cubicBezTo>
                  <a:cubicBezTo>
                    <a:pt x="433" y="236"/>
                    <a:pt x="433" y="236"/>
                    <a:pt x="433" y="236"/>
                  </a:cubicBezTo>
                  <a:cubicBezTo>
                    <a:pt x="433" y="237"/>
                    <a:pt x="433" y="237"/>
                    <a:pt x="433" y="237"/>
                  </a:cubicBezTo>
                  <a:cubicBezTo>
                    <a:pt x="433" y="238"/>
                    <a:pt x="433" y="239"/>
                    <a:pt x="432" y="239"/>
                  </a:cubicBezTo>
                  <a:cubicBezTo>
                    <a:pt x="431" y="240"/>
                    <a:pt x="430" y="239"/>
                    <a:pt x="430" y="239"/>
                  </a:cubicBezTo>
                  <a:cubicBezTo>
                    <a:pt x="422" y="233"/>
                    <a:pt x="422" y="233"/>
                    <a:pt x="422" y="233"/>
                  </a:cubicBezTo>
                  <a:cubicBezTo>
                    <a:pt x="420" y="234"/>
                    <a:pt x="418" y="235"/>
                    <a:pt x="416" y="236"/>
                  </a:cubicBezTo>
                  <a:cubicBezTo>
                    <a:pt x="418" y="246"/>
                    <a:pt x="418" y="246"/>
                    <a:pt x="418" y="246"/>
                  </a:cubicBezTo>
                  <a:cubicBezTo>
                    <a:pt x="418" y="246"/>
                    <a:pt x="418" y="246"/>
                    <a:pt x="418" y="247"/>
                  </a:cubicBezTo>
                  <a:cubicBezTo>
                    <a:pt x="418" y="247"/>
                    <a:pt x="417" y="248"/>
                    <a:pt x="417" y="248"/>
                  </a:cubicBezTo>
                  <a:cubicBezTo>
                    <a:pt x="416" y="249"/>
                    <a:pt x="415" y="248"/>
                    <a:pt x="414" y="247"/>
                  </a:cubicBezTo>
                  <a:cubicBezTo>
                    <a:pt x="409" y="239"/>
                    <a:pt x="409" y="239"/>
                    <a:pt x="409" y="239"/>
                  </a:cubicBezTo>
                  <a:cubicBezTo>
                    <a:pt x="407" y="240"/>
                    <a:pt x="404" y="241"/>
                    <a:pt x="402" y="241"/>
                  </a:cubicBezTo>
                  <a:cubicBezTo>
                    <a:pt x="401" y="250"/>
                    <a:pt x="401" y="250"/>
                    <a:pt x="401" y="250"/>
                  </a:cubicBezTo>
                  <a:cubicBezTo>
                    <a:pt x="401" y="250"/>
                    <a:pt x="401" y="251"/>
                    <a:pt x="401" y="251"/>
                  </a:cubicBezTo>
                  <a:cubicBezTo>
                    <a:pt x="401" y="252"/>
                    <a:pt x="400" y="252"/>
                    <a:pt x="399" y="252"/>
                  </a:cubicBezTo>
                  <a:cubicBezTo>
                    <a:pt x="399" y="252"/>
                    <a:pt x="399" y="252"/>
                    <a:pt x="399" y="252"/>
                  </a:cubicBezTo>
                  <a:cubicBezTo>
                    <a:pt x="398" y="252"/>
                    <a:pt x="397" y="252"/>
                    <a:pt x="397" y="251"/>
                  </a:cubicBezTo>
                  <a:cubicBezTo>
                    <a:pt x="394" y="242"/>
                    <a:pt x="394" y="242"/>
                    <a:pt x="394" y="242"/>
                  </a:cubicBezTo>
                  <a:cubicBezTo>
                    <a:pt x="392" y="242"/>
                    <a:pt x="390" y="241"/>
                    <a:pt x="387" y="241"/>
                  </a:cubicBezTo>
                  <a:cubicBezTo>
                    <a:pt x="383" y="250"/>
                    <a:pt x="383" y="250"/>
                    <a:pt x="383" y="250"/>
                  </a:cubicBezTo>
                  <a:cubicBezTo>
                    <a:pt x="383" y="251"/>
                    <a:pt x="382" y="251"/>
                    <a:pt x="381" y="251"/>
                  </a:cubicBezTo>
                  <a:cubicBezTo>
                    <a:pt x="380" y="251"/>
                    <a:pt x="379" y="250"/>
                    <a:pt x="379" y="249"/>
                  </a:cubicBezTo>
                  <a:cubicBezTo>
                    <a:pt x="379" y="249"/>
                    <a:pt x="379" y="249"/>
                    <a:pt x="379" y="249"/>
                  </a:cubicBezTo>
                  <a:cubicBezTo>
                    <a:pt x="380" y="239"/>
                    <a:pt x="380" y="239"/>
                    <a:pt x="380" y="239"/>
                  </a:cubicBezTo>
                  <a:cubicBezTo>
                    <a:pt x="377" y="238"/>
                    <a:pt x="375" y="237"/>
                    <a:pt x="373" y="236"/>
                  </a:cubicBezTo>
                  <a:cubicBezTo>
                    <a:pt x="367" y="243"/>
                    <a:pt x="367" y="243"/>
                    <a:pt x="367" y="243"/>
                  </a:cubicBezTo>
                  <a:cubicBezTo>
                    <a:pt x="366" y="244"/>
                    <a:pt x="365" y="244"/>
                    <a:pt x="364" y="244"/>
                  </a:cubicBezTo>
                  <a:cubicBezTo>
                    <a:pt x="364" y="243"/>
                    <a:pt x="363" y="243"/>
                    <a:pt x="363" y="242"/>
                  </a:cubicBezTo>
                  <a:cubicBezTo>
                    <a:pt x="363" y="242"/>
                    <a:pt x="363" y="242"/>
                    <a:pt x="364" y="241"/>
                  </a:cubicBezTo>
                  <a:cubicBezTo>
                    <a:pt x="367" y="232"/>
                    <a:pt x="367" y="232"/>
                    <a:pt x="367" y="232"/>
                  </a:cubicBezTo>
                  <a:cubicBezTo>
                    <a:pt x="365" y="231"/>
                    <a:pt x="363" y="229"/>
                    <a:pt x="361" y="228"/>
                  </a:cubicBezTo>
                  <a:cubicBezTo>
                    <a:pt x="353" y="232"/>
                    <a:pt x="353" y="232"/>
                    <a:pt x="353" y="232"/>
                  </a:cubicBezTo>
                  <a:cubicBezTo>
                    <a:pt x="352" y="233"/>
                    <a:pt x="351" y="233"/>
                    <a:pt x="350" y="232"/>
                  </a:cubicBezTo>
                  <a:cubicBezTo>
                    <a:pt x="350" y="232"/>
                    <a:pt x="350" y="231"/>
                    <a:pt x="350" y="231"/>
                  </a:cubicBezTo>
                  <a:cubicBezTo>
                    <a:pt x="350" y="230"/>
                    <a:pt x="350" y="230"/>
                    <a:pt x="351" y="229"/>
                  </a:cubicBezTo>
                  <a:cubicBezTo>
                    <a:pt x="356" y="222"/>
                    <a:pt x="356" y="222"/>
                    <a:pt x="356" y="222"/>
                  </a:cubicBezTo>
                  <a:cubicBezTo>
                    <a:pt x="355" y="220"/>
                    <a:pt x="354" y="218"/>
                    <a:pt x="353" y="216"/>
                  </a:cubicBezTo>
                  <a:cubicBezTo>
                    <a:pt x="343" y="217"/>
                    <a:pt x="343" y="217"/>
                    <a:pt x="343" y="217"/>
                  </a:cubicBezTo>
                  <a:cubicBezTo>
                    <a:pt x="342" y="218"/>
                    <a:pt x="341" y="217"/>
                    <a:pt x="341" y="216"/>
                  </a:cubicBezTo>
                  <a:cubicBezTo>
                    <a:pt x="341" y="216"/>
                    <a:pt x="341" y="216"/>
                    <a:pt x="341" y="216"/>
                  </a:cubicBezTo>
                  <a:cubicBezTo>
                    <a:pt x="341" y="215"/>
                    <a:pt x="341" y="214"/>
                    <a:pt x="342" y="214"/>
                  </a:cubicBezTo>
                  <a:cubicBezTo>
                    <a:pt x="350" y="208"/>
                    <a:pt x="350" y="208"/>
                    <a:pt x="350" y="208"/>
                  </a:cubicBezTo>
                  <a:cubicBezTo>
                    <a:pt x="349" y="206"/>
                    <a:pt x="349" y="204"/>
                    <a:pt x="348" y="202"/>
                  </a:cubicBezTo>
                  <a:cubicBezTo>
                    <a:pt x="339" y="200"/>
                    <a:pt x="339" y="200"/>
                    <a:pt x="339" y="200"/>
                  </a:cubicBezTo>
                  <a:cubicBezTo>
                    <a:pt x="338" y="200"/>
                    <a:pt x="337" y="200"/>
                    <a:pt x="337" y="199"/>
                  </a:cubicBezTo>
                  <a:cubicBezTo>
                    <a:pt x="337" y="199"/>
                    <a:pt x="337" y="198"/>
                    <a:pt x="337" y="198"/>
                  </a:cubicBezTo>
                  <a:cubicBezTo>
                    <a:pt x="337" y="197"/>
                    <a:pt x="338" y="197"/>
                    <a:pt x="339" y="197"/>
                  </a:cubicBezTo>
                  <a:cubicBezTo>
                    <a:pt x="348" y="194"/>
                    <a:pt x="348" y="194"/>
                    <a:pt x="348" y="194"/>
                  </a:cubicBezTo>
                  <a:cubicBezTo>
                    <a:pt x="348" y="191"/>
                    <a:pt x="348" y="189"/>
                    <a:pt x="348" y="187"/>
                  </a:cubicBezTo>
                  <a:cubicBezTo>
                    <a:pt x="340" y="183"/>
                    <a:pt x="340" y="183"/>
                    <a:pt x="340" y="183"/>
                  </a:cubicBezTo>
                  <a:cubicBezTo>
                    <a:pt x="339" y="182"/>
                    <a:pt x="338" y="182"/>
                    <a:pt x="338" y="181"/>
                  </a:cubicBezTo>
                  <a:cubicBezTo>
                    <a:pt x="338" y="181"/>
                    <a:pt x="338" y="181"/>
                    <a:pt x="338" y="180"/>
                  </a:cubicBezTo>
                  <a:cubicBezTo>
                    <a:pt x="339" y="179"/>
                    <a:pt x="340" y="179"/>
                    <a:pt x="341" y="179"/>
                  </a:cubicBezTo>
                  <a:cubicBezTo>
                    <a:pt x="350" y="179"/>
                    <a:pt x="350" y="179"/>
                    <a:pt x="350" y="179"/>
                  </a:cubicBezTo>
                  <a:cubicBezTo>
                    <a:pt x="351" y="177"/>
                    <a:pt x="352" y="175"/>
                    <a:pt x="353" y="173"/>
                  </a:cubicBezTo>
                  <a:cubicBezTo>
                    <a:pt x="346" y="166"/>
                    <a:pt x="346" y="166"/>
                    <a:pt x="346" y="166"/>
                  </a:cubicBezTo>
                  <a:cubicBezTo>
                    <a:pt x="346" y="166"/>
                    <a:pt x="345" y="165"/>
                    <a:pt x="345" y="165"/>
                  </a:cubicBezTo>
                  <a:cubicBezTo>
                    <a:pt x="345" y="164"/>
                    <a:pt x="345" y="164"/>
                    <a:pt x="345" y="164"/>
                  </a:cubicBezTo>
                  <a:cubicBezTo>
                    <a:pt x="346" y="163"/>
                    <a:pt x="347" y="163"/>
                    <a:pt x="348" y="163"/>
                  </a:cubicBezTo>
                  <a:cubicBezTo>
                    <a:pt x="357" y="166"/>
                    <a:pt x="357" y="166"/>
                    <a:pt x="357" y="166"/>
                  </a:cubicBezTo>
                  <a:cubicBezTo>
                    <a:pt x="358" y="164"/>
                    <a:pt x="360" y="163"/>
                    <a:pt x="361" y="161"/>
                  </a:cubicBezTo>
                  <a:cubicBezTo>
                    <a:pt x="357" y="153"/>
                    <a:pt x="357" y="153"/>
                    <a:pt x="357" y="153"/>
                  </a:cubicBezTo>
                  <a:cubicBezTo>
                    <a:pt x="357" y="152"/>
                    <a:pt x="357" y="152"/>
                    <a:pt x="357" y="151"/>
                  </a:cubicBezTo>
                  <a:cubicBezTo>
                    <a:pt x="357" y="151"/>
                    <a:pt x="357" y="150"/>
                    <a:pt x="357" y="150"/>
                  </a:cubicBezTo>
                  <a:cubicBezTo>
                    <a:pt x="358" y="149"/>
                    <a:pt x="359" y="149"/>
                    <a:pt x="360" y="150"/>
                  </a:cubicBezTo>
                  <a:cubicBezTo>
                    <a:pt x="368" y="156"/>
                    <a:pt x="368" y="156"/>
                    <a:pt x="368" y="156"/>
                  </a:cubicBezTo>
                  <a:cubicBezTo>
                    <a:pt x="369" y="155"/>
                    <a:pt x="371" y="153"/>
                    <a:pt x="373" y="152"/>
                  </a:cubicBezTo>
                  <a:cubicBezTo>
                    <a:pt x="372" y="143"/>
                    <a:pt x="372" y="143"/>
                    <a:pt x="372" y="143"/>
                  </a:cubicBezTo>
                  <a:cubicBezTo>
                    <a:pt x="372" y="143"/>
                    <a:pt x="372" y="143"/>
                    <a:pt x="372" y="142"/>
                  </a:cubicBezTo>
                  <a:cubicBezTo>
                    <a:pt x="372" y="142"/>
                    <a:pt x="372" y="141"/>
                    <a:pt x="373" y="141"/>
                  </a:cubicBezTo>
                  <a:cubicBezTo>
                    <a:pt x="374" y="140"/>
                    <a:pt x="375" y="141"/>
                    <a:pt x="375" y="142"/>
                  </a:cubicBezTo>
                  <a:cubicBezTo>
                    <a:pt x="381" y="149"/>
                    <a:pt x="381" y="149"/>
                    <a:pt x="381" y="149"/>
                  </a:cubicBezTo>
                  <a:cubicBezTo>
                    <a:pt x="383" y="149"/>
                    <a:pt x="385" y="148"/>
                    <a:pt x="387" y="148"/>
                  </a:cubicBezTo>
                  <a:cubicBezTo>
                    <a:pt x="389" y="138"/>
                    <a:pt x="389" y="138"/>
                    <a:pt x="389" y="138"/>
                  </a:cubicBezTo>
                  <a:cubicBezTo>
                    <a:pt x="389" y="138"/>
                    <a:pt x="389" y="138"/>
                    <a:pt x="389" y="138"/>
                  </a:cubicBezTo>
                  <a:cubicBezTo>
                    <a:pt x="389" y="137"/>
                    <a:pt x="390" y="136"/>
                    <a:pt x="391" y="136"/>
                  </a:cubicBezTo>
                  <a:cubicBezTo>
                    <a:pt x="392" y="136"/>
                    <a:pt x="393" y="137"/>
                    <a:pt x="393" y="138"/>
                  </a:cubicBezTo>
                  <a:cubicBezTo>
                    <a:pt x="395" y="147"/>
                    <a:pt x="395" y="147"/>
                    <a:pt x="395" y="147"/>
                  </a:cubicBezTo>
                  <a:cubicBezTo>
                    <a:pt x="398" y="147"/>
                    <a:pt x="400" y="147"/>
                    <a:pt x="402" y="148"/>
                  </a:cubicBezTo>
                  <a:cubicBezTo>
                    <a:pt x="407" y="139"/>
                    <a:pt x="407" y="139"/>
                    <a:pt x="407" y="139"/>
                  </a:cubicBezTo>
                  <a:cubicBezTo>
                    <a:pt x="407" y="138"/>
                    <a:pt x="408" y="138"/>
                    <a:pt x="409" y="138"/>
                  </a:cubicBezTo>
                  <a:cubicBezTo>
                    <a:pt x="410" y="138"/>
                    <a:pt x="410" y="139"/>
                    <a:pt x="410" y="140"/>
                  </a:cubicBezTo>
                  <a:cubicBezTo>
                    <a:pt x="410" y="140"/>
                    <a:pt x="410" y="140"/>
                    <a:pt x="410" y="140"/>
                  </a:cubicBezTo>
                  <a:cubicBezTo>
                    <a:pt x="410" y="150"/>
                    <a:pt x="410" y="150"/>
                    <a:pt x="410" y="150"/>
                  </a:cubicBezTo>
                  <a:cubicBezTo>
                    <a:pt x="412" y="150"/>
                    <a:pt x="414" y="151"/>
                    <a:pt x="416" y="152"/>
                  </a:cubicBezTo>
                  <a:cubicBezTo>
                    <a:pt x="423" y="146"/>
                    <a:pt x="423" y="146"/>
                    <a:pt x="423" y="146"/>
                  </a:cubicBezTo>
                  <a:cubicBezTo>
                    <a:pt x="424" y="145"/>
                    <a:pt x="425" y="145"/>
                    <a:pt x="426" y="145"/>
                  </a:cubicBezTo>
                  <a:cubicBezTo>
                    <a:pt x="426" y="145"/>
                    <a:pt x="426" y="146"/>
                    <a:pt x="426" y="147"/>
                  </a:cubicBezTo>
                  <a:cubicBezTo>
                    <a:pt x="426" y="147"/>
                    <a:pt x="426" y="147"/>
                    <a:pt x="426" y="148"/>
                  </a:cubicBezTo>
                  <a:cubicBezTo>
                    <a:pt x="423" y="157"/>
                    <a:pt x="423" y="157"/>
                    <a:pt x="423" y="157"/>
                  </a:cubicBezTo>
                  <a:cubicBezTo>
                    <a:pt x="425" y="158"/>
                    <a:pt x="427" y="159"/>
                    <a:pt x="428" y="161"/>
                  </a:cubicBezTo>
                  <a:cubicBezTo>
                    <a:pt x="437" y="157"/>
                    <a:pt x="437" y="157"/>
                    <a:pt x="437" y="157"/>
                  </a:cubicBezTo>
                  <a:cubicBezTo>
                    <a:pt x="437" y="156"/>
                    <a:pt x="439" y="156"/>
                    <a:pt x="439" y="157"/>
                  </a:cubicBezTo>
                  <a:cubicBezTo>
                    <a:pt x="440" y="157"/>
                    <a:pt x="440" y="158"/>
                    <a:pt x="440" y="158"/>
                  </a:cubicBezTo>
                  <a:cubicBezTo>
                    <a:pt x="440" y="159"/>
                    <a:pt x="440" y="159"/>
                    <a:pt x="439" y="160"/>
                  </a:cubicBezTo>
                  <a:cubicBezTo>
                    <a:pt x="433" y="167"/>
                    <a:pt x="433" y="167"/>
                    <a:pt x="433" y="167"/>
                  </a:cubicBezTo>
                  <a:cubicBezTo>
                    <a:pt x="435" y="169"/>
                    <a:pt x="436" y="171"/>
                    <a:pt x="437" y="173"/>
                  </a:cubicBezTo>
                  <a:cubicBezTo>
                    <a:pt x="446" y="172"/>
                    <a:pt x="446" y="172"/>
                    <a:pt x="446" y="172"/>
                  </a:cubicBezTo>
                  <a:cubicBezTo>
                    <a:pt x="447" y="171"/>
                    <a:pt x="448" y="172"/>
                    <a:pt x="449" y="173"/>
                  </a:cubicBezTo>
                  <a:cubicBezTo>
                    <a:pt x="449" y="173"/>
                    <a:pt x="449" y="173"/>
                    <a:pt x="449" y="173"/>
                  </a:cubicBezTo>
                  <a:cubicBezTo>
                    <a:pt x="449" y="174"/>
                    <a:pt x="448" y="175"/>
                    <a:pt x="448" y="175"/>
                  </a:cubicBezTo>
                  <a:cubicBezTo>
                    <a:pt x="440" y="180"/>
                    <a:pt x="440" y="180"/>
                    <a:pt x="440" y="180"/>
                  </a:cubicBezTo>
                  <a:cubicBezTo>
                    <a:pt x="441" y="183"/>
                    <a:pt x="441" y="185"/>
                    <a:pt x="441" y="187"/>
                  </a:cubicBezTo>
                  <a:cubicBezTo>
                    <a:pt x="451" y="189"/>
                    <a:pt x="451" y="189"/>
                    <a:pt x="451" y="189"/>
                  </a:cubicBezTo>
                  <a:cubicBezTo>
                    <a:pt x="452" y="188"/>
                    <a:pt x="453" y="189"/>
                    <a:pt x="453" y="190"/>
                  </a:cubicBezTo>
                  <a:cubicBezTo>
                    <a:pt x="453" y="190"/>
                    <a:pt x="453" y="190"/>
                    <a:pt x="453" y="190"/>
                  </a:cubicBezTo>
                  <a:cubicBezTo>
                    <a:pt x="453" y="191"/>
                    <a:pt x="452" y="192"/>
                    <a:pt x="451" y="1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165"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endParaRPr>
            </a:p>
          </p:txBody>
        </p:sp>
        <p:sp>
          <p:nvSpPr>
            <p:cNvPr id="84" name="Oval 24"/>
            <p:cNvSpPr>
              <a:spLocks noChangeArrowheads="1"/>
            </p:cNvSpPr>
            <p:nvPr/>
          </p:nvSpPr>
          <p:spPr bwMode="auto">
            <a:xfrm>
              <a:off x="-1333500" y="3128963"/>
              <a:ext cx="77788" cy="793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165"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endParaRPr>
            </a:p>
          </p:txBody>
        </p:sp>
        <p:sp>
          <p:nvSpPr>
            <p:cNvPr id="85" name="Freeform 25"/>
            <p:cNvSpPr/>
            <p:nvPr/>
          </p:nvSpPr>
          <p:spPr bwMode="auto">
            <a:xfrm>
              <a:off x="-1423988" y="2082800"/>
              <a:ext cx="889000" cy="357188"/>
            </a:xfrm>
            <a:custGeom>
              <a:avLst/>
              <a:gdLst>
                <a:gd name="T0" fmla="*/ 218 w 237"/>
                <a:gd name="T1" fmla="*/ 95 h 95"/>
                <a:gd name="T2" fmla="*/ 217 w 237"/>
                <a:gd name="T3" fmla="*/ 94 h 95"/>
                <a:gd name="T4" fmla="*/ 234 w 237"/>
                <a:gd name="T5" fmla="*/ 82 h 95"/>
                <a:gd name="T6" fmla="*/ 237 w 237"/>
                <a:gd name="T7" fmla="*/ 79 h 95"/>
                <a:gd name="T8" fmla="*/ 236 w 237"/>
                <a:gd name="T9" fmla="*/ 77 h 95"/>
                <a:gd name="T10" fmla="*/ 231 w 237"/>
                <a:gd name="T11" fmla="*/ 75 h 95"/>
                <a:gd name="T12" fmla="*/ 211 w 237"/>
                <a:gd name="T13" fmla="*/ 78 h 95"/>
                <a:gd name="T14" fmla="*/ 203 w 237"/>
                <a:gd name="T15" fmla="*/ 66 h 95"/>
                <a:gd name="T16" fmla="*/ 216 w 237"/>
                <a:gd name="T17" fmla="*/ 49 h 95"/>
                <a:gd name="T18" fmla="*/ 217 w 237"/>
                <a:gd name="T19" fmla="*/ 46 h 95"/>
                <a:gd name="T20" fmla="*/ 216 w 237"/>
                <a:gd name="T21" fmla="*/ 44 h 95"/>
                <a:gd name="T22" fmla="*/ 211 w 237"/>
                <a:gd name="T23" fmla="*/ 43 h 95"/>
                <a:gd name="T24" fmla="*/ 192 w 237"/>
                <a:gd name="T25" fmla="*/ 53 h 95"/>
                <a:gd name="T26" fmla="*/ 181 w 237"/>
                <a:gd name="T27" fmla="*/ 43 h 95"/>
                <a:gd name="T28" fmla="*/ 188 w 237"/>
                <a:gd name="T29" fmla="*/ 24 h 95"/>
                <a:gd name="T30" fmla="*/ 189 w 237"/>
                <a:gd name="T31" fmla="*/ 22 h 95"/>
                <a:gd name="T32" fmla="*/ 187 w 237"/>
                <a:gd name="T33" fmla="*/ 18 h 95"/>
                <a:gd name="T34" fmla="*/ 181 w 237"/>
                <a:gd name="T35" fmla="*/ 20 h 95"/>
                <a:gd name="T36" fmla="*/ 167 w 237"/>
                <a:gd name="T37" fmla="*/ 34 h 95"/>
                <a:gd name="T38" fmla="*/ 153 w 237"/>
                <a:gd name="T39" fmla="*/ 28 h 95"/>
                <a:gd name="T40" fmla="*/ 154 w 237"/>
                <a:gd name="T41" fmla="*/ 8 h 95"/>
                <a:gd name="T42" fmla="*/ 154 w 237"/>
                <a:gd name="T43" fmla="*/ 7 h 95"/>
                <a:gd name="T44" fmla="*/ 151 w 237"/>
                <a:gd name="T45" fmla="*/ 3 h 95"/>
                <a:gd name="T46" fmla="*/ 146 w 237"/>
                <a:gd name="T47" fmla="*/ 6 h 95"/>
                <a:gd name="T48" fmla="*/ 137 w 237"/>
                <a:gd name="T49" fmla="*/ 24 h 95"/>
                <a:gd name="T50" fmla="*/ 122 w 237"/>
                <a:gd name="T51" fmla="*/ 23 h 95"/>
                <a:gd name="T52" fmla="*/ 116 w 237"/>
                <a:gd name="T53" fmla="*/ 4 h 95"/>
                <a:gd name="T54" fmla="*/ 112 w 237"/>
                <a:gd name="T55" fmla="*/ 0 h 95"/>
                <a:gd name="T56" fmla="*/ 108 w 237"/>
                <a:gd name="T57" fmla="*/ 4 h 95"/>
                <a:gd name="T58" fmla="*/ 108 w 237"/>
                <a:gd name="T59" fmla="*/ 4 h 95"/>
                <a:gd name="T60" fmla="*/ 105 w 237"/>
                <a:gd name="T61" fmla="*/ 24 h 95"/>
                <a:gd name="T62" fmla="*/ 91 w 237"/>
                <a:gd name="T63" fmla="*/ 28 h 95"/>
                <a:gd name="T64" fmla="*/ 79 w 237"/>
                <a:gd name="T65" fmla="*/ 11 h 95"/>
                <a:gd name="T66" fmla="*/ 74 w 237"/>
                <a:gd name="T67" fmla="*/ 9 h 95"/>
                <a:gd name="T68" fmla="*/ 71 w 237"/>
                <a:gd name="T69" fmla="*/ 12 h 95"/>
                <a:gd name="T70" fmla="*/ 72 w 237"/>
                <a:gd name="T71" fmla="*/ 14 h 95"/>
                <a:gd name="T72" fmla="*/ 75 w 237"/>
                <a:gd name="T73" fmla="*/ 34 h 95"/>
                <a:gd name="T74" fmla="*/ 63 w 237"/>
                <a:gd name="T75" fmla="*/ 42 h 95"/>
                <a:gd name="T76" fmla="*/ 46 w 237"/>
                <a:gd name="T77" fmla="*/ 29 h 95"/>
                <a:gd name="T78" fmla="*/ 41 w 237"/>
                <a:gd name="T79" fmla="*/ 29 h 95"/>
                <a:gd name="T80" fmla="*/ 39 w 237"/>
                <a:gd name="T81" fmla="*/ 32 h 95"/>
                <a:gd name="T82" fmla="*/ 40 w 237"/>
                <a:gd name="T83" fmla="*/ 34 h 95"/>
                <a:gd name="T84" fmla="*/ 49 w 237"/>
                <a:gd name="T85" fmla="*/ 53 h 95"/>
                <a:gd name="T86" fmla="*/ 40 w 237"/>
                <a:gd name="T87" fmla="*/ 64 h 95"/>
                <a:gd name="T88" fmla="*/ 21 w 237"/>
                <a:gd name="T89" fmla="*/ 57 h 95"/>
                <a:gd name="T90" fmla="*/ 15 w 237"/>
                <a:gd name="T91" fmla="*/ 58 h 95"/>
                <a:gd name="T92" fmla="*/ 14 w 237"/>
                <a:gd name="T93" fmla="*/ 60 h 95"/>
                <a:gd name="T94" fmla="*/ 16 w 237"/>
                <a:gd name="T95" fmla="*/ 64 h 95"/>
                <a:gd name="T96" fmla="*/ 31 w 237"/>
                <a:gd name="T97" fmla="*/ 78 h 95"/>
                <a:gd name="T98" fmla="*/ 25 w 237"/>
                <a:gd name="T99" fmla="*/ 92 h 95"/>
                <a:gd name="T100" fmla="*/ 5 w 237"/>
                <a:gd name="T101" fmla="*/ 91 h 95"/>
                <a:gd name="T102" fmla="*/ 0 w 237"/>
                <a:gd name="T103" fmla="*/ 94 h 95"/>
                <a:gd name="T104" fmla="*/ 0 w 237"/>
                <a:gd name="T105" fmla="*/ 95 h 95"/>
                <a:gd name="T106" fmla="*/ 218 w 237"/>
                <a:gd name="T10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7" h="95">
                  <a:moveTo>
                    <a:pt x="218" y="95"/>
                  </a:moveTo>
                  <a:cubicBezTo>
                    <a:pt x="218" y="95"/>
                    <a:pt x="217" y="94"/>
                    <a:pt x="217" y="94"/>
                  </a:cubicBezTo>
                  <a:cubicBezTo>
                    <a:pt x="234" y="82"/>
                    <a:pt x="234" y="82"/>
                    <a:pt x="234" y="82"/>
                  </a:cubicBezTo>
                  <a:cubicBezTo>
                    <a:pt x="236" y="82"/>
                    <a:pt x="237" y="80"/>
                    <a:pt x="237" y="79"/>
                  </a:cubicBezTo>
                  <a:cubicBezTo>
                    <a:pt x="237" y="78"/>
                    <a:pt x="236" y="78"/>
                    <a:pt x="236" y="77"/>
                  </a:cubicBezTo>
                  <a:cubicBezTo>
                    <a:pt x="235" y="75"/>
                    <a:pt x="233" y="74"/>
                    <a:pt x="231" y="75"/>
                  </a:cubicBezTo>
                  <a:cubicBezTo>
                    <a:pt x="211" y="78"/>
                    <a:pt x="211" y="78"/>
                    <a:pt x="211" y="78"/>
                  </a:cubicBezTo>
                  <a:cubicBezTo>
                    <a:pt x="209" y="74"/>
                    <a:pt x="206" y="70"/>
                    <a:pt x="203" y="66"/>
                  </a:cubicBezTo>
                  <a:cubicBezTo>
                    <a:pt x="216" y="49"/>
                    <a:pt x="216" y="49"/>
                    <a:pt x="216" y="49"/>
                  </a:cubicBezTo>
                  <a:cubicBezTo>
                    <a:pt x="217" y="49"/>
                    <a:pt x="217" y="48"/>
                    <a:pt x="217" y="46"/>
                  </a:cubicBezTo>
                  <a:cubicBezTo>
                    <a:pt x="217" y="46"/>
                    <a:pt x="217" y="45"/>
                    <a:pt x="216" y="44"/>
                  </a:cubicBezTo>
                  <a:cubicBezTo>
                    <a:pt x="215" y="42"/>
                    <a:pt x="212" y="42"/>
                    <a:pt x="211" y="43"/>
                  </a:cubicBezTo>
                  <a:cubicBezTo>
                    <a:pt x="192" y="53"/>
                    <a:pt x="192" y="53"/>
                    <a:pt x="192" y="53"/>
                  </a:cubicBezTo>
                  <a:cubicBezTo>
                    <a:pt x="189" y="49"/>
                    <a:pt x="185" y="46"/>
                    <a:pt x="181" y="43"/>
                  </a:cubicBezTo>
                  <a:cubicBezTo>
                    <a:pt x="188" y="24"/>
                    <a:pt x="188" y="24"/>
                    <a:pt x="188" y="24"/>
                  </a:cubicBezTo>
                  <a:cubicBezTo>
                    <a:pt x="188" y="23"/>
                    <a:pt x="189" y="22"/>
                    <a:pt x="189" y="22"/>
                  </a:cubicBezTo>
                  <a:cubicBezTo>
                    <a:pt x="189" y="20"/>
                    <a:pt x="188" y="19"/>
                    <a:pt x="187" y="18"/>
                  </a:cubicBezTo>
                  <a:cubicBezTo>
                    <a:pt x="185" y="17"/>
                    <a:pt x="182" y="18"/>
                    <a:pt x="181" y="20"/>
                  </a:cubicBezTo>
                  <a:cubicBezTo>
                    <a:pt x="167" y="34"/>
                    <a:pt x="167" y="34"/>
                    <a:pt x="167" y="34"/>
                  </a:cubicBezTo>
                  <a:cubicBezTo>
                    <a:pt x="162" y="32"/>
                    <a:pt x="158" y="30"/>
                    <a:pt x="153" y="28"/>
                  </a:cubicBezTo>
                  <a:cubicBezTo>
                    <a:pt x="154" y="8"/>
                    <a:pt x="154" y="8"/>
                    <a:pt x="154" y="8"/>
                  </a:cubicBezTo>
                  <a:cubicBezTo>
                    <a:pt x="154" y="8"/>
                    <a:pt x="154" y="7"/>
                    <a:pt x="154" y="7"/>
                  </a:cubicBezTo>
                  <a:cubicBezTo>
                    <a:pt x="154" y="5"/>
                    <a:pt x="153" y="4"/>
                    <a:pt x="151" y="3"/>
                  </a:cubicBezTo>
                  <a:cubicBezTo>
                    <a:pt x="149" y="3"/>
                    <a:pt x="146" y="4"/>
                    <a:pt x="146" y="6"/>
                  </a:cubicBezTo>
                  <a:cubicBezTo>
                    <a:pt x="137" y="24"/>
                    <a:pt x="137" y="24"/>
                    <a:pt x="137" y="24"/>
                  </a:cubicBezTo>
                  <a:cubicBezTo>
                    <a:pt x="132" y="24"/>
                    <a:pt x="127" y="23"/>
                    <a:pt x="122" y="23"/>
                  </a:cubicBezTo>
                  <a:cubicBezTo>
                    <a:pt x="116" y="4"/>
                    <a:pt x="116" y="4"/>
                    <a:pt x="116" y="4"/>
                  </a:cubicBezTo>
                  <a:cubicBezTo>
                    <a:pt x="116" y="1"/>
                    <a:pt x="114" y="0"/>
                    <a:pt x="112" y="0"/>
                  </a:cubicBezTo>
                  <a:cubicBezTo>
                    <a:pt x="110" y="0"/>
                    <a:pt x="108" y="2"/>
                    <a:pt x="108" y="4"/>
                  </a:cubicBezTo>
                  <a:cubicBezTo>
                    <a:pt x="108" y="4"/>
                    <a:pt x="108" y="4"/>
                    <a:pt x="108" y="4"/>
                  </a:cubicBezTo>
                  <a:cubicBezTo>
                    <a:pt x="105" y="24"/>
                    <a:pt x="105" y="24"/>
                    <a:pt x="105" y="24"/>
                  </a:cubicBezTo>
                  <a:cubicBezTo>
                    <a:pt x="100" y="25"/>
                    <a:pt x="95" y="26"/>
                    <a:pt x="91" y="28"/>
                  </a:cubicBezTo>
                  <a:cubicBezTo>
                    <a:pt x="79" y="11"/>
                    <a:pt x="79" y="11"/>
                    <a:pt x="79" y="11"/>
                  </a:cubicBezTo>
                  <a:cubicBezTo>
                    <a:pt x="78" y="9"/>
                    <a:pt x="76" y="8"/>
                    <a:pt x="74" y="9"/>
                  </a:cubicBezTo>
                  <a:cubicBezTo>
                    <a:pt x="72" y="9"/>
                    <a:pt x="71" y="11"/>
                    <a:pt x="71" y="12"/>
                  </a:cubicBezTo>
                  <a:cubicBezTo>
                    <a:pt x="71" y="13"/>
                    <a:pt x="72" y="13"/>
                    <a:pt x="72" y="14"/>
                  </a:cubicBezTo>
                  <a:cubicBezTo>
                    <a:pt x="75" y="34"/>
                    <a:pt x="75" y="34"/>
                    <a:pt x="75" y="34"/>
                  </a:cubicBezTo>
                  <a:cubicBezTo>
                    <a:pt x="71" y="36"/>
                    <a:pt x="66" y="39"/>
                    <a:pt x="63" y="42"/>
                  </a:cubicBezTo>
                  <a:cubicBezTo>
                    <a:pt x="46" y="29"/>
                    <a:pt x="46" y="29"/>
                    <a:pt x="46" y="29"/>
                  </a:cubicBezTo>
                  <a:cubicBezTo>
                    <a:pt x="45" y="28"/>
                    <a:pt x="42" y="27"/>
                    <a:pt x="41" y="29"/>
                  </a:cubicBezTo>
                  <a:cubicBezTo>
                    <a:pt x="40" y="30"/>
                    <a:pt x="39" y="31"/>
                    <a:pt x="39" y="32"/>
                  </a:cubicBezTo>
                  <a:cubicBezTo>
                    <a:pt x="39" y="33"/>
                    <a:pt x="39" y="34"/>
                    <a:pt x="40" y="34"/>
                  </a:cubicBezTo>
                  <a:cubicBezTo>
                    <a:pt x="49" y="53"/>
                    <a:pt x="49" y="53"/>
                    <a:pt x="49" y="53"/>
                  </a:cubicBezTo>
                  <a:cubicBezTo>
                    <a:pt x="46" y="56"/>
                    <a:pt x="43" y="60"/>
                    <a:pt x="40" y="64"/>
                  </a:cubicBezTo>
                  <a:cubicBezTo>
                    <a:pt x="21" y="57"/>
                    <a:pt x="21" y="57"/>
                    <a:pt x="21" y="57"/>
                  </a:cubicBezTo>
                  <a:cubicBezTo>
                    <a:pt x="19" y="56"/>
                    <a:pt x="16" y="56"/>
                    <a:pt x="15" y="58"/>
                  </a:cubicBezTo>
                  <a:cubicBezTo>
                    <a:pt x="15" y="59"/>
                    <a:pt x="14" y="60"/>
                    <a:pt x="14" y="60"/>
                  </a:cubicBezTo>
                  <a:cubicBezTo>
                    <a:pt x="14" y="62"/>
                    <a:pt x="15" y="63"/>
                    <a:pt x="16" y="64"/>
                  </a:cubicBezTo>
                  <a:cubicBezTo>
                    <a:pt x="31" y="78"/>
                    <a:pt x="31" y="78"/>
                    <a:pt x="31" y="78"/>
                  </a:cubicBezTo>
                  <a:cubicBezTo>
                    <a:pt x="29" y="82"/>
                    <a:pt x="27" y="87"/>
                    <a:pt x="25" y="92"/>
                  </a:cubicBezTo>
                  <a:cubicBezTo>
                    <a:pt x="5" y="91"/>
                    <a:pt x="5" y="91"/>
                    <a:pt x="5" y="91"/>
                  </a:cubicBezTo>
                  <a:cubicBezTo>
                    <a:pt x="3" y="91"/>
                    <a:pt x="0" y="92"/>
                    <a:pt x="0" y="94"/>
                  </a:cubicBezTo>
                  <a:cubicBezTo>
                    <a:pt x="0" y="94"/>
                    <a:pt x="0" y="95"/>
                    <a:pt x="0" y="95"/>
                  </a:cubicBezTo>
                  <a:lnTo>
                    <a:pt x="218" y="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165"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endParaRPr>
            </a:p>
          </p:txBody>
        </p:sp>
      </p:grpSp>
      <p:sp>
        <p:nvSpPr>
          <p:cNvPr id="86" name="Freeform 22"/>
          <p:cNvSpPr>
            <a:spLocks noEditPoints="1"/>
          </p:cNvSpPr>
          <p:nvPr/>
        </p:nvSpPr>
        <p:spPr bwMode="black">
          <a:xfrm>
            <a:off x="7136895" y="5051475"/>
            <a:ext cx="398140" cy="42548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lumMod val="65000"/>
            </a:schemeClr>
          </a:solidFill>
          <a:ln>
            <a:noFill/>
          </a:ln>
        </p:spPr>
        <p:txBody>
          <a:bodyPr vert="horz" wrap="square" lIns="82305" tIns="41153" rIns="82305" bIns="41153" numCol="1" anchor="t" anchorCtr="0" compatLnSpc="1"/>
          <a:lstStyle/>
          <a:p>
            <a:pPr defTabSz="685165"/>
            <a:endParaRPr lang="en-US" sz="1200" dirty="0">
              <a:solidFill>
                <a:srgbClr val="FFFFFF"/>
              </a:solidFill>
              <a:latin typeface="等线" panose="02010600030101010101" pitchFamily="2" charset="-122"/>
              <a:ea typeface="等线" panose="02010600030101010101" pitchFamily="2" charset="-122"/>
            </a:endParaRPr>
          </a:p>
        </p:txBody>
      </p:sp>
      <p:sp>
        <p:nvSpPr>
          <p:cNvPr id="88" name="文本框 87"/>
          <p:cNvSpPr txBox="1"/>
          <p:nvPr/>
        </p:nvSpPr>
        <p:spPr>
          <a:xfrm>
            <a:off x="3101532" y="3534608"/>
            <a:ext cx="2975870" cy="369332"/>
          </a:xfrm>
          <a:prstGeom prst="rect">
            <a:avLst/>
          </a:prstGeom>
          <a:noFill/>
        </p:spPr>
        <p:txBody>
          <a:bodyPr wrap="square" rtlCol="0">
            <a:spAutoFit/>
          </a:bodyPr>
          <a:lstStyle/>
          <a:p>
            <a:pPr algn="ctr"/>
            <a:r>
              <a:rPr lang="zh-CN" altLang="en-US" b="1" dirty="0">
                <a:solidFill>
                  <a:srgbClr val="132E4A"/>
                </a:solidFill>
                <a:latin typeface="等线" panose="02010600030101010101" pitchFamily="2" charset="-122"/>
                <a:ea typeface="等线" panose="02010600030101010101" pitchFamily="2" charset="-122"/>
              </a:rPr>
              <a:t>请添加文字描述</a:t>
            </a:r>
          </a:p>
        </p:txBody>
      </p:sp>
      <p:sp>
        <p:nvSpPr>
          <p:cNvPr id="89" name="矩形 88"/>
          <p:cNvSpPr/>
          <p:nvPr/>
        </p:nvSpPr>
        <p:spPr>
          <a:xfrm>
            <a:off x="3004001" y="3967594"/>
            <a:ext cx="3367883" cy="1338828"/>
          </a:xfrm>
          <a:prstGeom prst="rect">
            <a:avLst/>
          </a:prstGeom>
        </p:spPr>
        <p:txBody>
          <a:bodyPr wrap="square">
            <a:spAutoFit/>
          </a:bodyPr>
          <a:lstStyle/>
          <a:p>
            <a:pPr>
              <a:lnSpc>
                <a:spcPct val="150000"/>
              </a:lnSpc>
            </a:pPr>
            <a:r>
              <a:rPr lang="zh-CN" altLang="en-US" dirty="0">
                <a:solidFill>
                  <a:schemeClr val="tx1">
                    <a:lumMod val="75000"/>
                    <a:lumOff val="25000"/>
                  </a:schemeClr>
                </a:solidFill>
                <a:latin typeface="等线" panose="02010600030101010101" pitchFamily="2" charset="-122"/>
                <a:ea typeface="等线" panose="02010600030101010101" pitchFamily="2" charset="-122"/>
                <a:cs typeface="+mn-ea"/>
              </a:rPr>
              <a:t>请添加文字描述请添加文字描述请添加文字描述请添加文字描述</a:t>
            </a:r>
          </a:p>
        </p:txBody>
      </p:sp>
      <p:sp>
        <p:nvSpPr>
          <p:cNvPr id="64" name="文本框 63"/>
          <p:cNvSpPr txBox="1"/>
          <p:nvPr/>
        </p:nvSpPr>
        <p:spPr>
          <a:xfrm>
            <a:off x="7710755" y="2259482"/>
            <a:ext cx="2975870" cy="646331"/>
          </a:xfrm>
          <a:prstGeom prst="rect">
            <a:avLst/>
          </a:prstGeom>
          <a:noFill/>
        </p:spPr>
        <p:txBody>
          <a:bodyPr wrap="square" rtlCol="0">
            <a:spAutoFit/>
          </a:bodyPr>
          <a:lstStyle/>
          <a:p>
            <a:pPr algn="ctr"/>
            <a:r>
              <a:rPr lang="zh-CN" altLang="en-US" dirty="0">
                <a:solidFill>
                  <a:srgbClr val="132E4A"/>
                </a:solidFill>
                <a:latin typeface="等线" panose="02010600030101010101" pitchFamily="2" charset="-122"/>
                <a:ea typeface="等线" panose="02010600030101010101" pitchFamily="2" charset="-122"/>
              </a:rPr>
              <a:t>请添加文字描述请添加文字描述</a:t>
            </a:r>
          </a:p>
        </p:txBody>
      </p:sp>
      <p:sp>
        <p:nvSpPr>
          <p:cNvPr id="65" name="文本框 64"/>
          <p:cNvSpPr txBox="1"/>
          <p:nvPr/>
        </p:nvSpPr>
        <p:spPr>
          <a:xfrm>
            <a:off x="8380047" y="3606354"/>
            <a:ext cx="2975870" cy="646331"/>
          </a:xfrm>
          <a:prstGeom prst="rect">
            <a:avLst/>
          </a:prstGeom>
          <a:noFill/>
        </p:spPr>
        <p:txBody>
          <a:bodyPr wrap="square" rtlCol="0">
            <a:spAutoFit/>
          </a:bodyPr>
          <a:lstStyle/>
          <a:p>
            <a:pPr algn="ctr"/>
            <a:r>
              <a:rPr lang="zh-CN" altLang="en-US" dirty="0">
                <a:solidFill>
                  <a:srgbClr val="132E4A"/>
                </a:solidFill>
                <a:latin typeface="等线" panose="02010600030101010101" pitchFamily="2" charset="-122"/>
                <a:ea typeface="等线" panose="02010600030101010101" pitchFamily="2" charset="-122"/>
              </a:rPr>
              <a:t>请添加文字描述请添加文字描述请添加文字描述</a:t>
            </a:r>
          </a:p>
        </p:txBody>
      </p:sp>
      <p:sp>
        <p:nvSpPr>
          <p:cNvPr id="68" name="文本框 67"/>
          <p:cNvSpPr txBox="1"/>
          <p:nvPr/>
        </p:nvSpPr>
        <p:spPr>
          <a:xfrm>
            <a:off x="7738517" y="4980004"/>
            <a:ext cx="2975870" cy="646331"/>
          </a:xfrm>
          <a:prstGeom prst="rect">
            <a:avLst/>
          </a:prstGeom>
          <a:noFill/>
        </p:spPr>
        <p:txBody>
          <a:bodyPr wrap="square" rtlCol="0">
            <a:spAutoFit/>
          </a:bodyPr>
          <a:lstStyle/>
          <a:p>
            <a:pPr algn="ctr"/>
            <a:r>
              <a:rPr lang="zh-CN" altLang="en-US" dirty="0">
                <a:solidFill>
                  <a:srgbClr val="132E4A"/>
                </a:solidFill>
                <a:latin typeface="等线" panose="02010600030101010101" pitchFamily="2" charset="-122"/>
                <a:ea typeface="等线" panose="02010600030101010101" pitchFamily="2" charset="-122"/>
              </a:rPr>
              <a:t>请添加文字描述请添加文字描述请添加文字描述</a:t>
            </a:r>
          </a:p>
        </p:txBody>
      </p:sp>
      <p:grpSp>
        <p:nvGrpSpPr>
          <p:cNvPr id="33" name="组合 32">
            <a:extLst>
              <a:ext uri="{FF2B5EF4-FFF2-40B4-BE49-F238E27FC236}">
                <a16:creationId xmlns:a16="http://schemas.microsoft.com/office/drawing/2014/main" id="{FEBD5C43-2E0B-451F-896C-3CEBC38C8636}"/>
              </a:ext>
            </a:extLst>
          </p:cNvPr>
          <p:cNvGrpSpPr/>
          <p:nvPr/>
        </p:nvGrpSpPr>
        <p:grpSpPr>
          <a:xfrm>
            <a:off x="143922" y="223365"/>
            <a:ext cx="11887200" cy="307777"/>
            <a:chOff x="143922" y="775815"/>
            <a:chExt cx="11887200" cy="307777"/>
          </a:xfrm>
        </p:grpSpPr>
        <p:sp>
          <p:nvSpPr>
            <p:cNvPr id="34" name="MH_Entry_1">
              <a:extLst>
                <a:ext uri="{FF2B5EF4-FFF2-40B4-BE49-F238E27FC236}">
                  <a16:creationId xmlns:a16="http://schemas.microsoft.com/office/drawing/2014/main" id="{F1526C8B-5CE2-4491-889F-1E8A3B2A0D25}"/>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输入你的标题</a:t>
              </a:r>
            </a:p>
          </p:txBody>
        </p:sp>
        <p:cxnSp>
          <p:nvCxnSpPr>
            <p:cNvPr id="35" name="直接连接符 3">
              <a:extLst>
                <a:ext uri="{FF2B5EF4-FFF2-40B4-BE49-F238E27FC236}">
                  <a16:creationId xmlns:a16="http://schemas.microsoft.com/office/drawing/2014/main" id="{F7283A00-069E-4879-9BF3-96718774EF36}"/>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36" name="直接连接符 4">
              <a:extLst>
                <a:ext uri="{FF2B5EF4-FFF2-40B4-BE49-F238E27FC236}">
                  <a16:creationId xmlns:a16="http://schemas.microsoft.com/office/drawing/2014/main" id="{33977F7D-A58A-4C19-AFEA-9BE510056AB2}"/>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3339345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椭圆 1"/>
          <p:cNvSpPr/>
          <p:nvPr/>
        </p:nvSpPr>
        <p:spPr>
          <a:xfrm>
            <a:off x="4837216" y="2854820"/>
            <a:ext cx="2644060" cy="2686683"/>
          </a:xfrm>
          <a:prstGeom prst="ellipse">
            <a:avLst/>
          </a:prstGeom>
          <a:noFill/>
          <a:ln w="12700">
            <a:solidFill>
              <a:srgbClr val="132E4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cxnSp>
        <p:nvCxnSpPr>
          <p:cNvPr id="3" name="直接连接符 2"/>
          <p:cNvCxnSpPr>
            <a:stCxn id="9" idx="6"/>
            <a:endCxn id="2" idx="1"/>
          </p:cNvCxnSpPr>
          <p:nvPr/>
        </p:nvCxnSpPr>
        <p:spPr>
          <a:xfrm>
            <a:off x="3764039" y="2704916"/>
            <a:ext cx="1460391" cy="543360"/>
          </a:xfrm>
          <a:prstGeom prst="line">
            <a:avLst/>
          </a:prstGeom>
          <a:ln w="12700">
            <a:solidFill>
              <a:srgbClr val="132E4A"/>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a:endCxn id="2" idx="3"/>
          </p:cNvCxnSpPr>
          <p:nvPr/>
        </p:nvCxnSpPr>
        <p:spPr>
          <a:xfrm flipV="1">
            <a:off x="4025518" y="5148047"/>
            <a:ext cx="1198912" cy="572588"/>
          </a:xfrm>
          <a:prstGeom prst="line">
            <a:avLst/>
          </a:prstGeom>
          <a:ln w="12700">
            <a:solidFill>
              <a:srgbClr val="132E4A"/>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a:stCxn id="2" idx="7"/>
          </p:cNvCxnSpPr>
          <p:nvPr/>
        </p:nvCxnSpPr>
        <p:spPr>
          <a:xfrm flipV="1">
            <a:off x="7094062" y="2675688"/>
            <a:ext cx="1289447" cy="572588"/>
          </a:xfrm>
          <a:prstGeom prst="line">
            <a:avLst/>
          </a:prstGeom>
          <a:ln w="12700">
            <a:solidFill>
              <a:srgbClr val="132E4A"/>
            </a:solidFill>
            <a:prstDash val="solid"/>
          </a:ln>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2" idx="5"/>
          </p:cNvCxnSpPr>
          <p:nvPr/>
        </p:nvCxnSpPr>
        <p:spPr>
          <a:xfrm>
            <a:off x="7094062" y="5148047"/>
            <a:ext cx="1198912" cy="605467"/>
          </a:xfrm>
          <a:prstGeom prst="line">
            <a:avLst/>
          </a:prstGeom>
          <a:ln w="12700">
            <a:solidFill>
              <a:srgbClr val="132E4A"/>
            </a:solidFill>
            <a:prstDash val="solid"/>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2952509" y="2299151"/>
            <a:ext cx="811530" cy="811530"/>
            <a:chOff x="173624" y="2446020"/>
            <a:chExt cx="811530" cy="811530"/>
          </a:xfrm>
        </p:grpSpPr>
        <p:sp>
          <p:nvSpPr>
            <p:cNvPr id="9" name="椭圆 8"/>
            <p:cNvSpPr/>
            <p:nvPr/>
          </p:nvSpPr>
          <p:spPr>
            <a:xfrm>
              <a:off x="173624" y="2446020"/>
              <a:ext cx="811530" cy="811530"/>
            </a:xfrm>
            <a:prstGeom prst="ellipse">
              <a:avLst/>
            </a:prstGeom>
            <a:noFill/>
            <a:ln w="6350">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10" name="Freeform 80"/>
            <p:cNvSpPr>
              <a:spLocks noEditPoints="1"/>
            </p:cNvSpPr>
            <p:nvPr/>
          </p:nvSpPr>
          <p:spPr bwMode="auto">
            <a:xfrm>
              <a:off x="416595" y="2605986"/>
              <a:ext cx="337018" cy="496986"/>
            </a:xfrm>
            <a:custGeom>
              <a:avLst/>
              <a:gdLst>
                <a:gd name="T0" fmla="*/ 273 w 280"/>
                <a:gd name="T1" fmla="*/ 0 h 413"/>
                <a:gd name="T2" fmla="*/ 7 w 280"/>
                <a:gd name="T3" fmla="*/ 0 h 413"/>
                <a:gd name="T4" fmla="*/ 0 w 280"/>
                <a:gd name="T5" fmla="*/ 7 h 413"/>
                <a:gd name="T6" fmla="*/ 0 w 280"/>
                <a:gd name="T7" fmla="*/ 406 h 413"/>
                <a:gd name="T8" fmla="*/ 7 w 280"/>
                <a:gd name="T9" fmla="*/ 413 h 413"/>
                <a:gd name="T10" fmla="*/ 273 w 280"/>
                <a:gd name="T11" fmla="*/ 413 h 413"/>
                <a:gd name="T12" fmla="*/ 280 w 280"/>
                <a:gd name="T13" fmla="*/ 406 h 413"/>
                <a:gd name="T14" fmla="*/ 280 w 280"/>
                <a:gd name="T15" fmla="*/ 7 h 413"/>
                <a:gd name="T16" fmla="*/ 273 w 280"/>
                <a:gd name="T17" fmla="*/ 0 h 413"/>
                <a:gd name="T18" fmla="*/ 266 w 280"/>
                <a:gd name="T19" fmla="*/ 398 h 413"/>
                <a:gd name="T20" fmla="*/ 14 w 280"/>
                <a:gd name="T21" fmla="*/ 398 h 413"/>
                <a:gd name="T22" fmla="*/ 14 w 280"/>
                <a:gd name="T23" fmla="*/ 14 h 413"/>
                <a:gd name="T24" fmla="*/ 266 w 280"/>
                <a:gd name="T25" fmla="*/ 14 h 413"/>
                <a:gd name="T26" fmla="*/ 266 w 280"/>
                <a:gd name="T27" fmla="*/ 398 h 413"/>
                <a:gd name="T28" fmla="*/ 108 w 280"/>
                <a:gd name="T29" fmla="*/ 81 h 413"/>
                <a:gd name="T30" fmla="*/ 174 w 280"/>
                <a:gd name="T31" fmla="*/ 81 h 413"/>
                <a:gd name="T32" fmla="*/ 198 w 280"/>
                <a:gd name="T33" fmla="*/ 57 h 413"/>
                <a:gd name="T34" fmla="*/ 174 w 280"/>
                <a:gd name="T35" fmla="*/ 33 h 413"/>
                <a:gd name="T36" fmla="*/ 108 w 280"/>
                <a:gd name="T37" fmla="*/ 33 h 413"/>
                <a:gd name="T38" fmla="*/ 84 w 280"/>
                <a:gd name="T39" fmla="*/ 57 h 413"/>
                <a:gd name="T40" fmla="*/ 108 w 280"/>
                <a:gd name="T41" fmla="*/ 81 h 413"/>
                <a:gd name="T42" fmla="*/ 108 w 280"/>
                <a:gd name="T43" fmla="*/ 48 h 413"/>
                <a:gd name="T44" fmla="*/ 174 w 280"/>
                <a:gd name="T45" fmla="*/ 48 h 413"/>
                <a:gd name="T46" fmla="*/ 184 w 280"/>
                <a:gd name="T47" fmla="*/ 57 h 413"/>
                <a:gd name="T48" fmla="*/ 174 w 280"/>
                <a:gd name="T49" fmla="*/ 66 h 413"/>
                <a:gd name="T50" fmla="*/ 108 w 280"/>
                <a:gd name="T51" fmla="*/ 66 h 413"/>
                <a:gd name="T52" fmla="*/ 99 w 280"/>
                <a:gd name="T53" fmla="*/ 57 h 413"/>
                <a:gd name="T54" fmla="*/ 108 w 280"/>
                <a:gd name="T55" fmla="*/ 48 h 413"/>
                <a:gd name="T56" fmla="*/ 140 w 280"/>
                <a:gd name="T57" fmla="*/ 207 h 413"/>
                <a:gd name="T58" fmla="*/ 73 w 280"/>
                <a:gd name="T59" fmla="*/ 207 h 413"/>
                <a:gd name="T60" fmla="*/ 73 w 280"/>
                <a:gd name="T61" fmla="*/ 140 h 413"/>
                <a:gd name="T62" fmla="*/ 140 w 280"/>
                <a:gd name="T63" fmla="*/ 140 h 413"/>
                <a:gd name="T64" fmla="*/ 140 w 280"/>
                <a:gd name="T65" fmla="*/ 207 h 413"/>
                <a:gd name="T66" fmla="*/ 206 w 280"/>
                <a:gd name="T67" fmla="*/ 280 h 413"/>
                <a:gd name="T68" fmla="*/ 74 w 280"/>
                <a:gd name="T69" fmla="*/ 280 h 413"/>
                <a:gd name="T70" fmla="*/ 74 w 280"/>
                <a:gd name="T71" fmla="*/ 266 h 413"/>
                <a:gd name="T72" fmla="*/ 206 w 280"/>
                <a:gd name="T73" fmla="*/ 266 h 413"/>
                <a:gd name="T74" fmla="*/ 206 w 280"/>
                <a:gd name="T75" fmla="*/ 280 h 413"/>
                <a:gd name="T76" fmla="*/ 75 w 280"/>
                <a:gd name="T77" fmla="*/ 232 h 413"/>
                <a:gd name="T78" fmla="*/ 207 w 280"/>
                <a:gd name="T79" fmla="*/ 232 h 413"/>
                <a:gd name="T80" fmla="*/ 207 w 280"/>
                <a:gd name="T81" fmla="*/ 247 h 413"/>
                <a:gd name="T82" fmla="*/ 75 w 280"/>
                <a:gd name="T83" fmla="*/ 247 h 413"/>
                <a:gd name="T84" fmla="*/ 75 w 280"/>
                <a:gd name="T85" fmla="*/ 232 h 413"/>
                <a:gd name="T86" fmla="*/ 74 w 280"/>
                <a:gd name="T87" fmla="*/ 313 h 413"/>
                <a:gd name="T88" fmla="*/ 74 w 280"/>
                <a:gd name="T89" fmla="*/ 299 h 413"/>
                <a:gd name="T90" fmla="*/ 206 w 280"/>
                <a:gd name="T91" fmla="*/ 299 h 413"/>
                <a:gd name="T92" fmla="*/ 206 w 280"/>
                <a:gd name="T93" fmla="*/ 313 h 413"/>
                <a:gd name="T94" fmla="*/ 74 w 280"/>
                <a:gd name="T95" fmla="*/ 313 h 413"/>
                <a:gd name="T96" fmla="*/ 206 w 280"/>
                <a:gd name="T97" fmla="*/ 347 h 413"/>
                <a:gd name="T98" fmla="*/ 73 w 280"/>
                <a:gd name="T99" fmla="*/ 347 h 413"/>
                <a:gd name="T100" fmla="*/ 73 w 280"/>
                <a:gd name="T101" fmla="*/ 332 h 413"/>
                <a:gd name="T102" fmla="*/ 206 w 280"/>
                <a:gd name="T103" fmla="*/ 332 h 413"/>
                <a:gd name="T104" fmla="*/ 206 w 280"/>
                <a:gd name="T105" fmla="*/ 347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413">
                  <a:moveTo>
                    <a:pt x="273" y="0"/>
                  </a:moveTo>
                  <a:cubicBezTo>
                    <a:pt x="7" y="0"/>
                    <a:pt x="7" y="0"/>
                    <a:pt x="7" y="0"/>
                  </a:cubicBezTo>
                  <a:cubicBezTo>
                    <a:pt x="3" y="0"/>
                    <a:pt x="0" y="3"/>
                    <a:pt x="0" y="7"/>
                  </a:cubicBezTo>
                  <a:cubicBezTo>
                    <a:pt x="0" y="406"/>
                    <a:pt x="0" y="406"/>
                    <a:pt x="0" y="406"/>
                  </a:cubicBezTo>
                  <a:cubicBezTo>
                    <a:pt x="0" y="410"/>
                    <a:pt x="3" y="413"/>
                    <a:pt x="7" y="413"/>
                  </a:cubicBezTo>
                  <a:cubicBezTo>
                    <a:pt x="273" y="413"/>
                    <a:pt x="273" y="413"/>
                    <a:pt x="273" y="413"/>
                  </a:cubicBezTo>
                  <a:cubicBezTo>
                    <a:pt x="277" y="413"/>
                    <a:pt x="280" y="410"/>
                    <a:pt x="280" y="406"/>
                  </a:cubicBezTo>
                  <a:cubicBezTo>
                    <a:pt x="280" y="7"/>
                    <a:pt x="280" y="7"/>
                    <a:pt x="280" y="7"/>
                  </a:cubicBezTo>
                  <a:cubicBezTo>
                    <a:pt x="280" y="3"/>
                    <a:pt x="277" y="0"/>
                    <a:pt x="273" y="0"/>
                  </a:cubicBezTo>
                  <a:close/>
                  <a:moveTo>
                    <a:pt x="266" y="398"/>
                  </a:moveTo>
                  <a:cubicBezTo>
                    <a:pt x="14" y="398"/>
                    <a:pt x="14" y="398"/>
                    <a:pt x="14" y="398"/>
                  </a:cubicBezTo>
                  <a:cubicBezTo>
                    <a:pt x="14" y="14"/>
                    <a:pt x="14" y="14"/>
                    <a:pt x="14" y="14"/>
                  </a:cubicBezTo>
                  <a:cubicBezTo>
                    <a:pt x="266" y="14"/>
                    <a:pt x="266" y="14"/>
                    <a:pt x="266" y="14"/>
                  </a:cubicBezTo>
                  <a:lnTo>
                    <a:pt x="266" y="398"/>
                  </a:lnTo>
                  <a:close/>
                  <a:moveTo>
                    <a:pt x="108" y="81"/>
                  </a:moveTo>
                  <a:cubicBezTo>
                    <a:pt x="174" y="81"/>
                    <a:pt x="174" y="81"/>
                    <a:pt x="174" y="81"/>
                  </a:cubicBezTo>
                  <a:cubicBezTo>
                    <a:pt x="187" y="81"/>
                    <a:pt x="198" y="70"/>
                    <a:pt x="198" y="57"/>
                  </a:cubicBezTo>
                  <a:cubicBezTo>
                    <a:pt x="198" y="44"/>
                    <a:pt x="187" y="33"/>
                    <a:pt x="174" y="33"/>
                  </a:cubicBezTo>
                  <a:cubicBezTo>
                    <a:pt x="108" y="33"/>
                    <a:pt x="108" y="33"/>
                    <a:pt x="108" y="33"/>
                  </a:cubicBezTo>
                  <a:cubicBezTo>
                    <a:pt x="95" y="33"/>
                    <a:pt x="84" y="44"/>
                    <a:pt x="84" y="57"/>
                  </a:cubicBezTo>
                  <a:cubicBezTo>
                    <a:pt x="84" y="70"/>
                    <a:pt x="95" y="81"/>
                    <a:pt x="108" y="81"/>
                  </a:cubicBezTo>
                  <a:close/>
                  <a:moveTo>
                    <a:pt x="108" y="48"/>
                  </a:moveTo>
                  <a:cubicBezTo>
                    <a:pt x="174" y="48"/>
                    <a:pt x="174" y="48"/>
                    <a:pt x="174" y="48"/>
                  </a:cubicBezTo>
                  <a:cubicBezTo>
                    <a:pt x="179" y="48"/>
                    <a:pt x="184" y="52"/>
                    <a:pt x="184" y="57"/>
                  </a:cubicBezTo>
                  <a:cubicBezTo>
                    <a:pt x="184" y="62"/>
                    <a:pt x="179" y="66"/>
                    <a:pt x="174" y="66"/>
                  </a:cubicBezTo>
                  <a:cubicBezTo>
                    <a:pt x="108" y="66"/>
                    <a:pt x="108" y="66"/>
                    <a:pt x="108" y="66"/>
                  </a:cubicBezTo>
                  <a:cubicBezTo>
                    <a:pt x="103" y="66"/>
                    <a:pt x="99" y="62"/>
                    <a:pt x="99" y="57"/>
                  </a:cubicBezTo>
                  <a:cubicBezTo>
                    <a:pt x="99" y="52"/>
                    <a:pt x="103" y="48"/>
                    <a:pt x="108" y="48"/>
                  </a:cubicBezTo>
                  <a:close/>
                  <a:moveTo>
                    <a:pt x="140" y="207"/>
                  </a:moveTo>
                  <a:cubicBezTo>
                    <a:pt x="73" y="207"/>
                    <a:pt x="73" y="207"/>
                    <a:pt x="73" y="207"/>
                  </a:cubicBezTo>
                  <a:cubicBezTo>
                    <a:pt x="73" y="140"/>
                    <a:pt x="73" y="140"/>
                    <a:pt x="73" y="140"/>
                  </a:cubicBezTo>
                  <a:cubicBezTo>
                    <a:pt x="140" y="140"/>
                    <a:pt x="140" y="140"/>
                    <a:pt x="140" y="140"/>
                  </a:cubicBezTo>
                  <a:lnTo>
                    <a:pt x="140" y="207"/>
                  </a:lnTo>
                  <a:close/>
                  <a:moveTo>
                    <a:pt x="206" y="280"/>
                  </a:moveTo>
                  <a:cubicBezTo>
                    <a:pt x="74" y="280"/>
                    <a:pt x="74" y="280"/>
                    <a:pt x="74" y="280"/>
                  </a:cubicBezTo>
                  <a:cubicBezTo>
                    <a:pt x="74" y="266"/>
                    <a:pt x="74" y="266"/>
                    <a:pt x="74" y="266"/>
                  </a:cubicBezTo>
                  <a:cubicBezTo>
                    <a:pt x="206" y="266"/>
                    <a:pt x="206" y="266"/>
                    <a:pt x="206" y="266"/>
                  </a:cubicBezTo>
                  <a:lnTo>
                    <a:pt x="206" y="280"/>
                  </a:lnTo>
                  <a:close/>
                  <a:moveTo>
                    <a:pt x="75" y="232"/>
                  </a:moveTo>
                  <a:cubicBezTo>
                    <a:pt x="207" y="232"/>
                    <a:pt x="207" y="232"/>
                    <a:pt x="207" y="232"/>
                  </a:cubicBezTo>
                  <a:cubicBezTo>
                    <a:pt x="207" y="247"/>
                    <a:pt x="207" y="247"/>
                    <a:pt x="207" y="247"/>
                  </a:cubicBezTo>
                  <a:cubicBezTo>
                    <a:pt x="75" y="247"/>
                    <a:pt x="75" y="247"/>
                    <a:pt x="75" y="247"/>
                  </a:cubicBezTo>
                  <a:lnTo>
                    <a:pt x="75" y="232"/>
                  </a:lnTo>
                  <a:close/>
                  <a:moveTo>
                    <a:pt x="74" y="313"/>
                  </a:moveTo>
                  <a:cubicBezTo>
                    <a:pt x="74" y="299"/>
                    <a:pt x="74" y="299"/>
                    <a:pt x="74" y="299"/>
                  </a:cubicBezTo>
                  <a:cubicBezTo>
                    <a:pt x="206" y="299"/>
                    <a:pt x="206" y="299"/>
                    <a:pt x="206" y="299"/>
                  </a:cubicBezTo>
                  <a:cubicBezTo>
                    <a:pt x="206" y="313"/>
                    <a:pt x="206" y="313"/>
                    <a:pt x="206" y="313"/>
                  </a:cubicBezTo>
                  <a:lnTo>
                    <a:pt x="74" y="313"/>
                  </a:lnTo>
                  <a:close/>
                  <a:moveTo>
                    <a:pt x="206" y="347"/>
                  </a:moveTo>
                  <a:cubicBezTo>
                    <a:pt x="73" y="347"/>
                    <a:pt x="73" y="347"/>
                    <a:pt x="73" y="347"/>
                  </a:cubicBezTo>
                  <a:cubicBezTo>
                    <a:pt x="73" y="332"/>
                    <a:pt x="73" y="332"/>
                    <a:pt x="73" y="332"/>
                  </a:cubicBezTo>
                  <a:cubicBezTo>
                    <a:pt x="206" y="332"/>
                    <a:pt x="206" y="332"/>
                    <a:pt x="206" y="332"/>
                  </a:cubicBezTo>
                  <a:lnTo>
                    <a:pt x="206" y="347"/>
                  </a:lnTo>
                  <a:close/>
                </a:path>
              </a:pathLst>
            </a:custGeom>
            <a:solidFill>
              <a:schemeClr val="bg1">
                <a:lumMod val="50000"/>
              </a:schemeClr>
            </a:solidFill>
            <a:ln>
              <a:noFill/>
            </a:ln>
          </p:spPr>
          <p:txBody>
            <a:bodyPr vert="horz" wrap="square" lIns="68571" tIns="34286" rIns="68571" bIns="34286" numCol="1" anchor="t" anchorCtr="0" compatLnSpc="1"/>
            <a:lstStyle/>
            <a:p>
              <a:pPr defTabSz="685165"/>
              <a:endParaRPr lang="en-US" sz="1400" dirty="0">
                <a:solidFill>
                  <a:srgbClr val="FFFFFF"/>
                </a:solidFill>
                <a:latin typeface="等线" panose="02010600030101010101" pitchFamily="2" charset="-122"/>
                <a:ea typeface="等线" panose="02010600030101010101" pitchFamily="2" charset="-122"/>
              </a:endParaRPr>
            </a:p>
          </p:txBody>
        </p:sp>
      </p:grpSp>
      <p:grpSp>
        <p:nvGrpSpPr>
          <p:cNvPr id="11" name="组合 10"/>
          <p:cNvGrpSpPr/>
          <p:nvPr/>
        </p:nvGrpSpPr>
        <p:grpSpPr>
          <a:xfrm>
            <a:off x="3213988" y="5487353"/>
            <a:ext cx="811530" cy="811530"/>
            <a:chOff x="5558278" y="3474720"/>
            <a:chExt cx="811530" cy="811530"/>
          </a:xfrm>
        </p:grpSpPr>
        <p:sp>
          <p:nvSpPr>
            <p:cNvPr id="12" name="椭圆 11"/>
            <p:cNvSpPr/>
            <p:nvPr/>
          </p:nvSpPr>
          <p:spPr>
            <a:xfrm>
              <a:off x="5558278" y="3474720"/>
              <a:ext cx="811530" cy="811530"/>
            </a:xfrm>
            <a:prstGeom prst="ellipse">
              <a:avLst/>
            </a:prstGeom>
            <a:noFill/>
            <a:ln w="6350">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13" name="Freeform 77"/>
            <p:cNvSpPr>
              <a:spLocks noEditPoints="1"/>
            </p:cNvSpPr>
            <p:nvPr/>
          </p:nvSpPr>
          <p:spPr bwMode="auto">
            <a:xfrm>
              <a:off x="5681591" y="3686731"/>
              <a:ext cx="564904" cy="387509"/>
            </a:xfrm>
            <a:custGeom>
              <a:avLst/>
              <a:gdLst>
                <a:gd name="T0" fmla="*/ 340 w 413"/>
                <a:gd name="T1" fmla="*/ 283 h 283"/>
                <a:gd name="T2" fmla="*/ 73 w 413"/>
                <a:gd name="T3" fmla="*/ 283 h 283"/>
                <a:gd name="T4" fmla="*/ 72 w 413"/>
                <a:gd name="T5" fmla="*/ 283 h 283"/>
                <a:gd name="T6" fmla="*/ 0 w 413"/>
                <a:gd name="T7" fmla="*/ 209 h 283"/>
                <a:gd name="T8" fmla="*/ 70 w 413"/>
                <a:gd name="T9" fmla="*/ 135 h 283"/>
                <a:gd name="T10" fmla="*/ 66 w 413"/>
                <a:gd name="T11" fmla="*/ 107 h 283"/>
                <a:gd name="T12" fmla="*/ 173 w 413"/>
                <a:gd name="T13" fmla="*/ 0 h 283"/>
                <a:gd name="T14" fmla="*/ 273 w 413"/>
                <a:gd name="T15" fmla="*/ 69 h 283"/>
                <a:gd name="T16" fmla="*/ 273 w 413"/>
                <a:gd name="T17" fmla="*/ 69 h 283"/>
                <a:gd name="T18" fmla="*/ 346 w 413"/>
                <a:gd name="T19" fmla="*/ 135 h 283"/>
                <a:gd name="T20" fmla="*/ 413 w 413"/>
                <a:gd name="T21" fmla="*/ 209 h 283"/>
                <a:gd name="T22" fmla="*/ 341 w 413"/>
                <a:gd name="T23" fmla="*/ 283 h 283"/>
                <a:gd name="T24" fmla="*/ 340 w 413"/>
                <a:gd name="T25" fmla="*/ 283 h 283"/>
                <a:gd name="T26" fmla="*/ 73 w 413"/>
                <a:gd name="T27" fmla="*/ 268 h 283"/>
                <a:gd name="T28" fmla="*/ 339 w 413"/>
                <a:gd name="T29" fmla="*/ 268 h 283"/>
                <a:gd name="T30" fmla="*/ 340 w 413"/>
                <a:gd name="T31" fmla="*/ 268 h 283"/>
                <a:gd name="T32" fmla="*/ 398 w 413"/>
                <a:gd name="T33" fmla="*/ 209 h 283"/>
                <a:gd name="T34" fmla="*/ 339 w 413"/>
                <a:gd name="T35" fmla="*/ 150 h 283"/>
                <a:gd name="T36" fmla="*/ 332 w 413"/>
                <a:gd name="T37" fmla="*/ 142 h 283"/>
                <a:gd name="T38" fmla="*/ 273 w 413"/>
                <a:gd name="T39" fmla="*/ 83 h 283"/>
                <a:gd name="T40" fmla="*/ 268 w 413"/>
                <a:gd name="T41" fmla="*/ 84 h 283"/>
                <a:gd name="T42" fmla="*/ 261 w 413"/>
                <a:gd name="T43" fmla="*/ 79 h 283"/>
                <a:gd name="T44" fmla="*/ 173 w 413"/>
                <a:gd name="T45" fmla="*/ 15 h 283"/>
                <a:gd name="T46" fmla="*/ 81 w 413"/>
                <a:gd name="T47" fmla="*/ 107 h 283"/>
                <a:gd name="T48" fmla="*/ 87 w 413"/>
                <a:gd name="T49" fmla="*/ 140 h 283"/>
                <a:gd name="T50" fmla="*/ 86 w 413"/>
                <a:gd name="T51" fmla="*/ 147 h 283"/>
                <a:gd name="T52" fmla="*/ 79 w 413"/>
                <a:gd name="T53" fmla="*/ 150 h 283"/>
                <a:gd name="T54" fmla="*/ 73 w 413"/>
                <a:gd name="T55" fmla="*/ 150 h 283"/>
                <a:gd name="T56" fmla="*/ 14 w 413"/>
                <a:gd name="T57" fmla="*/ 209 h 283"/>
                <a:gd name="T58" fmla="*/ 73 w 413"/>
                <a:gd name="T59" fmla="*/ 268 h 283"/>
                <a:gd name="T60" fmla="*/ 73 w 413"/>
                <a:gd name="T61" fmla="*/ 26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chemeClr val="bg1">
                <a:lumMod val="50000"/>
              </a:schemeClr>
            </a:solidFill>
            <a:ln>
              <a:noFill/>
            </a:ln>
          </p:spPr>
          <p:txBody>
            <a:bodyPr vert="horz" wrap="square" lIns="68571" tIns="34286" rIns="68571" bIns="34286" numCol="1" anchor="t" anchorCtr="0" compatLnSpc="1"/>
            <a:lstStyle/>
            <a:p>
              <a:pPr defTabSz="685165"/>
              <a:endParaRPr lang="en-US" sz="1400" dirty="0">
                <a:solidFill>
                  <a:srgbClr val="FFFFFF"/>
                </a:solidFill>
                <a:latin typeface="等线" panose="02010600030101010101" pitchFamily="2" charset="-122"/>
                <a:ea typeface="等线" panose="02010600030101010101" pitchFamily="2" charset="-122"/>
              </a:endParaRPr>
            </a:p>
          </p:txBody>
        </p:sp>
      </p:grpSp>
      <p:grpSp>
        <p:nvGrpSpPr>
          <p:cNvPr id="14" name="组合 13"/>
          <p:cNvGrpSpPr/>
          <p:nvPr/>
        </p:nvGrpSpPr>
        <p:grpSpPr>
          <a:xfrm>
            <a:off x="8292974" y="5477823"/>
            <a:ext cx="811530" cy="811530"/>
            <a:chOff x="9410188" y="4572000"/>
            <a:chExt cx="811530" cy="811530"/>
          </a:xfrm>
        </p:grpSpPr>
        <p:sp>
          <p:nvSpPr>
            <p:cNvPr id="15" name="椭圆 14"/>
            <p:cNvSpPr/>
            <p:nvPr/>
          </p:nvSpPr>
          <p:spPr>
            <a:xfrm>
              <a:off x="9410188" y="4572000"/>
              <a:ext cx="811530" cy="811530"/>
            </a:xfrm>
            <a:prstGeom prst="ellipse">
              <a:avLst/>
            </a:prstGeom>
            <a:noFill/>
            <a:ln w="6350">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16" name="Freeform 75"/>
            <p:cNvSpPr>
              <a:spLocks noEditPoints="1"/>
            </p:cNvSpPr>
            <p:nvPr/>
          </p:nvSpPr>
          <p:spPr bwMode="auto">
            <a:xfrm>
              <a:off x="9571033" y="4717103"/>
              <a:ext cx="489841" cy="521324"/>
            </a:xfrm>
            <a:custGeom>
              <a:avLst/>
              <a:gdLst>
                <a:gd name="T0" fmla="*/ 145 w 413"/>
                <a:gd name="T1" fmla="*/ 290 h 440"/>
                <a:gd name="T2" fmla="*/ 104 w 413"/>
                <a:gd name="T3" fmla="*/ 330 h 440"/>
                <a:gd name="T4" fmla="*/ 145 w 413"/>
                <a:gd name="T5" fmla="*/ 371 h 440"/>
                <a:gd name="T6" fmla="*/ 185 w 413"/>
                <a:gd name="T7" fmla="*/ 330 h 440"/>
                <a:gd name="T8" fmla="*/ 145 w 413"/>
                <a:gd name="T9" fmla="*/ 290 h 440"/>
                <a:gd name="T10" fmla="*/ 145 w 413"/>
                <a:gd name="T11" fmla="*/ 356 h 440"/>
                <a:gd name="T12" fmla="*/ 119 w 413"/>
                <a:gd name="T13" fmla="*/ 330 h 440"/>
                <a:gd name="T14" fmla="*/ 145 w 413"/>
                <a:gd name="T15" fmla="*/ 305 h 440"/>
                <a:gd name="T16" fmla="*/ 171 w 413"/>
                <a:gd name="T17" fmla="*/ 330 h 440"/>
                <a:gd name="T18" fmla="*/ 145 w 413"/>
                <a:gd name="T19" fmla="*/ 356 h 440"/>
                <a:gd name="T20" fmla="*/ 222 w 413"/>
                <a:gd name="T21" fmla="*/ 358 h 440"/>
                <a:gd name="T22" fmla="*/ 182 w 413"/>
                <a:gd name="T23" fmla="*/ 399 h 440"/>
                <a:gd name="T24" fmla="*/ 222 w 413"/>
                <a:gd name="T25" fmla="*/ 440 h 440"/>
                <a:gd name="T26" fmla="*/ 263 w 413"/>
                <a:gd name="T27" fmla="*/ 399 h 440"/>
                <a:gd name="T28" fmla="*/ 222 w 413"/>
                <a:gd name="T29" fmla="*/ 358 h 440"/>
                <a:gd name="T30" fmla="*/ 222 w 413"/>
                <a:gd name="T31" fmla="*/ 425 h 440"/>
                <a:gd name="T32" fmla="*/ 197 w 413"/>
                <a:gd name="T33" fmla="*/ 399 h 440"/>
                <a:gd name="T34" fmla="*/ 222 w 413"/>
                <a:gd name="T35" fmla="*/ 373 h 440"/>
                <a:gd name="T36" fmla="*/ 248 w 413"/>
                <a:gd name="T37" fmla="*/ 399 h 440"/>
                <a:gd name="T38" fmla="*/ 222 w 413"/>
                <a:gd name="T39" fmla="*/ 425 h 440"/>
                <a:gd name="T40" fmla="*/ 339 w 413"/>
                <a:gd name="T41" fmla="*/ 0 h 440"/>
                <a:gd name="T42" fmla="*/ 74 w 413"/>
                <a:gd name="T43" fmla="*/ 0 h 440"/>
                <a:gd name="T44" fmla="*/ 0 w 413"/>
                <a:gd name="T45" fmla="*/ 74 h 440"/>
                <a:gd name="T46" fmla="*/ 0 w 413"/>
                <a:gd name="T47" fmla="*/ 204 h 440"/>
                <a:gd name="T48" fmla="*/ 74 w 413"/>
                <a:gd name="T49" fmla="*/ 278 h 440"/>
                <a:gd name="T50" fmla="*/ 339 w 413"/>
                <a:gd name="T51" fmla="*/ 278 h 440"/>
                <a:gd name="T52" fmla="*/ 413 w 413"/>
                <a:gd name="T53" fmla="*/ 204 h 440"/>
                <a:gd name="T54" fmla="*/ 413 w 413"/>
                <a:gd name="T55" fmla="*/ 74 h 440"/>
                <a:gd name="T56" fmla="*/ 339 w 413"/>
                <a:gd name="T57" fmla="*/ 0 h 440"/>
                <a:gd name="T58" fmla="*/ 398 w 413"/>
                <a:gd name="T59" fmla="*/ 204 h 440"/>
                <a:gd name="T60" fmla="*/ 339 w 413"/>
                <a:gd name="T61" fmla="*/ 263 h 440"/>
                <a:gd name="T62" fmla="*/ 74 w 413"/>
                <a:gd name="T63" fmla="*/ 263 h 440"/>
                <a:gd name="T64" fmla="*/ 14 w 413"/>
                <a:gd name="T65" fmla="*/ 204 h 440"/>
                <a:gd name="T66" fmla="*/ 14 w 413"/>
                <a:gd name="T67" fmla="*/ 74 h 440"/>
                <a:gd name="T68" fmla="*/ 74 w 413"/>
                <a:gd name="T69" fmla="*/ 15 h 440"/>
                <a:gd name="T70" fmla="*/ 339 w 413"/>
                <a:gd name="T71" fmla="*/ 15 h 440"/>
                <a:gd name="T72" fmla="*/ 398 w 413"/>
                <a:gd name="T73" fmla="*/ 74 h 440"/>
                <a:gd name="T74" fmla="*/ 398 w 413"/>
                <a:gd name="T75" fmla="*/ 204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3" h="440">
                  <a:moveTo>
                    <a:pt x="145" y="290"/>
                  </a:moveTo>
                  <a:cubicBezTo>
                    <a:pt x="122" y="290"/>
                    <a:pt x="104" y="308"/>
                    <a:pt x="104" y="330"/>
                  </a:cubicBezTo>
                  <a:cubicBezTo>
                    <a:pt x="104" y="353"/>
                    <a:pt x="122" y="371"/>
                    <a:pt x="145" y="371"/>
                  </a:cubicBezTo>
                  <a:cubicBezTo>
                    <a:pt x="167" y="371"/>
                    <a:pt x="185" y="353"/>
                    <a:pt x="185" y="330"/>
                  </a:cubicBezTo>
                  <a:cubicBezTo>
                    <a:pt x="185" y="308"/>
                    <a:pt x="167" y="290"/>
                    <a:pt x="145" y="290"/>
                  </a:cubicBezTo>
                  <a:close/>
                  <a:moveTo>
                    <a:pt x="145" y="356"/>
                  </a:moveTo>
                  <a:cubicBezTo>
                    <a:pt x="131" y="356"/>
                    <a:pt x="119" y="345"/>
                    <a:pt x="119" y="330"/>
                  </a:cubicBezTo>
                  <a:cubicBezTo>
                    <a:pt x="119" y="316"/>
                    <a:pt x="131" y="305"/>
                    <a:pt x="145" y="305"/>
                  </a:cubicBezTo>
                  <a:cubicBezTo>
                    <a:pt x="159" y="305"/>
                    <a:pt x="171" y="316"/>
                    <a:pt x="171" y="330"/>
                  </a:cubicBezTo>
                  <a:cubicBezTo>
                    <a:pt x="171" y="345"/>
                    <a:pt x="159" y="356"/>
                    <a:pt x="145" y="356"/>
                  </a:cubicBezTo>
                  <a:close/>
                  <a:moveTo>
                    <a:pt x="222" y="358"/>
                  </a:moveTo>
                  <a:cubicBezTo>
                    <a:pt x="200" y="358"/>
                    <a:pt x="182" y="377"/>
                    <a:pt x="182" y="399"/>
                  </a:cubicBezTo>
                  <a:cubicBezTo>
                    <a:pt x="182" y="421"/>
                    <a:pt x="200" y="440"/>
                    <a:pt x="222" y="440"/>
                  </a:cubicBezTo>
                  <a:cubicBezTo>
                    <a:pt x="245" y="440"/>
                    <a:pt x="263" y="421"/>
                    <a:pt x="263" y="399"/>
                  </a:cubicBezTo>
                  <a:cubicBezTo>
                    <a:pt x="263" y="377"/>
                    <a:pt x="245" y="358"/>
                    <a:pt x="222" y="358"/>
                  </a:cubicBezTo>
                  <a:close/>
                  <a:moveTo>
                    <a:pt x="222" y="425"/>
                  </a:moveTo>
                  <a:cubicBezTo>
                    <a:pt x="208" y="425"/>
                    <a:pt x="197" y="413"/>
                    <a:pt x="197" y="399"/>
                  </a:cubicBezTo>
                  <a:cubicBezTo>
                    <a:pt x="197" y="385"/>
                    <a:pt x="208" y="373"/>
                    <a:pt x="222" y="373"/>
                  </a:cubicBezTo>
                  <a:cubicBezTo>
                    <a:pt x="237" y="373"/>
                    <a:pt x="248" y="385"/>
                    <a:pt x="248" y="399"/>
                  </a:cubicBezTo>
                  <a:cubicBezTo>
                    <a:pt x="248" y="413"/>
                    <a:pt x="237" y="425"/>
                    <a:pt x="222" y="425"/>
                  </a:cubicBezTo>
                  <a:close/>
                  <a:moveTo>
                    <a:pt x="339" y="0"/>
                  </a:moveTo>
                  <a:cubicBezTo>
                    <a:pt x="74" y="0"/>
                    <a:pt x="74" y="0"/>
                    <a:pt x="74" y="0"/>
                  </a:cubicBezTo>
                  <a:cubicBezTo>
                    <a:pt x="33" y="0"/>
                    <a:pt x="0" y="33"/>
                    <a:pt x="0" y="74"/>
                  </a:cubicBezTo>
                  <a:cubicBezTo>
                    <a:pt x="0" y="204"/>
                    <a:pt x="0" y="204"/>
                    <a:pt x="0" y="204"/>
                  </a:cubicBezTo>
                  <a:cubicBezTo>
                    <a:pt x="0" y="245"/>
                    <a:pt x="33" y="278"/>
                    <a:pt x="74" y="278"/>
                  </a:cubicBezTo>
                  <a:cubicBezTo>
                    <a:pt x="339" y="278"/>
                    <a:pt x="339" y="278"/>
                    <a:pt x="339" y="278"/>
                  </a:cubicBezTo>
                  <a:cubicBezTo>
                    <a:pt x="380" y="278"/>
                    <a:pt x="413" y="245"/>
                    <a:pt x="413" y="204"/>
                  </a:cubicBezTo>
                  <a:cubicBezTo>
                    <a:pt x="413" y="74"/>
                    <a:pt x="413" y="74"/>
                    <a:pt x="413" y="74"/>
                  </a:cubicBezTo>
                  <a:cubicBezTo>
                    <a:pt x="413" y="33"/>
                    <a:pt x="380" y="0"/>
                    <a:pt x="339" y="0"/>
                  </a:cubicBezTo>
                  <a:close/>
                  <a:moveTo>
                    <a:pt x="398" y="204"/>
                  </a:moveTo>
                  <a:cubicBezTo>
                    <a:pt x="398" y="237"/>
                    <a:pt x="372" y="263"/>
                    <a:pt x="339" y="263"/>
                  </a:cubicBezTo>
                  <a:cubicBezTo>
                    <a:pt x="74" y="263"/>
                    <a:pt x="74" y="263"/>
                    <a:pt x="74" y="263"/>
                  </a:cubicBezTo>
                  <a:cubicBezTo>
                    <a:pt x="41" y="263"/>
                    <a:pt x="14" y="237"/>
                    <a:pt x="14" y="204"/>
                  </a:cubicBezTo>
                  <a:cubicBezTo>
                    <a:pt x="14" y="74"/>
                    <a:pt x="14" y="74"/>
                    <a:pt x="14" y="74"/>
                  </a:cubicBezTo>
                  <a:cubicBezTo>
                    <a:pt x="14" y="41"/>
                    <a:pt x="41" y="15"/>
                    <a:pt x="74" y="15"/>
                  </a:cubicBezTo>
                  <a:cubicBezTo>
                    <a:pt x="339" y="15"/>
                    <a:pt x="339" y="15"/>
                    <a:pt x="339" y="15"/>
                  </a:cubicBezTo>
                  <a:cubicBezTo>
                    <a:pt x="372" y="15"/>
                    <a:pt x="398" y="41"/>
                    <a:pt x="398" y="74"/>
                  </a:cubicBezTo>
                  <a:lnTo>
                    <a:pt x="398" y="204"/>
                  </a:lnTo>
                  <a:close/>
                </a:path>
              </a:pathLst>
            </a:custGeom>
            <a:solidFill>
              <a:schemeClr val="bg1">
                <a:lumMod val="50000"/>
              </a:schemeClr>
            </a:solidFill>
            <a:ln>
              <a:noFill/>
            </a:ln>
          </p:spPr>
          <p:txBody>
            <a:bodyPr vert="horz" wrap="square" lIns="68571" tIns="34286" rIns="68571" bIns="34286" numCol="1" anchor="t" anchorCtr="0" compatLnSpc="1"/>
            <a:lstStyle/>
            <a:p>
              <a:pPr defTabSz="685165"/>
              <a:endParaRPr lang="en-US" sz="1400" dirty="0">
                <a:solidFill>
                  <a:srgbClr val="FFFFFF"/>
                </a:solidFill>
                <a:latin typeface="等线" panose="02010600030101010101" pitchFamily="2" charset="-122"/>
                <a:ea typeface="等线" panose="02010600030101010101" pitchFamily="2" charset="-122"/>
              </a:endParaRPr>
            </a:p>
          </p:txBody>
        </p:sp>
      </p:grpSp>
      <p:grpSp>
        <p:nvGrpSpPr>
          <p:cNvPr id="20" name="组合 19"/>
          <p:cNvGrpSpPr/>
          <p:nvPr/>
        </p:nvGrpSpPr>
        <p:grpSpPr>
          <a:xfrm>
            <a:off x="8395633" y="2165066"/>
            <a:ext cx="811530" cy="811530"/>
            <a:chOff x="4194439" y="3343275"/>
            <a:chExt cx="811530" cy="811530"/>
          </a:xfrm>
        </p:grpSpPr>
        <p:sp>
          <p:nvSpPr>
            <p:cNvPr id="21" name="椭圆 20"/>
            <p:cNvSpPr/>
            <p:nvPr/>
          </p:nvSpPr>
          <p:spPr>
            <a:xfrm>
              <a:off x="4194439" y="3343275"/>
              <a:ext cx="811530" cy="811530"/>
            </a:xfrm>
            <a:prstGeom prst="ellipse">
              <a:avLst/>
            </a:prstGeom>
            <a:noFill/>
            <a:ln w="6350">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22" name="Freeform 18"/>
            <p:cNvSpPr>
              <a:spLocks noEditPoints="1"/>
            </p:cNvSpPr>
            <p:nvPr/>
          </p:nvSpPr>
          <p:spPr bwMode="black">
            <a:xfrm>
              <a:off x="4418472" y="3514349"/>
              <a:ext cx="400708" cy="488859"/>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lumMod val="50000"/>
              </a:schemeClr>
            </a:solidFill>
            <a:ln>
              <a:noFill/>
            </a:ln>
          </p:spPr>
          <p:txBody>
            <a:bodyPr vert="horz" wrap="square" lIns="82305" tIns="41153" rIns="82305" bIns="41153" numCol="1" anchor="t" anchorCtr="0" compatLnSpc="1"/>
            <a:lstStyle/>
            <a:p>
              <a:endParaRPr lang="en-US" sz="1000" dirty="0">
                <a:latin typeface="等线" panose="02010600030101010101" pitchFamily="2" charset="-122"/>
                <a:ea typeface="等线" panose="02010600030101010101" pitchFamily="2" charset="-122"/>
              </a:endParaRPr>
            </a:p>
          </p:txBody>
        </p:sp>
      </p:grpSp>
      <p:sp>
        <p:nvSpPr>
          <p:cNvPr id="52" name="矩形 51"/>
          <p:cNvSpPr/>
          <p:nvPr/>
        </p:nvSpPr>
        <p:spPr>
          <a:xfrm>
            <a:off x="312473" y="2470225"/>
            <a:ext cx="2463281" cy="1200329"/>
          </a:xfrm>
          <a:prstGeom prst="rect">
            <a:avLst/>
          </a:prstGeom>
        </p:spPr>
        <p:txBody>
          <a:bodyPr wrap="square">
            <a:spAutoFit/>
          </a:bodyPr>
          <a:lstStyle/>
          <a:p>
            <a:pPr>
              <a:buNone/>
            </a:pPr>
            <a:r>
              <a:rPr lang="zh-CN" altLang="en-US" dirty="0">
                <a:latin typeface="等线" panose="02010600030101010101" pitchFamily="2" charset="-122"/>
                <a:ea typeface="等线" panose="02010600030101010101" pitchFamily="2" charset="-122"/>
              </a:rPr>
              <a:t>文字描述文字描述文字描述文字描述文字描述文字描述文字描述文字描述</a:t>
            </a:r>
            <a:endParaRPr lang="en-US" altLang="zh-CN" dirty="0">
              <a:latin typeface="等线" panose="02010600030101010101" pitchFamily="2" charset="-122"/>
              <a:ea typeface="等线" panose="02010600030101010101" pitchFamily="2" charset="-122"/>
            </a:endParaRPr>
          </a:p>
        </p:txBody>
      </p:sp>
      <p:sp>
        <p:nvSpPr>
          <p:cNvPr id="53" name="矩形 52"/>
          <p:cNvSpPr/>
          <p:nvPr/>
        </p:nvSpPr>
        <p:spPr>
          <a:xfrm>
            <a:off x="-40797" y="4840196"/>
            <a:ext cx="3297675" cy="874407"/>
          </a:xfrm>
          <a:prstGeom prst="rect">
            <a:avLst/>
          </a:prstGeom>
        </p:spPr>
        <p:txBody>
          <a:bodyPr wrap="square">
            <a:spAutoFit/>
          </a:bodyPr>
          <a:lstStyle/>
          <a:p>
            <a:pPr algn="r">
              <a:lnSpc>
                <a:spcPct val="150000"/>
              </a:lnSpc>
            </a:pPr>
            <a:r>
              <a:rPr lang="zh-CN" altLang="en-US" dirty="0">
                <a:latin typeface="等线" panose="02010600030101010101" pitchFamily="2" charset="-122"/>
                <a:ea typeface="等线" panose="02010600030101010101" pitchFamily="2" charset="-122"/>
              </a:rPr>
              <a:t>文字描述文字描述文字描述文字描述文字描述文字描述</a:t>
            </a:r>
            <a:endParaRPr lang="zh-CN" altLang="en-US" dirty="0">
              <a:solidFill>
                <a:schemeClr val="tx1">
                  <a:lumMod val="75000"/>
                  <a:lumOff val="25000"/>
                </a:schemeClr>
              </a:solidFill>
              <a:latin typeface="等线" panose="02010600030101010101" pitchFamily="2" charset="-122"/>
              <a:ea typeface="等线" panose="02010600030101010101" pitchFamily="2" charset="-122"/>
              <a:cs typeface="+mn-ea"/>
            </a:endParaRPr>
          </a:p>
        </p:txBody>
      </p:sp>
      <p:sp>
        <p:nvSpPr>
          <p:cNvPr id="54" name="矩形 53"/>
          <p:cNvSpPr/>
          <p:nvPr/>
        </p:nvSpPr>
        <p:spPr>
          <a:xfrm>
            <a:off x="9473863" y="2316540"/>
            <a:ext cx="2220110" cy="1754326"/>
          </a:xfrm>
          <a:prstGeom prst="rect">
            <a:avLst/>
          </a:prstGeom>
        </p:spPr>
        <p:txBody>
          <a:bodyPr wrap="square">
            <a:spAutoFit/>
          </a:bodyPr>
          <a:lstStyle/>
          <a:p>
            <a:pPr>
              <a:buNone/>
            </a:pPr>
            <a:r>
              <a:rPr lang="zh-CN" altLang="en-US" dirty="0">
                <a:latin typeface="等线" panose="02010600030101010101" pitchFamily="2" charset="-122"/>
                <a:ea typeface="等线" panose="02010600030101010101" pitchFamily="2" charset="-122"/>
              </a:rPr>
              <a:t>文字描述文字描述文字描述文字描述文字描述文字描述文字描述文字描述文字描述文字描述文字描述文字描述</a:t>
            </a:r>
            <a:endParaRPr lang="en-US" altLang="zh-CN" sz="1400" dirty="0">
              <a:latin typeface="等线" panose="02010600030101010101" pitchFamily="2" charset="-122"/>
              <a:ea typeface="等线" panose="02010600030101010101" pitchFamily="2" charset="-122"/>
            </a:endParaRPr>
          </a:p>
        </p:txBody>
      </p:sp>
      <p:sp>
        <p:nvSpPr>
          <p:cNvPr id="55" name="矩形 54"/>
          <p:cNvSpPr/>
          <p:nvPr/>
        </p:nvSpPr>
        <p:spPr>
          <a:xfrm>
            <a:off x="9350908" y="5412858"/>
            <a:ext cx="3341040" cy="369332"/>
          </a:xfrm>
          <a:prstGeom prst="rect">
            <a:avLst/>
          </a:prstGeom>
        </p:spPr>
        <p:txBody>
          <a:bodyPr wrap="square">
            <a:spAutoFit/>
          </a:bodyPr>
          <a:lstStyle/>
          <a:p>
            <a:pPr>
              <a:buNone/>
            </a:pPr>
            <a:r>
              <a:rPr lang="zh-CN" altLang="en-US" dirty="0">
                <a:latin typeface="等线" panose="02010600030101010101" pitchFamily="2" charset="-122"/>
                <a:ea typeface="等线" panose="02010600030101010101" pitchFamily="2" charset="-122"/>
              </a:rPr>
              <a:t>文字描述文字描述</a:t>
            </a:r>
            <a:endParaRPr lang="en-US" altLang="zh-CN" dirty="0">
              <a:latin typeface="等线" panose="02010600030101010101" pitchFamily="2" charset="-122"/>
              <a:ea typeface="等线" panose="02010600030101010101" pitchFamily="2" charset="-122"/>
            </a:endParaRPr>
          </a:p>
        </p:txBody>
      </p:sp>
      <p:sp>
        <p:nvSpPr>
          <p:cNvPr id="31" name="文本框 30"/>
          <p:cNvSpPr txBox="1"/>
          <p:nvPr/>
        </p:nvSpPr>
        <p:spPr>
          <a:xfrm>
            <a:off x="0" y="1819577"/>
            <a:ext cx="4837216" cy="461665"/>
          </a:xfrm>
          <a:prstGeom prst="rect">
            <a:avLst/>
          </a:prstGeom>
          <a:noFill/>
        </p:spPr>
        <p:txBody>
          <a:bodyPr wrap="square" rtlCol="0">
            <a:spAutoFit/>
          </a:bodyPr>
          <a:lstStyle/>
          <a:p>
            <a:pPr algn="ctr"/>
            <a:r>
              <a:rPr lang="zh-CN" altLang="en-US" sz="2400" b="1" dirty="0">
                <a:solidFill>
                  <a:srgbClr val="132E4A"/>
                </a:solidFill>
                <a:latin typeface="等线" panose="02010600030101010101" pitchFamily="2" charset="-122"/>
                <a:ea typeface="等线" panose="02010600030101010101" pitchFamily="2" charset="-122"/>
              </a:rPr>
              <a:t>添加标题</a:t>
            </a:r>
          </a:p>
        </p:txBody>
      </p:sp>
      <p:sp>
        <p:nvSpPr>
          <p:cNvPr id="32" name="文本框 31"/>
          <p:cNvSpPr txBox="1"/>
          <p:nvPr/>
        </p:nvSpPr>
        <p:spPr>
          <a:xfrm>
            <a:off x="7766520" y="1836398"/>
            <a:ext cx="4837216" cy="461665"/>
          </a:xfrm>
          <a:prstGeom prst="rect">
            <a:avLst/>
          </a:prstGeom>
          <a:noFill/>
        </p:spPr>
        <p:txBody>
          <a:bodyPr wrap="square" rtlCol="0">
            <a:spAutoFit/>
          </a:bodyPr>
          <a:lstStyle/>
          <a:p>
            <a:pPr algn="ctr"/>
            <a:r>
              <a:rPr lang="zh-CN" altLang="en-US" sz="2400" b="1" dirty="0">
                <a:solidFill>
                  <a:srgbClr val="132E4A"/>
                </a:solidFill>
                <a:latin typeface="等线" panose="02010600030101010101" pitchFamily="2" charset="-122"/>
                <a:ea typeface="等线" panose="02010600030101010101" pitchFamily="2" charset="-122"/>
              </a:rPr>
              <a:t>添加标题</a:t>
            </a:r>
          </a:p>
        </p:txBody>
      </p:sp>
      <p:sp>
        <p:nvSpPr>
          <p:cNvPr id="33" name="文本框 32"/>
          <p:cNvSpPr txBox="1"/>
          <p:nvPr/>
        </p:nvSpPr>
        <p:spPr>
          <a:xfrm>
            <a:off x="-346689" y="5827688"/>
            <a:ext cx="4837216" cy="461665"/>
          </a:xfrm>
          <a:prstGeom prst="rect">
            <a:avLst/>
          </a:prstGeom>
          <a:noFill/>
        </p:spPr>
        <p:txBody>
          <a:bodyPr wrap="square" rtlCol="0">
            <a:spAutoFit/>
          </a:bodyPr>
          <a:lstStyle/>
          <a:p>
            <a:pPr algn="ctr"/>
            <a:r>
              <a:rPr lang="zh-CN" altLang="en-US" sz="2400" b="1" dirty="0">
                <a:solidFill>
                  <a:srgbClr val="132E4A"/>
                </a:solidFill>
                <a:latin typeface="等线" panose="02010600030101010101" pitchFamily="2" charset="-122"/>
                <a:ea typeface="等线" panose="02010600030101010101" pitchFamily="2" charset="-122"/>
              </a:rPr>
              <a:t>添加标题</a:t>
            </a:r>
          </a:p>
        </p:txBody>
      </p:sp>
      <p:sp>
        <p:nvSpPr>
          <p:cNvPr id="34" name="文本框 33"/>
          <p:cNvSpPr txBox="1"/>
          <p:nvPr/>
        </p:nvSpPr>
        <p:spPr>
          <a:xfrm>
            <a:off x="7766520" y="5850844"/>
            <a:ext cx="4837216" cy="461665"/>
          </a:xfrm>
          <a:prstGeom prst="rect">
            <a:avLst/>
          </a:prstGeom>
          <a:noFill/>
        </p:spPr>
        <p:txBody>
          <a:bodyPr wrap="square" rtlCol="0">
            <a:spAutoFit/>
          </a:bodyPr>
          <a:lstStyle/>
          <a:p>
            <a:pPr algn="ctr"/>
            <a:r>
              <a:rPr lang="zh-CN" altLang="en-US" sz="2400" b="1" dirty="0">
                <a:solidFill>
                  <a:srgbClr val="132E4A"/>
                </a:solidFill>
                <a:latin typeface="等线" panose="02010600030101010101" pitchFamily="2" charset="-122"/>
                <a:ea typeface="等线" panose="02010600030101010101" pitchFamily="2" charset="-122"/>
              </a:rPr>
              <a:t>添加标题</a:t>
            </a:r>
          </a:p>
        </p:txBody>
      </p:sp>
      <p:grpSp>
        <p:nvGrpSpPr>
          <p:cNvPr id="72" name="组合 71"/>
          <p:cNvGrpSpPr>
            <a:grpSpLocks noChangeAspect="1"/>
          </p:cNvGrpSpPr>
          <p:nvPr/>
        </p:nvGrpSpPr>
        <p:grpSpPr>
          <a:xfrm>
            <a:off x="5830747" y="3332202"/>
            <a:ext cx="617234" cy="1781449"/>
            <a:chOff x="2984715" y="19247619"/>
            <a:chExt cx="1171575" cy="3381375"/>
          </a:xfrm>
        </p:grpSpPr>
        <p:sp>
          <p:nvSpPr>
            <p:cNvPr id="73" name="Freeform 5"/>
            <p:cNvSpPr/>
            <p:nvPr/>
          </p:nvSpPr>
          <p:spPr bwMode="auto">
            <a:xfrm>
              <a:off x="2984715" y="19247619"/>
              <a:ext cx="1106488" cy="985838"/>
            </a:xfrm>
            <a:custGeom>
              <a:avLst/>
              <a:gdLst>
                <a:gd name="T0" fmla="*/ 95 w 294"/>
                <a:gd name="T1" fmla="*/ 263 h 263"/>
                <a:gd name="T2" fmla="*/ 42 w 294"/>
                <a:gd name="T3" fmla="*/ 225 h 263"/>
                <a:gd name="T4" fmla="*/ 29 w 294"/>
                <a:gd name="T5" fmla="*/ 176 h 263"/>
                <a:gd name="T6" fmla="*/ 13 w 294"/>
                <a:gd name="T7" fmla="*/ 184 h 263"/>
                <a:gd name="T8" fmla="*/ 32 w 294"/>
                <a:gd name="T9" fmla="*/ 154 h 263"/>
                <a:gd name="T10" fmla="*/ 13 w 294"/>
                <a:gd name="T11" fmla="*/ 155 h 263"/>
                <a:gd name="T12" fmla="*/ 26 w 294"/>
                <a:gd name="T13" fmla="*/ 140 h 263"/>
                <a:gd name="T14" fmla="*/ 0 w 294"/>
                <a:gd name="T15" fmla="*/ 138 h 263"/>
                <a:gd name="T16" fmla="*/ 28 w 294"/>
                <a:gd name="T17" fmla="*/ 115 h 263"/>
                <a:gd name="T18" fmla="*/ 3 w 294"/>
                <a:gd name="T19" fmla="*/ 103 h 263"/>
                <a:gd name="T20" fmla="*/ 28 w 294"/>
                <a:gd name="T21" fmla="*/ 100 h 263"/>
                <a:gd name="T22" fmla="*/ 10 w 294"/>
                <a:gd name="T23" fmla="*/ 88 h 263"/>
                <a:gd name="T24" fmla="*/ 32 w 294"/>
                <a:gd name="T25" fmla="*/ 80 h 263"/>
                <a:gd name="T26" fmla="*/ 54 w 294"/>
                <a:gd name="T27" fmla="*/ 46 h 263"/>
                <a:gd name="T28" fmla="*/ 71 w 294"/>
                <a:gd name="T29" fmla="*/ 51 h 263"/>
                <a:gd name="T30" fmla="*/ 115 w 294"/>
                <a:gd name="T31" fmla="*/ 9 h 263"/>
                <a:gd name="T32" fmla="*/ 243 w 294"/>
                <a:gd name="T33" fmla="*/ 52 h 263"/>
                <a:gd name="T34" fmla="*/ 223 w 294"/>
                <a:gd name="T35" fmla="*/ 251 h 263"/>
                <a:gd name="T36" fmla="*/ 95 w 294"/>
                <a:gd name="T37" fmla="*/ 263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4" h="263">
                  <a:moveTo>
                    <a:pt x="95" y="263"/>
                  </a:moveTo>
                  <a:cubicBezTo>
                    <a:pt x="95" y="263"/>
                    <a:pt x="57" y="252"/>
                    <a:pt x="42" y="225"/>
                  </a:cubicBezTo>
                  <a:cubicBezTo>
                    <a:pt x="27" y="197"/>
                    <a:pt x="29" y="176"/>
                    <a:pt x="29" y="176"/>
                  </a:cubicBezTo>
                  <a:cubicBezTo>
                    <a:pt x="13" y="184"/>
                    <a:pt x="13" y="184"/>
                    <a:pt x="13" y="184"/>
                  </a:cubicBezTo>
                  <a:cubicBezTo>
                    <a:pt x="13" y="184"/>
                    <a:pt x="19" y="166"/>
                    <a:pt x="32" y="154"/>
                  </a:cubicBezTo>
                  <a:cubicBezTo>
                    <a:pt x="32" y="154"/>
                    <a:pt x="16" y="154"/>
                    <a:pt x="13" y="155"/>
                  </a:cubicBezTo>
                  <a:cubicBezTo>
                    <a:pt x="26" y="140"/>
                    <a:pt x="26" y="140"/>
                    <a:pt x="26" y="140"/>
                  </a:cubicBezTo>
                  <a:cubicBezTo>
                    <a:pt x="0" y="138"/>
                    <a:pt x="0" y="138"/>
                    <a:pt x="0" y="138"/>
                  </a:cubicBezTo>
                  <a:cubicBezTo>
                    <a:pt x="0" y="138"/>
                    <a:pt x="26" y="129"/>
                    <a:pt x="28" y="115"/>
                  </a:cubicBezTo>
                  <a:cubicBezTo>
                    <a:pt x="28" y="115"/>
                    <a:pt x="18" y="118"/>
                    <a:pt x="3" y="103"/>
                  </a:cubicBezTo>
                  <a:cubicBezTo>
                    <a:pt x="3" y="103"/>
                    <a:pt x="20" y="105"/>
                    <a:pt x="28" y="100"/>
                  </a:cubicBezTo>
                  <a:cubicBezTo>
                    <a:pt x="10" y="88"/>
                    <a:pt x="10" y="88"/>
                    <a:pt x="10" y="88"/>
                  </a:cubicBezTo>
                  <a:cubicBezTo>
                    <a:pt x="10" y="88"/>
                    <a:pt x="25" y="89"/>
                    <a:pt x="32" y="80"/>
                  </a:cubicBezTo>
                  <a:cubicBezTo>
                    <a:pt x="40" y="70"/>
                    <a:pt x="43" y="48"/>
                    <a:pt x="54" y="46"/>
                  </a:cubicBezTo>
                  <a:cubicBezTo>
                    <a:pt x="64" y="44"/>
                    <a:pt x="71" y="51"/>
                    <a:pt x="71" y="51"/>
                  </a:cubicBezTo>
                  <a:cubicBezTo>
                    <a:pt x="71" y="51"/>
                    <a:pt x="78" y="19"/>
                    <a:pt x="115" y="9"/>
                  </a:cubicBezTo>
                  <a:cubicBezTo>
                    <a:pt x="153" y="0"/>
                    <a:pt x="212" y="4"/>
                    <a:pt x="243" y="52"/>
                  </a:cubicBezTo>
                  <a:cubicBezTo>
                    <a:pt x="275" y="100"/>
                    <a:pt x="294" y="186"/>
                    <a:pt x="223" y="251"/>
                  </a:cubicBezTo>
                  <a:lnTo>
                    <a:pt x="95" y="263"/>
                  </a:lnTo>
                  <a:close/>
                </a:path>
              </a:pathLst>
            </a:custGeom>
            <a:solidFill>
              <a:srgbClr val="354B5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74" name="Freeform 6"/>
            <p:cNvSpPr/>
            <p:nvPr/>
          </p:nvSpPr>
          <p:spPr bwMode="auto">
            <a:xfrm>
              <a:off x="3184740" y="20789081"/>
              <a:ext cx="150813" cy="747713"/>
            </a:xfrm>
            <a:custGeom>
              <a:avLst/>
              <a:gdLst>
                <a:gd name="T0" fmla="*/ 6 w 40"/>
                <a:gd name="T1" fmla="*/ 10 h 199"/>
                <a:gd name="T2" fmla="*/ 0 w 40"/>
                <a:gd name="T3" fmla="*/ 184 h 199"/>
                <a:gd name="T4" fmla="*/ 17 w 40"/>
                <a:gd name="T5" fmla="*/ 198 h 199"/>
                <a:gd name="T6" fmla="*/ 37 w 40"/>
                <a:gd name="T7" fmla="*/ 181 h 199"/>
                <a:gd name="T8" fmla="*/ 40 w 40"/>
                <a:gd name="T9" fmla="*/ 0 h 199"/>
                <a:gd name="T10" fmla="*/ 6 w 40"/>
                <a:gd name="T11" fmla="*/ 10 h 199"/>
              </a:gdLst>
              <a:ahLst/>
              <a:cxnLst>
                <a:cxn ang="0">
                  <a:pos x="T0" y="T1"/>
                </a:cxn>
                <a:cxn ang="0">
                  <a:pos x="T2" y="T3"/>
                </a:cxn>
                <a:cxn ang="0">
                  <a:pos x="T4" y="T5"/>
                </a:cxn>
                <a:cxn ang="0">
                  <a:pos x="T6" y="T7"/>
                </a:cxn>
                <a:cxn ang="0">
                  <a:pos x="T8" y="T9"/>
                </a:cxn>
                <a:cxn ang="0">
                  <a:pos x="T10" y="T11"/>
                </a:cxn>
              </a:cxnLst>
              <a:rect l="0" t="0" r="r" b="b"/>
              <a:pathLst>
                <a:path w="40" h="199">
                  <a:moveTo>
                    <a:pt x="6" y="10"/>
                  </a:moveTo>
                  <a:cubicBezTo>
                    <a:pt x="0" y="184"/>
                    <a:pt x="0" y="184"/>
                    <a:pt x="0" y="184"/>
                  </a:cubicBezTo>
                  <a:cubicBezTo>
                    <a:pt x="0" y="184"/>
                    <a:pt x="5" y="198"/>
                    <a:pt x="17" y="198"/>
                  </a:cubicBezTo>
                  <a:cubicBezTo>
                    <a:pt x="34" y="199"/>
                    <a:pt x="37" y="181"/>
                    <a:pt x="37" y="181"/>
                  </a:cubicBezTo>
                  <a:cubicBezTo>
                    <a:pt x="40" y="0"/>
                    <a:pt x="40" y="0"/>
                    <a:pt x="40" y="0"/>
                  </a:cubicBezTo>
                  <a:lnTo>
                    <a:pt x="6" y="10"/>
                  </a:lnTo>
                  <a:close/>
                </a:path>
              </a:pathLst>
            </a:custGeom>
            <a:solidFill>
              <a:srgbClr val="FBCA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75" name="Freeform 7"/>
            <p:cNvSpPr/>
            <p:nvPr/>
          </p:nvSpPr>
          <p:spPr bwMode="auto">
            <a:xfrm>
              <a:off x="3840377" y="20789081"/>
              <a:ext cx="149225" cy="747713"/>
            </a:xfrm>
            <a:custGeom>
              <a:avLst/>
              <a:gdLst>
                <a:gd name="T0" fmla="*/ 34 w 40"/>
                <a:gd name="T1" fmla="*/ 10 h 199"/>
                <a:gd name="T2" fmla="*/ 40 w 40"/>
                <a:gd name="T3" fmla="*/ 184 h 199"/>
                <a:gd name="T4" fmla="*/ 23 w 40"/>
                <a:gd name="T5" fmla="*/ 198 h 199"/>
                <a:gd name="T6" fmla="*/ 3 w 40"/>
                <a:gd name="T7" fmla="*/ 181 h 199"/>
                <a:gd name="T8" fmla="*/ 0 w 40"/>
                <a:gd name="T9" fmla="*/ 0 h 199"/>
                <a:gd name="T10" fmla="*/ 34 w 40"/>
                <a:gd name="T11" fmla="*/ 10 h 199"/>
              </a:gdLst>
              <a:ahLst/>
              <a:cxnLst>
                <a:cxn ang="0">
                  <a:pos x="T0" y="T1"/>
                </a:cxn>
                <a:cxn ang="0">
                  <a:pos x="T2" y="T3"/>
                </a:cxn>
                <a:cxn ang="0">
                  <a:pos x="T4" y="T5"/>
                </a:cxn>
                <a:cxn ang="0">
                  <a:pos x="T6" y="T7"/>
                </a:cxn>
                <a:cxn ang="0">
                  <a:pos x="T8" y="T9"/>
                </a:cxn>
                <a:cxn ang="0">
                  <a:pos x="T10" y="T11"/>
                </a:cxn>
              </a:cxnLst>
              <a:rect l="0" t="0" r="r" b="b"/>
              <a:pathLst>
                <a:path w="40" h="199">
                  <a:moveTo>
                    <a:pt x="34" y="10"/>
                  </a:moveTo>
                  <a:cubicBezTo>
                    <a:pt x="40" y="184"/>
                    <a:pt x="40" y="184"/>
                    <a:pt x="40" y="184"/>
                  </a:cubicBezTo>
                  <a:cubicBezTo>
                    <a:pt x="40" y="184"/>
                    <a:pt x="35" y="198"/>
                    <a:pt x="23" y="198"/>
                  </a:cubicBezTo>
                  <a:cubicBezTo>
                    <a:pt x="6" y="199"/>
                    <a:pt x="3" y="181"/>
                    <a:pt x="3" y="181"/>
                  </a:cubicBezTo>
                  <a:cubicBezTo>
                    <a:pt x="0" y="0"/>
                    <a:pt x="0" y="0"/>
                    <a:pt x="0" y="0"/>
                  </a:cubicBezTo>
                  <a:lnTo>
                    <a:pt x="34" y="10"/>
                  </a:lnTo>
                  <a:close/>
                </a:path>
              </a:pathLst>
            </a:custGeom>
            <a:solidFill>
              <a:srgbClr val="FBCA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76" name="Freeform 8"/>
            <p:cNvSpPr/>
            <p:nvPr/>
          </p:nvSpPr>
          <p:spPr bwMode="auto">
            <a:xfrm>
              <a:off x="3665752" y="22452781"/>
              <a:ext cx="490538" cy="176213"/>
            </a:xfrm>
            <a:custGeom>
              <a:avLst/>
              <a:gdLst>
                <a:gd name="T0" fmla="*/ 71 w 130"/>
                <a:gd name="T1" fmla="*/ 0 h 47"/>
                <a:gd name="T2" fmla="*/ 109 w 130"/>
                <a:gd name="T3" fmla="*/ 15 h 47"/>
                <a:gd name="T4" fmla="*/ 113 w 130"/>
                <a:gd name="T5" fmla="*/ 44 h 47"/>
                <a:gd name="T6" fmla="*/ 3 w 130"/>
                <a:gd name="T7" fmla="*/ 39 h 47"/>
                <a:gd name="T8" fmla="*/ 9 w 130"/>
                <a:gd name="T9" fmla="*/ 10 h 47"/>
                <a:gd name="T10" fmla="*/ 71 w 130"/>
                <a:gd name="T11" fmla="*/ 0 h 47"/>
              </a:gdLst>
              <a:ahLst/>
              <a:cxnLst>
                <a:cxn ang="0">
                  <a:pos x="T0" y="T1"/>
                </a:cxn>
                <a:cxn ang="0">
                  <a:pos x="T2" y="T3"/>
                </a:cxn>
                <a:cxn ang="0">
                  <a:pos x="T4" y="T5"/>
                </a:cxn>
                <a:cxn ang="0">
                  <a:pos x="T6" y="T7"/>
                </a:cxn>
                <a:cxn ang="0">
                  <a:pos x="T8" y="T9"/>
                </a:cxn>
                <a:cxn ang="0">
                  <a:pos x="T10" y="T11"/>
                </a:cxn>
              </a:cxnLst>
              <a:rect l="0" t="0" r="r" b="b"/>
              <a:pathLst>
                <a:path w="130" h="47">
                  <a:moveTo>
                    <a:pt x="71" y="0"/>
                  </a:moveTo>
                  <a:cubicBezTo>
                    <a:pt x="71" y="0"/>
                    <a:pt x="88" y="11"/>
                    <a:pt x="109" y="15"/>
                  </a:cubicBezTo>
                  <a:cubicBezTo>
                    <a:pt x="130" y="18"/>
                    <a:pt x="126" y="41"/>
                    <a:pt x="113" y="44"/>
                  </a:cubicBezTo>
                  <a:cubicBezTo>
                    <a:pt x="100" y="47"/>
                    <a:pt x="7" y="47"/>
                    <a:pt x="3" y="39"/>
                  </a:cubicBezTo>
                  <a:cubicBezTo>
                    <a:pt x="0" y="31"/>
                    <a:pt x="9" y="10"/>
                    <a:pt x="9" y="10"/>
                  </a:cubicBezTo>
                  <a:lnTo>
                    <a:pt x="71" y="0"/>
                  </a:lnTo>
                  <a:close/>
                </a:path>
              </a:pathLst>
            </a:custGeom>
            <a:solidFill>
              <a:srgbClr val="4C39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77" name="Freeform 9"/>
            <p:cNvSpPr/>
            <p:nvPr/>
          </p:nvSpPr>
          <p:spPr bwMode="auto">
            <a:xfrm>
              <a:off x="3072027" y="22452781"/>
              <a:ext cx="469900" cy="168275"/>
            </a:xfrm>
            <a:custGeom>
              <a:avLst/>
              <a:gdLst>
                <a:gd name="T0" fmla="*/ 57 w 125"/>
                <a:gd name="T1" fmla="*/ 0 h 45"/>
                <a:gd name="T2" fmla="*/ 20 w 125"/>
                <a:gd name="T3" fmla="*/ 14 h 45"/>
                <a:gd name="T4" fmla="*/ 17 w 125"/>
                <a:gd name="T5" fmla="*/ 42 h 45"/>
                <a:gd name="T6" fmla="*/ 122 w 125"/>
                <a:gd name="T7" fmla="*/ 37 h 45"/>
                <a:gd name="T8" fmla="*/ 117 w 125"/>
                <a:gd name="T9" fmla="*/ 10 h 45"/>
                <a:gd name="T10" fmla="*/ 57 w 125"/>
                <a:gd name="T11" fmla="*/ 0 h 45"/>
              </a:gdLst>
              <a:ahLst/>
              <a:cxnLst>
                <a:cxn ang="0">
                  <a:pos x="T0" y="T1"/>
                </a:cxn>
                <a:cxn ang="0">
                  <a:pos x="T2" y="T3"/>
                </a:cxn>
                <a:cxn ang="0">
                  <a:pos x="T4" y="T5"/>
                </a:cxn>
                <a:cxn ang="0">
                  <a:pos x="T6" y="T7"/>
                </a:cxn>
                <a:cxn ang="0">
                  <a:pos x="T8" y="T9"/>
                </a:cxn>
                <a:cxn ang="0">
                  <a:pos x="T10" y="T11"/>
                </a:cxn>
              </a:cxnLst>
              <a:rect l="0" t="0" r="r" b="b"/>
              <a:pathLst>
                <a:path w="125" h="45">
                  <a:moveTo>
                    <a:pt x="57" y="0"/>
                  </a:moveTo>
                  <a:cubicBezTo>
                    <a:pt x="57" y="0"/>
                    <a:pt x="41" y="11"/>
                    <a:pt x="20" y="14"/>
                  </a:cubicBezTo>
                  <a:cubicBezTo>
                    <a:pt x="0" y="17"/>
                    <a:pt x="5" y="39"/>
                    <a:pt x="17" y="42"/>
                  </a:cubicBezTo>
                  <a:cubicBezTo>
                    <a:pt x="30" y="45"/>
                    <a:pt x="118" y="45"/>
                    <a:pt x="122" y="37"/>
                  </a:cubicBezTo>
                  <a:cubicBezTo>
                    <a:pt x="125" y="29"/>
                    <a:pt x="117" y="10"/>
                    <a:pt x="117" y="10"/>
                  </a:cubicBezTo>
                  <a:lnTo>
                    <a:pt x="57" y="0"/>
                  </a:lnTo>
                  <a:close/>
                </a:path>
              </a:pathLst>
            </a:custGeom>
            <a:solidFill>
              <a:srgbClr val="4C39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78" name="Freeform 10"/>
            <p:cNvSpPr/>
            <p:nvPr/>
          </p:nvSpPr>
          <p:spPr bwMode="auto">
            <a:xfrm>
              <a:off x="3286340" y="21311369"/>
              <a:ext cx="658813" cy="1189038"/>
            </a:xfrm>
            <a:custGeom>
              <a:avLst/>
              <a:gdLst>
                <a:gd name="T0" fmla="*/ 26 w 415"/>
                <a:gd name="T1" fmla="*/ 5 h 749"/>
                <a:gd name="T2" fmla="*/ 0 w 415"/>
                <a:gd name="T3" fmla="*/ 719 h 749"/>
                <a:gd name="T4" fmla="*/ 145 w 415"/>
                <a:gd name="T5" fmla="*/ 749 h 749"/>
                <a:gd name="T6" fmla="*/ 178 w 415"/>
                <a:gd name="T7" fmla="*/ 156 h 749"/>
                <a:gd name="T8" fmla="*/ 204 w 415"/>
                <a:gd name="T9" fmla="*/ 156 h 749"/>
                <a:gd name="T10" fmla="*/ 256 w 415"/>
                <a:gd name="T11" fmla="*/ 749 h 749"/>
                <a:gd name="T12" fmla="*/ 415 w 415"/>
                <a:gd name="T13" fmla="*/ 723 h 749"/>
                <a:gd name="T14" fmla="*/ 367 w 415"/>
                <a:gd name="T15" fmla="*/ 0 h 749"/>
                <a:gd name="T16" fmla="*/ 26 w 415"/>
                <a:gd name="T17" fmla="*/ 5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5" h="749">
                  <a:moveTo>
                    <a:pt x="26" y="5"/>
                  </a:moveTo>
                  <a:lnTo>
                    <a:pt x="0" y="719"/>
                  </a:lnTo>
                  <a:lnTo>
                    <a:pt x="145" y="749"/>
                  </a:lnTo>
                  <a:lnTo>
                    <a:pt x="178" y="156"/>
                  </a:lnTo>
                  <a:lnTo>
                    <a:pt x="204" y="156"/>
                  </a:lnTo>
                  <a:lnTo>
                    <a:pt x="256" y="749"/>
                  </a:lnTo>
                  <a:lnTo>
                    <a:pt x="415" y="723"/>
                  </a:lnTo>
                  <a:lnTo>
                    <a:pt x="367" y="0"/>
                  </a:lnTo>
                  <a:lnTo>
                    <a:pt x="26" y="5"/>
                  </a:lnTo>
                  <a:close/>
                </a:path>
              </a:pathLst>
            </a:custGeom>
            <a:solidFill>
              <a:srgbClr val="BDBD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79" name="Freeform 11"/>
            <p:cNvSpPr/>
            <p:nvPr/>
          </p:nvSpPr>
          <p:spPr bwMode="auto">
            <a:xfrm>
              <a:off x="3505415" y="21536794"/>
              <a:ext cx="168275" cy="22225"/>
            </a:xfrm>
            <a:custGeom>
              <a:avLst/>
              <a:gdLst>
                <a:gd name="T0" fmla="*/ 27 w 45"/>
                <a:gd name="T1" fmla="*/ 6 h 6"/>
                <a:gd name="T2" fmla="*/ 23 w 45"/>
                <a:gd name="T3" fmla="*/ 6 h 6"/>
                <a:gd name="T4" fmla="*/ 19 w 45"/>
                <a:gd name="T5" fmla="*/ 6 h 6"/>
                <a:gd name="T6" fmla="*/ 1 w 45"/>
                <a:gd name="T7" fmla="*/ 4 h 6"/>
                <a:gd name="T8" fmla="*/ 0 w 45"/>
                <a:gd name="T9" fmla="*/ 1 h 6"/>
                <a:gd name="T10" fmla="*/ 3 w 45"/>
                <a:gd name="T11" fmla="*/ 0 h 6"/>
                <a:gd name="T12" fmla="*/ 19 w 45"/>
                <a:gd name="T13" fmla="*/ 2 h 6"/>
                <a:gd name="T14" fmla="*/ 23 w 45"/>
                <a:gd name="T15" fmla="*/ 2 h 6"/>
                <a:gd name="T16" fmla="*/ 41 w 45"/>
                <a:gd name="T17" fmla="*/ 0 h 6"/>
                <a:gd name="T18" fmla="*/ 44 w 45"/>
                <a:gd name="T19" fmla="*/ 1 h 6"/>
                <a:gd name="T20" fmla="*/ 43 w 45"/>
                <a:gd name="T21" fmla="*/ 4 h 6"/>
                <a:gd name="T22" fmla="*/ 27 w 45"/>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6">
                  <a:moveTo>
                    <a:pt x="27" y="6"/>
                  </a:moveTo>
                  <a:cubicBezTo>
                    <a:pt x="26" y="6"/>
                    <a:pt x="24" y="6"/>
                    <a:pt x="23" y="6"/>
                  </a:cubicBezTo>
                  <a:cubicBezTo>
                    <a:pt x="19" y="6"/>
                    <a:pt x="19" y="6"/>
                    <a:pt x="19" y="6"/>
                  </a:cubicBezTo>
                  <a:cubicBezTo>
                    <a:pt x="9" y="6"/>
                    <a:pt x="2" y="4"/>
                    <a:pt x="1" y="4"/>
                  </a:cubicBezTo>
                  <a:cubicBezTo>
                    <a:pt x="0" y="4"/>
                    <a:pt x="0" y="2"/>
                    <a:pt x="0" y="1"/>
                  </a:cubicBezTo>
                  <a:cubicBezTo>
                    <a:pt x="0" y="0"/>
                    <a:pt x="2" y="0"/>
                    <a:pt x="3" y="0"/>
                  </a:cubicBezTo>
                  <a:cubicBezTo>
                    <a:pt x="3" y="0"/>
                    <a:pt x="9" y="2"/>
                    <a:pt x="19" y="2"/>
                  </a:cubicBezTo>
                  <a:cubicBezTo>
                    <a:pt x="23" y="2"/>
                    <a:pt x="23" y="2"/>
                    <a:pt x="23" y="2"/>
                  </a:cubicBezTo>
                  <a:cubicBezTo>
                    <a:pt x="31" y="2"/>
                    <a:pt x="38" y="2"/>
                    <a:pt x="41" y="0"/>
                  </a:cubicBezTo>
                  <a:cubicBezTo>
                    <a:pt x="42" y="0"/>
                    <a:pt x="44" y="0"/>
                    <a:pt x="44" y="1"/>
                  </a:cubicBezTo>
                  <a:cubicBezTo>
                    <a:pt x="45" y="2"/>
                    <a:pt x="44" y="3"/>
                    <a:pt x="43" y="4"/>
                  </a:cubicBezTo>
                  <a:cubicBezTo>
                    <a:pt x="39" y="6"/>
                    <a:pt x="34" y="6"/>
                    <a:pt x="27" y="6"/>
                  </a:cubicBezTo>
                  <a:close/>
                </a:path>
              </a:pathLst>
            </a:custGeom>
            <a:solidFill>
              <a:srgbClr val="1E1E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80" name="Freeform 12"/>
            <p:cNvSpPr/>
            <p:nvPr/>
          </p:nvSpPr>
          <p:spPr bwMode="auto">
            <a:xfrm>
              <a:off x="3157752" y="20414431"/>
              <a:ext cx="831850" cy="927100"/>
            </a:xfrm>
            <a:custGeom>
              <a:avLst/>
              <a:gdLst>
                <a:gd name="T0" fmla="*/ 34 w 221"/>
                <a:gd name="T1" fmla="*/ 16 h 247"/>
                <a:gd name="T2" fmla="*/ 107 w 221"/>
                <a:gd name="T3" fmla="*/ 2 h 247"/>
                <a:gd name="T4" fmla="*/ 194 w 221"/>
                <a:gd name="T5" fmla="*/ 16 h 247"/>
                <a:gd name="T6" fmla="*/ 217 w 221"/>
                <a:gd name="T7" fmla="*/ 60 h 247"/>
                <a:gd name="T8" fmla="*/ 221 w 221"/>
                <a:gd name="T9" fmla="*/ 113 h 247"/>
                <a:gd name="T10" fmla="*/ 183 w 221"/>
                <a:gd name="T11" fmla="*/ 117 h 247"/>
                <a:gd name="T12" fmla="*/ 190 w 221"/>
                <a:gd name="T13" fmla="*/ 247 h 247"/>
                <a:gd name="T14" fmla="*/ 45 w 221"/>
                <a:gd name="T15" fmla="*/ 247 h 247"/>
                <a:gd name="T16" fmla="*/ 46 w 221"/>
                <a:gd name="T17" fmla="*/ 120 h 247"/>
                <a:gd name="T18" fmla="*/ 5 w 221"/>
                <a:gd name="T19" fmla="*/ 117 h 247"/>
                <a:gd name="T20" fmla="*/ 34 w 221"/>
                <a:gd name="T21" fmla="*/ 1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1" h="247">
                  <a:moveTo>
                    <a:pt x="34" y="16"/>
                  </a:moveTo>
                  <a:cubicBezTo>
                    <a:pt x="34" y="16"/>
                    <a:pt x="81" y="4"/>
                    <a:pt x="107" y="2"/>
                  </a:cubicBezTo>
                  <a:cubicBezTo>
                    <a:pt x="133" y="0"/>
                    <a:pt x="194" y="16"/>
                    <a:pt x="194" y="16"/>
                  </a:cubicBezTo>
                  <a:cubicBezTo>
                    <a:pt x="194" y="16"/>
                    <a:pt x="213" y="20"/>
                    <a:pt x="217" y="60"/>
                  </a:cubicBezTo>
                  <a:cubicBezTo>
                    <a:pt x="221" y="113"/>
                    <a:pt x="221" y="113"/>
                    <a:pt x="221" y="113"/>
                  </a:cubicBezTo>
                  <a:cubicBezTo>
                    <a:pt x="221" y="113"/>
                    <a:pt x="202" y="118"/>
                    <a:pt x="183" y="117"/>
                  </a:cubicBezTo>
                  <a:cubicBezTo>
                    <a:pt x="190" y="247"/>
                    <a:pt x="190" y="247"/>
                    <a:pt x="190" y="247"/>
                  </a:cubicBezTo>
                  <a:cubicBezTo>
                    <a:pt x="45" y="247"/>
                    <a:pt x="45" y="247"/>
                    <a:pt x="45" y="247"/>
                  </a:cubicBezTo>
                  <a:cubicBezTo>
                    <a:pt x="46" y="120"/>
                    <a:pt x="46" y="120"/>
                    <a:pt x="46" y="120"/>
                  </a:cubicBezTo>
                  <a:cubicBezTo>
                    <a:pt x="5" y="117"/>
                    <a:pt x="5" y="117"/>
                    <a:pt x="5" y="117"/>
                  </a:cubicBezTo>
                  <a:cubicBezTo>
                    <a:pt x="5" y="117"/>
                    <a:pt x="0" y="24"/>
                    <a:pt x="34" y="16"/>
                  </a:cubicBezTo>
                  <a:close/>
                </a:path>
              </a:pathLst>
            </a:custGeom>
            <a:solidFill>
              <a:srgbClr val="6696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81" name="Freeform 13"/>
            <p:cNvSpPr/>
            <p:nvPr/>
          </p:nvSpPr>
          <p:spPr bwMode="auto">
            <a:xfrm>
              <a:off x="3456202" y="20422369"/>
              <a:ext cx="209550" cy="100013"/>
            </a:xfrm>
            <a:custGeom>
              <a:avLst/>
              <a:gdLst>
                <a:gd name="T0" fmla="*/ 26 w 56"/>
                <a:gd name="T1" fmla="*/ 27 h 27"/>
                <a:gd name="T2" fmla="*/ 53 w 56"/>
                <a:gd name="T3" fmla="*/ 18 h 27"/>
                <a:gd name="T4" fmla="*/ 56 w 56"/>
                <a:gd name="T5" fmla="*/ 2 h 27"/>
                <a:gd name="T6" fmla="*/ 28 w 56"/>
                <a:gd name="T7" fmla="*/ 0 h 27"/>
                <a:gd name="T8" fmla="*/ 0 w 56"/>
                <a:gd name="T9" fmla="*/ 4 h 27"/>
                <a:gd name="T10" fmla="*/ 26 w 56"/>
                <a:gd name="T11" fmla="*/ 27 h 27"/>
              </a:gdLst>
              <a:ahLst/>
              <a:cxnLst>
                <a:cxn ang="0">
                  <a:pos x="T0" y="T1"/>
                </a:cxn>
                <a:cxn ang="0">
                  <a:pos x="T2" y="T3"/>
                </a:cxn>
                <a:cxn ang="0">
                  <a:pos x="T4" y="T5"/>
                </a:cxn>
                <a:cxn ang="0">
                  <a:pos x="T6" y="T7"/>
                </a:cxn>
                <a:cxn ang="0">
                  <a:pos x="T8" y="T9"/>
                </a:cxn>
                <a:cxn ang="0">
                  <a:pos x="T10" y="T11"/>
                </a:cxn>
              </a:cxnLst>
              <a:rect l="0" t="0" r="r" b="b"/>
              <a:pathLst>
                <a:path w="56" h="27">
                  <a:moveTo>
                    <a:pt x="26" y="27"/>
                  </a:moveTo>
                  <a:cubicBezTo>
                    <a:pt x="35" y="26"/>
                    <a:pt x="48" y="27"/>
                    <a:pt x="53" y="18"/>
                  </a:cubicBezTo>
                  <a:cubicBezTo>
                    <a:pt x="56" y="13"/>
                    <a:pt x="56" y="8"/>
                    <a:pt x="56" y="2"/>
                  </a:cubicBezTo>
                  <a:cubicBezTo>
                    <a:pt x="45" y="1"/>
                    <a:pt x="35" y="0"/>
                    <a:pt x="28" y="0"/>
                  </a:cubicBezTo>
                  <a:cubicBezTo>
                    <a:pt x="20" y="1"/>
                    <a:pt x="10" y="2"/>
                    <a:pt x="0" y="4"/>
                  </a:cubicBezTo>
                  <a:cubicBezTo>
                    <a:pt x="3" y="17"/>
                    <a:pt x="12" y="27"/>
                    <a:pt x="26" y="27"/>
                  </a:cubicBezTo>
                  <a:close/>
                </a:path>
              </a:pathLst>
            </a:custGeom>
            <a:solidFill>
              <a:srgbClr val="2A3D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82" name="Freeform 14"/>
            <p:cNvSpPr/>
            <p:nvPr/>
          </p:nvSpPr>
          <p:spPr bwMode="auto">
            <a:xfrm>
              <a:off x="3489540" y="20257269"/>
              <a:ext cx="139700" cy="231775"/>
            </a:xfrm>
            <a:custGeom>
              <a:avLst/>
              <a:gdLst>
                <a:gd name="T0" fmla="*/ 0 w 37"/>
                <a:gd name="T1" fmla="*/ 0 h 62"/>
                <a:gd name="T2" fmla="*/ 0 w 37"/>
                <a:gd name="T3" fmla="*/ 50 h 62"/>
                <a:gd name="T4" fmla="*/ 19 w 37"/>
                <a:gd name="T5" fmla="*/ 62 h 62"/>
                <a:gd name="T6" fmla="*/ 37 w 37"/>
                <a:gd name="T7" fmla="*/ 50 h 62"/>
                <a:gd name="T8" fmla="*/ 37 w 37"/>
                <a:gd name="T9" fmla="*/ 0 h 62"/>
                <a:gd name="T10" fmla="*/ 0 w 37"/>
                <a:gd name="T11" fmla="*/ 0 h 62"/>
              </a:gdLst>
              <a:ahLst/>
              <a:cxnLst>
                <a:cxn ang="0">
                  <a:pos x="T0" y="T1"/>
                </a:cxn>
                <a:cxn ang="0">
                  <a:pos x="T2" y="T3"/>
                </a:cxn>
                <a:cxn ang="0">
                  <a:pos x="T4" y="T5"/>
                </a:cxn>
                <a:cxn ang="0">
                  <a:pos x="T6" y="T7"/>
                </a:cxn>
                <a:cxn ang="0">
                  <a:pos x="T8" y="T9"/>
                </a:cxn>
                <a:cxn ang="0">
                  <a:pos x="T10" y="T11"/>
                </a:cxn>
              </a:cxnLst>
              <a:rect l="0" t="0" r="r" b="b"/>
              <a:pathLst>
                <a:path w="37" h="62">
                  <a:moveTo>
                    <a:pt x="0" y="0"/>
                  </a:moveTo>
                  <a:cubicBezTo>
                    <a:pt x="0" y="50"/>
                    <a:pt x="0" y="50"/>
                    <a:pt x="0" y="50"/>
                  </a:cubicBezTo>
                  <a:cubicBezTo>
                    <a:pt x="0" y="50"/>
                    <a:pt x="3" y="61"/>
                    <a:pt x="19" y="62"/>
                  </a:cubicBezTo>
                  <a:cubicBezTo>
                    <a:pt x="36" y="62"/>
                    <a:pt x="37" y="50"/>
                    <a:pt x="37" y="50"/>
                  </a:cubicBezTo>
                  <a:cubicBezTo>
                    <a:pt x="37" y="0"/>
                    <a:pt x="37" y="0"/>
                    <a:pt x="37" y="0"/>
                  </a:cubicBezTo>
                  <a:lnTo>
                    <a:pt x="0" y="0"/>
                  </a:lnTo>
                  <a:close/>
                </a:path>
              </a:pathLst>
            </a:custGeom>
            <a:solidFill>
              <a:srgbClr val="FBCA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83" name="Freeform 15"/>
            <p:cNvSpPr/>
            <p:nvPr/>
          </p:nvSpPr>
          <p:spPr bwMode="auto">
            <a:xfrm>
              <a:off x="3489540" y="20257269"/>
              <a:ext cx="139700" cy="77788"/>
            </a:xfrm>
            <a:custGeom>
              <a:avLst/>
              <a:gdLst>
                <a:gd name="T0" fmla="*/ 24 w 37"/>
                <a:gd name="T1" fmla="*/ 21 h 21"/>
                <a:gd name="T2" fmla="*/ 37 w 37"/>
                <a:gd name="T3" fmla="*/ 19 h 21"/>
                <a:gd name="T4" fmla="*/ 37 w 37"/>
                <a:gd name="T5" fmla="*/ 0 h 21"/>
                <a:gd name="T6" fmla="*/ 0 w 37"/>
                <a:gd name="T7" fmla="*/ 0 h 21"/>
                <a:gd name="T8" fmla="*/ 0 w 37"/>
                <a:gd name="T9" fmla="*/ 19 h 21"/>
                <a:gd name="T10" fmla="*/ 24 w 37"/>
                <a:gd name="T11" fmla="*/ 21 h 21"/>
              </a:gdLst>
              <a:ahLst/>
              <a:cxnLst>
                <a:cxn ang="0">
                  <a:pos x="T0" y="T1"/>
                </a:cxn>
                <a:cxn ang="0">
                  <a:pos x="T2" y="T3"/>
                </a:cxn>
                <a:cxn ang="0">
                  <a:pos x="T4" y="T5"/>
                </a:cxn>
                <a:cxn ang="0">
                  <a:pos x="T6" y="T7"/>
                </a:cxn>
                <a:cxn ang="0">
                  <a:pos x="T8" y="T9"/>
                </a:cxn>
                <a:cxn ang="0">
                  <a:pos x="T10" y="T11"/>
                </a:cxn>
              </a:cxnLst>
              <a:rect l="0" t="0" r="r" b="b"/>
              <a:pathLst>
                <a:path w="37" h="21">
                  <a:moveTo>
                    <a:pt x="24" y="21"/>
                  </a:moveTo>
                  <a:cubicBezTo>
                    <a:pt x="28" y="20"/>
                    <a:pt x="32" y="20"/>
                    <a:pt x="37" y="19"/>
                  </a:cubicBezTo>
                  <a:cubicBezTo>
                    <a:pt x="37" y="0"/>
                    <a:pt x="37" y="0"/>
                    <a:pt x="37" y="0"/>
                  </a:cubicBezTo>
                  <a:cubicBezTo>
                    <a:pt x="0" y="0"/>
                    <a:pt x="0" y="0"/>
                    <a:pt x="0" y="0"/>
                  </a:cubicBezTo>
                  <a:cubicBezTo>
                    <a:pt x="0" y="19"/>
                    <a:pt x="0" y="19"/>
                    <a:pt x="0" y="19"/>
                  </a:cubicBezTo>
                  <a:cubicBezTo>
                    <a:pt x="8" y="19"/>
                    <a:pt x="16" y="21"/>
                    <a:pt x="24" y="21"/>
                  </a:cubicBezTo>
                  <a:close/>
                </a:path>
              </a:pathLst>
            </a:custGeom>
            <a:solidFill>
              <a:srgbClr val="F2BF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84" name="Freeform 16"/>
            <p:cNvSpPr/>
            <p:nvPr/>
          </p:nvSpPr>
          <p:spPr bwMode="auto">
            <a:xfrm>
              <a:off x="3384765" y="20665256"/>
              <a:ext cx="398463" cy="379413"/>
            </a:xfrm>
            <a:custGeom>
              <a:avLst/>
              <a:gdLst>
                <a:gd name="T0" fmla="*/ 125 w 251"/>
                <a:gd name="T1" fmla="*/ 0 h 239"/>
                <a:gd name="T2" fmla="*/ 163 w 251"/>
                <a:gd name="T3" fmla="*/ 81 h 239"/>
                <a:gd name="T4" fmla="*/ 251 w 251"/>
                <a:gd name="T5" fmla="*/ 92 h 239"/>
                <a:gd name="T6" fmla="*/ 187 w 251"/>
                <a:gd name="T7" fmla="*/ 154 h 239"/>
                <a:gd name="T8" fmla="*/ 204 w 251"/>
                <a:gd name="T9" fmla="*/ 239 h 239"/>
                <a:gd name="T10" fmla="*/ 125 w 251"/>
                <a:gd name="T11" fmla="*/ 199 h 239"/>
                <a:gd name="T12" fmla="*/ 47 w 251"/>
                <a:gd name="T13" fmla="*/ 239 h 239"/>
                <a:gd name="T14" fmla="*/ 61 w 251"/>
                <a:gd name="T15" fmla="*/ 154 h 239"/>
                <a:gd name="T16" fmla="*/ 0 w 251"/>
                <a:gd name="T17" fmla="*/ 92 h 239"/>
                <a:gd name="T18" fmla="*/ 87 w 251"/>
                <a:gd name="T19" fmla="*/ 81 h 239"/>
                <a:gd name="T20" fmla="*/ 125 w 251"/>
                <a:gd name="T21"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39">
                  <a:moveTo>
                    <a:pt x="125" y="0"/>
                  </a:moveTo>
                  <a:lnTo>
                    <a:pt x="163" y="81"/>
                  </a:lnTo>
                  <a:lnTo>
                    <a:pt x="251" y="92"/>
                  </a:lnTo>
                  <a:lnTo>
                    <a:pt x="187" y="154"/>
                  </a:lnTo>
                  <a:lnTo>
                    <a:pt x="204" y="239"/>
                  </a:lnTo>
                  <a:lnTo>
                    <a:pt x="125" y="199"/>
                  </a:lnTo>
                  <a:lnTo>
                    <a:pt x="47" y="239"/>
                  </a:lnTo>
                  <a:lnTo>
                    <a:pt x="61" y="154"/>
                  </a:lnTo>
                  <a:lnTo>
                    <a:pt x="0" y="92"/>
                  </a:lnTo>
                  <a:lnTo>
                    <a:pt x="87" y="81"/>
                  </a:lnTo>
                  <a:lnTo>
                    <a:pt x="125" y="0"/>
                  </a:lnTo>
                  <a:close/>
                </a:path>
              </a:pathLst>
            </a:custGeom>
            <a:solidFill>
              <a:srgbClr val="2A3D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85" name="Freeform 17"/>
            <p:cNvSpPr/>
            <p:nvPr/>
          </p:nvSpPr>
          <p:spPr bwMode="auto">
            <a:xfrm>
              <a:off x="3211727" y="19655606"/>
              <a:ext cx="673100" cy="671513"/>
            </a:xfrm>
            <a:custGeom>
              <a:avLst/>
              <a:gdLst>
                <a:gd name="T0" fmla="*/ 6 w 179"/>
                <a:gd name="T1" fmla="*/ 61 h 179"/>
                <a:gd name="T2" fmla="*/ 8 w 179"/>
                <a:gd name="T3" fmla="*/ 124 h 179"/>
                <a:gd name="T4" fmla="*/ 95 w 179"/>
                <a:gd name="T5" fmla="*/ 178 h 179"/>
                <a:gd name="T6" fmla="*/ 174 w 179"/>
                <a:gd name="T7" fmla="*/ 122 h 179"/>
                <a:gd name="T8" fmla="*/ 179 w 179"/>
                <a:gd name="T9" fmla="*/ 62 h 179"/>
                <a:gd name="T10" fmla="*/ 157 w 179"/>
                <a:gd name="T11" fmla="*/ 46 h 179"/>
                <a:gd name="T12" fmla="*/ 155 w 179"/>
                <a:gd name="T13" fmla="*/ 71 h 179"/>
                <a:gd name="T14" fmla="*/ 122 w 179"/>
                <a:gd name="T15" fmla="*/ 33 h 179"/>
                <a:gd name="T16" fmla="*/ 126 w 179"/>
                <a:gd name="T17" fmla="*/ 69 h 179"/>
                <a:gd name="T18" fmla="*/ 67 w 179"/>
                <a:gd name="T19" fmla="*/ 0 h 179"/>
                <a:gd name="T20" fmla="*/ 57 w 179"/>
                <a:gd name="T21" fmla="*/ 20 h 179"/>
                <a:gd name="T22" fmla="*/ 45 w 179"/>
                <a:gd name="T23" fmla="*/ 5 h 179"/>
                <a:gd name="T24" fmla="*/ 6 w 179"/>
                <a:gd name="T25" fmla="*/ 6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79">
                  <a:moveTo>
                    <a:pt x="6" y="61"/>
                  </a:moveTo>
                  <a:cubicBezTo>
                    <a:pt x="6" y="61"/>
                    <a:pt x="0" y="102"/>
                    <a:pt x="8" y="124"/>
                  </a:cubicBezTo>
                  <a:cubicBezTo>
                    <a:pt x="17" y="147"/>
                    <a:pt x="36" y="179"/>
                    <a:pt x="95" y="178"/>
                  </a:cubicBezTo>
                  <a:cubicBezTo>
                    <a:pt x="153" y="176"/>
                    <a:pt x="169" y="145"/>
                    <a:pt x="174" y="122"/>
                  </a:cubicBezTo>
                  <a:cubicBezTo>
                    <a:pt x="179" y="98"/>
                    <a:pt x="179" y="62"/>
                    <a:pt x="179" y="62"/>
                  </a:cubicBezTo>
                  <a:cubicBezTo>
                    <a:pt x="157" y="46"/>
                    <a:pt x="157" y="46"/>
                    <a:pt x="157" y="46"/>
                  </a:cubicBezTo>
                  <a:cubicBezTo>
                    <a:pt x="157" y="46"/>
                    <a:pt x="160" y="65"/>
                    <a:pt x="155" y="71"/>
                  </a:cubicBezTo>
                  <a:cubicBezTo>
                    <a:pt x="155" y="71"/>
                    <a:pt x="138" y="37"/>
                    <a:pt x="122" y="33"/>
                  </a:cubicBezTo>
                  <a:cubicBezTo>
                    <a:pt x="122" y="33"/>
                    <a:pt x="129" y="62"/>
                    <a:pt x="126" y="69"/>
                  </a:cubicBezTo>
                  <a:cubicBezTo>
                    <a:pt x="67" y="0"/>
                    <a:pt x="67" y="0"/>
                    <a:pt x="67" y="0"/>
                  </a:cubicBezTo>
                  <a:cubicBezTo>
                    <a:pt x="57" y="20"/>
                    <a:pt x="57" y="20"/>
                    <a:pt x="57" y="20"/>
                  </a:cubicBezTo>
                  <a:cubicBezTo>
                    <a:pt x="45" y="5"/>
                    <a:pt x="45" y="5"/>
                    <a:pt x="45" y="5"/>
                  </a:cubicBezTo>
                  <a:cubicBezTo>
                    <a:pt x="45" y="5"/>
                    <a:pt x="21" y="60"/>
                    <a:pt x="6" y="61"/>
                  </a:cubicBezTo>
                  <a:close/>
                </a:path>
              </a:pathLst>
            </a:custGeom>
            <a:solidFill>
              <a:srgbClr val="FBCA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86" name="Oval 18"/>
            <p:cNvSpPr>
              <a:spLocks noChangeArrowheads="1"/>
            </p:cNvSpPr>
            <p:nvPr/>
          </p:nvSpPr>
          <p:spPr bwMode="auto">
            <a:xfrm>
              <a:off x="3824502" y="19884206"/>
              <a:ext cx="112713" cy="112713"/>
            </a:xfrm>
            <a:prstGeom prst="ellipse">
              <a:avLst/>
            </a:prstGeom>
            <a:solidFill>
              <a:srgbClr val="FBCA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87" name="Oval 19"/>
            <p:cNvSpPr>
              <a:spLocks noChangeArrowheads="1"/>
            </p:cNvSpPr>
            <p:nvPr/>
          </p:nvSpPr>
          <p:spPr bwMode="auto">
            <a:xfrm>
              <a:off x="3173627" y="19884206"/>
              <a:ext cx="109538" cy="112713"/>
            </a:xfrm>
            <a:prstGeom prst="ellipse">
              <a:avLst/>
            </a:prstGeom>
            <a:solidFill>
              <a:srgbClr val="FBCA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88" name="Oval 20"/>
            <p:cNvSpPr>
              <a:spLocks noChangeArrowheads="1"/>
            </p:cNvSpPr>
            <p:nvPr/>
          </p:nvSpPr>
          <p:spPr bwMode="auto">
            <a:xfrm>
              <a:off x="3302215" y="19866744"/>
              <a:ext cx="101600" cy="104775"/>
            </a:xfrm>
            <a:prstGeom prst="ellipse">
              <a:avLst/>
            </a:prstGeom>
            <a:solidFill>
              <a:srgbClr val="3331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89" name="Freeform 21"/>
            <p:cNvSpPr/>
            <p:nvPr/>
          </p:nvSpPr>
          <p:spPr bwMode="auto">
            <a:xfrm>
              <a:off x="3492715" y="19944531"/>
              <a:ext cx="125413" cy="104775"/>
            </a:xfrm>
            <a:custGeom>
              <a:avLst/>
              <a:gdLst>
                <a:gd name="T0" fmla="*/ 17 w 79"/>
                <a:gd name="T1" fmla="*/ 0 h 66"/>
                <a:gd name="T2" fmla="*/ 62 w 79"/>
                <a:gd name="T3" fmla="*/ 0 h 66"/>
                <a:gd name="T4" fmla="*/ 79 w 79"/>
                <a:gd name="T5" fmla="*/ 66 h 66"/>
                <a:gd name="T6" fmla="*/ 0 w 79"/>
                <a:gd name="T7" fmla="*/ 66 h 66"/>
                <a:gd name="T8" fmla="*/ 17 w 79"/>
                <a:gd name="T9" fmla="*/ 0 h 66"/>
              </a:gdLst>
              <a:ahLst/>
              <a:cxnLst>
                <a:cxn ang="0">
                  <a:pos x="T0" y="T1"/>
                </a:cxn>
                <a:cxn ang="0">
                  <a:pos x="T2" y="T3"/>
                </a:cxn>
                <a:cxn ang="0">
                  <a:pos x="T4" y="T5"/>
                </a:cxn>
                <a:cxn ang="0">
                  <a:pos x="T6" y="T7"/>
                </a:cxn>
                <a:cxn ang="0">
                  <a:pos x="T8" y="T9"/>
                </a:cxn>
              </a:cxnLst>
              <a:rect l="0" t="0" r="r" b="b"/>
              <a:pathLst>
                <a:path w="79" h="66">
                  <a:moveTo>
                    <a:pt x="17" y="0"/>
                  </a:moveTo>
                  <a:lnTo>
                    <a:pt x="62" y="0"/>
                  </a:lnTo>
                  <a:lnTo>
                    <a:pt x="79" y="66"/>
                  </a:lnTo>
                  <a:lnTo>
                    <a:pt x="0" y="66"/>
                  </a:lnTo>
                  <a:lnTo>
                    <a:pt x="17" y="0"/>
                  </a:lnTo>
                  <a:close/>
                </a:path>
              </a:pathLst>
            </a:custGeom>
            <a:solidFill>
              <a:srgbClr val="F2BF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90" name="Freeform 22"/>
            <p:cNvSpPr/>
            <p:nvPr/>
          </p:nvSpPr>
          <p:spPr bwMode="auto">
            <a:xfrm>
              <a:off x="3283165" y="19817531"/>
              <a:ext cx="107950" cy="38100"/>
            </a:xfrm>
            <a:custGeom>
              <a:avLst/>
              <a:gdLst>
                <a:gd name="T0" fmla="*/ 2 w 29"/>
                <a:gd name="T1" fmla="*/ 9 h 10"/>
                <a:gd name="T2" fmla="*/ 0 w 29"/>
                <a:gd name="T3" fmla="*/ 8 h 10"/>
                <a:gd name="T4" fmla="*/ 2 w 29"/>
                <a:gd name="T5" fmla="*/ 6 h 10"/>
                <a:gd name="T6" fmla="*/ 26 w 29"/>
                <a:gd name="T7" fmla="*/ 0 h 10"/>
                <a:gd name="T8" fmla="*/ 28 w 29"/>
                <a:gd name="T9" fmla="*/ 2 h 10"/>
                <a:gd name="T10" fmla="*/ 27 w 29"/>
                <a:gd name="T11" fmla="*/ 4 h 10"/>
                <a:gd name="T12" fmla="*/ 2 w 29"/>
                <a:gd name="T13" fmla="*/ 9 h 10"/>
                <a:gd name="T14" fmla="*/ 2 w 29"/>
                <a:gd name="T15" fmla="*/ 9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0">
                  <a:moveTo>
                    <a:pt x="2" y="9"/>
                  </a:moveTo>
                  <a:cubicBezTo>
                    <a:pt x="1" y="9"/>
                    <a:pt x="0" y="9"/>
                    <a:pt x="0" y="8"/>
                  </a:cubicBezTo>
                  <a:cubicBezTo>
                    <a:pt x="0" y="7"/>
                    <a:pt x="1" y="6"/>
                    <a:pt x="2" y="6"/>
                  </a:cubicBezTo>
                  <a:cubicBezTo>
                    <a:pt x="26" y="0"/>
                    <a:pt x="26" y="0"/>
                    <a:pt x="26" y="0"/>
                  </a:cubicBezTo>
                  <a:cubicBezTo>
                    <a:pt x="27" y="0"/>
                    <a:pt x="28" y="1"/>
                    <a:pt x="28" y="2"/>
                  </a:cubicBezTo>
                  <a:cubicBezTo>
                    <a:pt x="29" y="3"/>
                    <a:pt x="28" y="4"/>
                    <a:pt x="27" y="4"/>
                  </a:cubicBezTo>
                  <a:cubicBezTo>
                    <a:pt x="2" y="9"/>
                    <a:pt x="2" y="9"/>
                    <a:pt x="2" y="9"/>
                  </a:cubicBezTo>
                  <a:cubicBezTo>
                    <a:pt x="2" y="10"/>
                    <a:pt x="2" y="10"/>
                    <a:pt x="2" y="9"/>
                  </a:cubicBezTo>
                  <a:close/>
                </a:path>
              </a:pathLst>
            </a:custGeom>
            <a:solidFill>
              <a:srgbClr val="3331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91" name="Freeform 23"/>
            <p:cNvSpPr/>
            <p:nvPr/>
          </p:nvSpPr>
          <p:spPr bwMode="auto">
            <a:xfrm>
              <a:off x="3708615" y="19866744"/>
              <a:ext cx="101600" cy="104775"/>
            </a:xfrm>
            <a:custGeom>
              <a:avLst/>
              <a:gdLst>
                <a:gd name="T0" fmla="*/ 26 w 27"/>
                <a:gd name="T1" fmla="*/ 8 h 28"/>
                <a:gd name="T2" fmla="*/ 23 w 27"/>
                <a:gd name="T3" fmla="*/ 15 h 28"/>
                <a:gd name="T4" fmla="*/ 15 w 27"/>
                <a:gd name="T5" fmla="*/ 0 h 28"/>
                <a:gd name="T6" fmla="*/ 14 w 27"/>
                <a:gd name="T7" fmla="*/ 0 h 28"/>
                <a:gd name="T8" fmla="*/ 0 w 27"/>
                <a:gd name="T9" fmla="*/ 14 h 28"/>
                <a:gd name="T10" fmla="*/ 14 w 27"/>
                <a:gd name="T11" fmla="*/ 28 h 28"/>
                <a:gd name="T12" fmla="*/ 27 w 27"/>
                <a:gd name="T13" fmla="*/ 14 h 28"/>
                <a:gd name="T14" fmla="*/ 26 w 27"/>
                <a:gd name="T15" fmla="*/ 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8">
                  <a:moveTo>
                    <a:pt x="26" y="8"/>
                  </a:moveTo>
                  <a:cubicBezTo>
                    <a:pt x="25" y="11"/>
                    <a:pt x="25" y="13"/>
                    <a:pt x="23" y="15"/>
                  </a:cubicBezTo>
                  <a:cubicBezTo>
                    <a:pt x="23" y="15"/>
                    <a:pt x="20" y="8"/>
                    <a:pt x="15" y="0"/>
                  </a:cubicBezTo>
                  <a:cubicBezTo>
                    <a:pt x="14" y="0"/>
                    <a:pt x="14" y="0"/>
                    <a:pt x="14" y="0"/>
                  </a:cubicBezTo>
                  <a:cubicBezTo>
                    <a:pt x="6" y="0"/>
                    <a:pt x="0" y="6"/>
                    <a:pt x="0" y="14"/>
                  </a:cubicBezTo>
                  <a:cubicBezTo>
                    <a:pt x="0" y="22"/>
                    <a:pt x="6" y="28"/>
                    <a:pt x="14" y="28"/>
                  </a:cubicBezTo>
                  <a:cubicBezTo>
                    <a:pt x="21" y="28"/>
                    <a:pt x="27" y="22"/>
                    <a:pt x="27" y="14"/>
                  </a:cubicBezTo>
                  <a:cubicBezTo>
                    <a:pt x="27" y="12"/>
                    <a:pt x="27" y="9"/>
                    <a:pt x="26" y="8"/>
                  </a:cubicBezTo>
                  <a:close/>
                </a:path>
              </a:pathLst>
            </a:custGeom>
            <a:solidFill>
              <a:srgbClr val="3331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92" name="Freeform 24"/>
            <p:cNvSpPr/>
            <p:nvPr/>
          </p:nvSpPr>
          <p:spPr bwMode="auto">
            <a:xfrm>
              <a:off x="3414927" y="20169956"/>
              <a:ext cx="277813" cy="101600"/>
            </a:xfrm>
            <a:custGeom>
              <a:avLst/>
              <a:gdLst>
                <a:gd name="T0" fmla="*/ 37 w 74"/>
                <a:gd name="T1" fmla="*/ 17 h 27"/>
                <a:gd name="T2" fmla="*/ 1 w 74"/>
                <a:gd name="T3" fmla="*/ 4 h 27"/>
                <a:gd name="T4" fmla="*/ 1 w 74"/>
                <a:gd name="T5" fmla="*/ 1 h 27"/>
                <a:gd name="T6" fmla="*/ 3 w 74"/>
                <a:gd name="T7" fmla="*/ 1 h 27"/>
                <a:gd name="T8" fmla="*/ 70 w 74"/>
                <a:gd name="T9" fmla="*/ 1 h 27"/>
                <a:gd name="T10" fmla="*/ 73 w 74"/>
                <a:gd name="T11" fmla="*/ 1 h 27"/>
                <a:gd name="T12" fmla="*/ 73 w 74"/>
                <a:gd name="T13" fmla="*/ 4 h 27"/>
                <a:gd name="T14" fmla="*/ 37 w 74"/>
                <a:gd name="T15" fmla="*/ 1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27">
                  <a:moveTo>
                    <a:pt x="37" y="17"/>
                  </a:moveTo>
                  <a:cubicBezTo>
                    <a:pt x="16" y="17"/>
                    <a:pt x="1" y="4"/>
                    <a:pt x="1" y="4"/>
                  </a:cubicBezTo>
                  <a:cubicBezTo>
                    <a:pt x="0" y="3"/>
                    <a:pt x="0" y="2"/>
                    <a:pt x="1" y="1"/>
                  </a:cubicBezTo>
                  <a:cubicBezTo>
                    <a:pt x="1" y="0"/>
                    <a:pt x="2" y="0"/>
                    <a:pt x="3" y="1"/>
                  </a:cubicBezTo>
                  <a:cubicBezTo>
                    <a:pt x="5" y="2"/>
                    <a:pt x="36" y="27"/>
                    <a:pt x="70" y="1"/>
                  </a:cubicBezTo>
                  <a:cubicBezTo>
                    <a:pt x="71" y="0"/>
                    <a:pt x="73" y="0"/>
                    <a:pt x="73" y="1"/>
                  </a:cubicBezTo>
                  <a:cubicBezTo>
                    <a:pt x="74" y="2"/>
                    <a:pt x="74" y="4"/>
                    <a:pt x="73" y="4"/>
                  </a:cubicBezTo>
                  <a:cubicBezTo>
                    <a:pt x="60" y="14"/>
                    <a:pt x="48" y="17"/>
                    <a:pt x="37" y="17"/>
                  </a:cubicBezTo>
                  <a:close/>
                </a:path>
              </a:pathLst>
            </a:custGeom>
            <a:solidFill>
              <a:srgbClr val="6B28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grpSp>
      <p:grpSp>
        <p:nvGrpSpPr>
          <p:cNvPr id="51" name="组合 50">
            <a:extLst>
              <a:ext uri="{FF2B5EF4-FFF2-40B4-BE49-F238E27FC236}">
                <a16:creationId xmlns:a16="http://schemas.microsoft.com/office/drawing/2014/main" id="{9A866E83-6EFB-47E1-BCE9-A515251AF917}"/>
              </a:ext>
            </a:extLst>
          </p:cNvPr>
          <p:cNvGrpSpPr/>
          <p:nvPr/>
        </p:nvGrpSpPr>
        <p:grpSpPr>
          <a:xfrm>
            <a:off x="143922" y="223365"/>
            <a:ext cx="11887200" cy="307777"/>
            <a:chOff x="143922" y="775815"/>
            <a:chExt cx="11887200" cy="307777"/>
          </a:xfrm>
        </p:grpSpPr>
        <p:sp>
          <p:nvSpPr>
            <p:cNvPr id="56" name="MH_Entry_1">
              <a:extLst>
                <a:ext uri="{FF2B5EF4-FFF2-40B4-BE49-F238E27FC236}">
                  <a16:creationId xmlns:a16="http://schemas.microsoft.com/office/drawing/2014/main" id="{CAEBEC28-FA7B-46BB-AF04-CFBAC4364FA1}"/>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输入你的标题</a:t>
              </a:r>
            </a:p>
          </p:txBody>
        </p:sp>
        <p:cxnSp>
          <p:nvCxnSpPr>
            <p:cNvPr id="57" name="直接连接符 3">
              <a:extLst>
                <a:ext uri="{FF2B5EF4-FFF2-40B4-BE49-F238E27FC236}">
                  <a16:creationId xmlns:a16="http://schemas.microsoft.com/office/drawing/2014/main" id="{A826BBA4-0423-4EE9-9169-30692AAA537D}"/>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58" name="直接连接符 4">
              <a:extLst>
                <a:ext uri="{FF2B5EF4-FFF2-40B4-BE49-F238E27FC236}">
                  <a16:creationId xmlns:a16="http://schemas.microsoft.com/office/drawing/2014/main" id="{70EB91E3-831F-4865-8F89-2B86E5CF0785}"/>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89408443"/>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sp>
        <p:nvSpPr>
          <p:cNvPr id="4" name="TextBox 2"/>
          <p:cNvSpPr txBox="1"/>
          <p:nvPr/>
        </p:nvSpPr>
        <p:spPr>
          <a:xfrm>
            <a:off x="4656667" y="2070076"/>
            <a:ext cx="2878667" cy="748988"/>
          </a:xfrm>
          <a:prstGeom prst="rect">
            <a:avLst/>
          </a:prstGeom>
          <a:noFill/>
          <a:ln>
            <a:noFill/>
          </a:ln>
        </p:spPr>
        <p:txBody>
          <a:bodyPr wrap="square" rtlCol="0">
            <a:spAutoFit/>
          </a:bodyPr>
          <a:lstStyle/>
          <a:p>
            <a:pPr algn="ctr"/>
            <a:r>
              <a:rPr lang="en-US" altLang="zh-CN" sz="4267" dirty="0">
                <a:latin typeface="Myriad Pro Light" pitchFamily="34" charset="0"/>
              </a:rPr>
              <a:t>Part one</a:t>
            </a:r>
            <a:endParaRPr lang="zh-CN" altLang="en-US" sz="4267" dirty="0">
              <a:latin typeface="Myriad Pro Light" pitchFamily="34" charset="0"/>
            </a:endParaRPr>
          </a:p>
        </p:txBody>
      </p:sp>
      <p:sp>
        <p:nvSpPr>
          <p:cNvPr id="5" name="矩形 4"/>
          <p:cNvSpPr/>
          <p:nvPr/>
        </p:nvSpPr>
        <p:spPr>
          <a:xfrm>
            <a:off x="3875314" y="2953001"/>
            <a:ext cx="4295964" cy="748988"/>
          </a:xfrm>
          <a:prstGeom prst="rect">
            <a:avLst/>
          </a:prstGeom>
          <a:ln>
            <a:noFill/>
          </a:ln>
        </p:spPr>
        <p:txBody>
          <a:bodyPr wrap="square">
            <a:spAutoFit/>
          </a:bodyPr>
          <a:lstStyle/>
          <a:p>
            <a:pPr algn="ctr"/>
            <a:r>
              <a:rPr lang="en-US" altLang="zh-CN" sz="4267" dirty="0">
                <a:latin typeface="Myriad Pro Light" pitchFamily="34" charset="0"/>
              </a:rPr>
              <a:t>Who</a:t>
            </a:r>
            <a:r>
              <a:rPr lang="zh-CN" altLang="en-US" sz="4267" dirty="0">
                <a:latin typeface="Myriad Pro Light" pitchFamily="34" charset="0"/>
              </a:rPr>
              <a:t> </a:t>
            </a:r>
            <a:r>
              <a:rPr lang="en-US" altLang="zh-CN" sz="4267" dirty="0">
                <a:latin typeface="Myriad Pro Light" pitchFamily="34" charset="0"/>
              </a:rPr>
              <a:t>we are</a:t>
            </a:r>
            <a:endParaRPr lang="zh-CN" altLang="en-US" sz="4267" dirty="0">
              <a:latin typeface="Myriad Pro Light" pitchFamily="34" charset="0"/>
            </a:endParaRPr>
          </a:p>
        </p:txBody>
      </p:sp>
      <p:grpSp>
        <p:nvGrpSpPr>
          <p:cNvPr id="6" name="组合 5"/>
          <p:cNvGrpSpPr/>
          <p:nvPr/>
        </p:nvGrpSpPr>
        <p:grpSpPr>
          <a:xfrm>
            <a:off x="3875314" y="2444568"/>
            <a:ext cx="4295963" cy="882927"/>
            <a:chOff x="2906485" y="1833428"/>
            <a:chExt cx="3221971" cy="662197"/>
          </a:xfrm>
        </p:grpSpPr>
        <p:cxnSp>
          <p:nvCxnSpPr>
            <p:cNvPr id="7" name="肘形连接符 6"/>
            <p:cNvCxnSpPr>
              <a:cxnSpLocks/>
              <a:stCxn id="4" idx="3"/>
              <a:endCxn id="5" idx="3"/>
            </p:cNvCxnSpPr>
            <p:nvPr/>
          </p:nvCxnSpPr>
          <p:spPr>
            <a:xfrm>
              <a:off x="5651498" y="1833430"/>
              <a:ext cx="476958" cy="662195"/>
            </a:xfrm>
            <a:prstGeom prst="bentConnector3">
              <a:avLst>
                <a:gd name="adj1" fmla="val 135947"/>
              </a:avLst>
            </a:prstGeom>
            <a:ln>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8" name="肘形连接符 7"/>
            <p:cNvCxnSpPr>
              <a:cxnSpLocks/>
              <a:stCxn id="4" idx="1"/>
              <a:endCxn id="5" idx="1"/>
            </p:cNvCxnSpPr>
            <p:nvPr/>
          </p:nvCxnSpPr>
          <p:spPr>
            <a:xfrm rot="10800000" flipV="1">
              <a:off x="2906485" y="1833428"/>
              <a:ext cx="586014" cy="662195"/>
            </a:xfrm>
            <a:prstGeom prst="bentConnector3">
              <a:avLst>
                <a:gd name="adj1" fmla="val 129257"/>
              </a:avLst>
            </a:prstGeom>
            <a:ln>
              <a:solidFill>
                <a:srgbClr val="132E4A"/>
              </a:solidFill>
            </a:ln>
          </p:spPr>
          <p:style>
            <a:lnRef idx="1">
              <a:schemeClr val="accent1"/>
            </a:lnRef>
            <a:fillRef idx="0">
              <a:schemeClr val="accent1"/>
            </a:fillRef>
            <a:effectRef idx="0">
              <a:schemeClr val="accent1"/>
            </a:effectRef>
            <a:fontRef idx="minor">
              <a:schemeClr val="tx1"/>
            </a:fontRef>
          </p:style>
        </p:cxnSp>
      </p:grpSp>
      <p:cxnSp>
        <p:nvCxnSpPr>
          <p:cNvPr id="9" name="直接连接符 8"/>
          <p:cNvCxnSpPr/>
          <p:nvPr/>
        </p:nvCxnSpPr>
        <p:spPr>
          <a:xfrm rot="960000" flipH="1">
            <a:off x="3558693" y="3510130"/>
            <a:ext cx="1053892" cy="1053892"/>
          </a:xfrm>
          <a:prstGeom prst="line">
            <a:avLst/>
          </a:prstGeom>
          <a:ln w="9525">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2693439" y="3690256"/>
            <a:ext cx="2552199" cy="1414704"/>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7388774" y="908721"/>
            <a:ext cx="2233591" cy="1238100"/>
          </a:xfrm>
          <a:prstGeom prst="line">
            <a:avLst/>
          </a:prstGeom>
          <a:ln w="9525">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896201" y="1733013"/>
            <a:ext cx="893679" cy="495377"/>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sp>
        <p:nvSpPr>
          <p:cNvPr id="13" name="燕尾形 12"/>
          <p:cNvSpPr/>
          <p:nvPr/>
        </p:nvSpPr>
        <p:spPr>
          <a:xfrm rot="5400000">
            <a:off x="5885978" y="5394218"/>
            <a:ext cx="420047" cy="690077"/>
          </a:xfrm>
          <a:prstGeom prst="chevron">
            <a:avLst>
              <a:gd name="adj" fmla="val 92744"/>
            </a:avLst>
          </a:prstGeom>
          <a:solidFill>
            <a:srgbClr val="132E4A"/>
          </a:solidFill>
          <a:ln w="9525">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Tree>
    <p:extLst>
      <p:ext uri="{BB962C8B-B14F-4D97-AF65-F5344CB8AC3E}">
        <p14:creationId xmlns:p14="http://schemas.microsoft.com/office/powerpoint/2010/main" val="699250741"/>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202"/>
                                        <p:tgtEl>
                                          <p:spTgt spid="4"/>
                                        </p:tgtEl>
                                      </p:cBhvr>
                                    </p:animEffect>
                                  </p:childTnLst>
                                </p:cTn>
                              </p:par>
                            </p:childTnLst>
                          </p:cTn>
                        </p:par>
                        <p:par>
                          <p:cTn id="8" fill="hold">
                            <p:stCondLst>
                              <p:cond delay="1202"/>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901"/>
                                        <p:tgtEl>
                                          <p:spTgt spid="5"/>
                                        </p:tgtEl>
                                      </p:cBhvr>
                                    </p:animEffect>
                                  </p:childTnLst>
                                </p:cTn>
                              </p:par>
                            </p:childTnLst>
                          </p:cTn>
                        </p:par>
                        <p:par>
                          <p:cTn id="12" fill="hold">
                            <p:stCondLst>
                              <p:cond delay="2103"/>
                            </p:stCondLst>
                            <p:childTnLst>
                              <p:par>
                                <p:cTn id="13" presetID="21"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2102"/>
                                        <p:tgtEl>
                                          <p:spTgt spid="6"/>
                                        </p:tgtEl>
                                      </p:cBhvr>
                                    </p:animEffect>
                                  </p:childTnLst>
                                </p:cTn>
                              </p:par>
                            </p:childTnLst>
                          </p:cTn>
                        </p:par>
                        <p:par>
                          <p:cTn id="16" fill="hold">
                            <p:stCondLst>
                              <p:cond delay="4205"/>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601"/>
                                        <p:tgtEl>
                                          <p:spTgt spid="11"/>
                                        </p:tgtEl>
                                      </p:cBhvr>
                                    </p:animEffect>
                                  </p:childTnLst>
                                </p:cTn>
                              </p:par>
                              <p:par>
                                <p:cTn id="20" presetID="22" presetClass="entr" presetSubtype="8"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601"/>
                                        <p:tgtEl>
                                          <p:spTgt spid="12"/>
                                        </p:tgtEl>
                                      </p:cBhvr>
                                    </p:animEffect>
                                  </p:childTnLst>
                                </p:cTn>
                              </p:par>
                              <p:par>
                                <p:cTn id="23" presetID="22" presetClass="entr" presetSubtype="2"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601"/>
                                        <p:tgtEl>
                                          <p:spTgt spid="9"/>
                                        </p:tgtEl>
                                      </p:cBhvr>
                                    </p:animEffect>
                                  </p:childTnLst>
                                </p:cTn>
                              </p:par>
                              <p:par>
                                <p:cTn id="26" presetID="2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right)">
                                      <p:cBhvr>
                                        <p:cTn id="28" dur="601"/>
                                        <p:tgtEl>
                                          <p:spTgt spid="10"/>
                                        </p:tgtEl>
                                      </p:cBhvr>
                                    </p:animEffect>
                                  </p:childTnLst>
                                </p:cTn>
                              </p:par>
                            </p:childTnLst>
                          </p:cTn>
                        </p:par>
                        <p:par>
                          <p:cTn id="29" fill="hold">
                            <p:stCondLst>
                              <p:cond delay="4806"/>
                            </p:stCondLst>
                            <p:childTnLst>
                              <p:par>
                                <p:cTn id="30" presetID="22" presetClass="entr" presetSubtype="1"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60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sp>
        <p:nvSpPr>
          <p:cNvPr id="43" name="Oval 42"/>
          <p:cNvSpPr/>
          <p:nvPr/>
        </p:nvSpPr>
        <p:spPr>
          <a:xfrm>
            <a:off x="4200382" y="1879805"/>
            <a:ext cx="3791237" cy="3791236"/>
          </a:xfrm>
          <a:prstGeom prst="ellipse">
            <a:avLst/>
          </a:prstGeom>
          <a:noFill/>
          <a:ln w="12700">
            <a:solidFill>
              <a:srgbClr val="17324D"/>
            </a:solidFill>
          </a:ln>
          <a:effectLst>
            <a:outerShdw blurRad="571500" dist="546100" dir="3120000" sx="92000" sy="920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组合 100"/>
          <p:cNvGrpSpPr/>
          <p:nvPr/>
        </p:nvGrpSpPr>
        <p:grpSpPr>
          <a:xfrm>
            <a:off x="8311946" y="2298247"/>
            <a:ext cx="2885371" cy="823200"/>
            <a:chOff x="7523107" y="3331677"/>
            <a:chExt cx="2885371" cy="823200"/>
          </a:xfrm>
        </p:grpSpPr>
        <p:sp>
          <p:nvSpPr>
            <p:cNvPr id="102" name="矩形 101"/>
            <p:cNvSpPr/>
            <p:nvPr/>
          </p:nvSpPr>
          <p:spPr>
            <a:xfrm>
              <a:off x="7523108" y="3331677"/>
              <a:ext cx="2241974"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latin typeface="等线" panose="02010600030101010101" pitchFamily="2" charset="-122"/>
                  <a:ea typeface="等线" panose="02010600030101010101" pitchFamily="2" charset="-122"/>
                </a:rPr>
                <a:t>标题文字添加</a:t>
              </a:r>
            </a:p>
          </p:txBody>
        </p:sp>
        <p:sp>
          <p:nvSpPr>
            <p:cNvPr id="109" name="文本框 108"/>
            <p:cNvSpPr txBox="1"/>
            <p:nvPr/>
          </p:nvSpPr>
          <p:spPr>
            <a:xfrm>
              <a:off x="7523107" y="3641467"/>
              <a:ext cx="2885371" cy="513410"/>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solidFill>
                    <a:schemeClr val="tx1">
                      <a:lumMod val="75000"/>
                      <a:lumOff val="25000"/>
                    </a:schemeClr>
                  </a:solidFill>
                  <a:latin typeface="Century Gothic" panose="020B0502020202020204" pitchFamily="34" charset="0"/>
                  <a:ea typeface="+mj-ea"/>
                </a:rPr>
                <a:t>The user can demonstrate on a projector or computer, or print the presentation and make it into a film to be used in a wider field.</a:t>
              </a:r>
            </a:p>
          </p:txBody>
        </p:sp>
      </p:grpSp>
      <p:grpSp>
        <p:nvGrpSpPr>
          <p:cNvPr id="53" name="组合 52"/>
          <p:cNvGrpSpPr/>
          <p:nvPr/>
        </p:nvGrpSpPr>
        <p:grpSpPr>
          <a:xfrm>
            <a:off x="1020946" y="2449565"/>
            <a:ext cx="2885371" cy="1103854"/>
            <a:chOff x="1380018" y="2095714"/>
            <a:chExt cx="2885371" cy="1103854"/>
          </a:xfrm>
        </p:grpSpPr>
        <p:sp>
          <p:nvSpPr>
            <p:cNvPr id="114" name="矩形 113"/>
            <p:cNvSpPr/>
            <p:nvPr/>
          </p:nvSpPr>
          <p:spPr>
            <a:xfrm>
              <a:off x="2023415" y="2095714"/>
              <a:ext cx="2241974" cy="3877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a:solidFill>
                    <a:schemeClr val="tx1">
                      <a:lumMod val="75000"/>
                      <a:lumOff val="25000"/>
                    </a:schemeClr>
                  </a:solidFill>
                  <a:latin typeface="等线" panose="02010600030101010101" pitchFamily="2" charset="-122"/>
                  <a:ea typeface="等线" panose="02010600030101010101" pitchFamily="2" charset="-122"/>
                </a:rPr>
                <a:t>标题文字添加</a:t>
              </a:r>
            </a:p>
          </p:txBody>
        </p:sp>
        <p:sp>
          <p:nvSpPr>
            <p:cNvPr id="115" name="文本框 114"/>
            <p:cNvSpPr txBox="1"/>
            <p:nvPr/>
          </p:nvSpPr>
          <p:spPr>
            <a:xfrm>
              <a:off x="1380018" y="2405504"/>
              <a:ext cx="2885371" cy="794064"/>
            </a:xfrm>
            <a:prstGeom prst="rect">
              <a:avLst/>
            </a:prstGeom>
            <a:noFill/>
          </p:spPr>
          <p:txBody>
            <a:bodyPr wrap="square" rtlCol="0">
              <a:spAutoFit/>
              <a:scene3d>
                <a:camera prst="orthographicFront"/>
                <a:lightRig rig="threePt" dir="t"/>
              </a:scene3d>
              <a:sp3d contourW="12700"/>
            </a:bodyPr>
            <a:lstStyle/>
            <a:p>
              <a:pPr algn="r">
                <a:lnSpc>
                  <a:spcPct val="114000"/>
                </a:lnSpc>
              </a:pPr>
              <a:r>
                <a:rPr lang="en-US" altLang="zh-CN" sz="1000" dirty="0">
                  <a:solidFill>
                    <a:schemeClr val="tx1">
                      <a:lumMod val="75000"/>
                      <a:lumOff val="25000"/>
                    </a:schemeClr>
                  </a:solidFill>
                  <a:latin typeface="Century Gothic" panose="020B0502020202020204" pitchFamily="34" charset="0"/>
                  <a:ea typeface="+mj-ea"/>
                </a:rPr>
                <a:t>The user can demonstrate on a projector or computer, or print the presentation and make it into a film to be used in a wider field.</a:t>
              </a:r>
            </a:p>
          </p:txBody>
        </p:sp>
      </p:grpSp>
      <p:grpSp>
        <p:nvGrpSpPr>
          <p:cNvPr id="110" name="组合 109"/>
          <p:cNvGrpSpPr/>
          <p:nvPr/>
        </p:nvGrpSpPr>
        <p:grpSpPr>
          <a:xfrm>
            <a:off x="8311946" y="4251480"/>
            <a:ext cx="2885371" cy="823200"/>
            <a:chOff x="7523107" y="3331677"/>
            <a:chExt cx="2885371" cy="823200"/>
          </a:xfrm>
        </p:grpSpPr>
        <p:sp>
          <p:nvSpPr>
            <p:cNvPr id="111" name="矩形 110"/>
            <p:cNvSpPr/>
            <p:nvPr/>
          </p:nvSpPr>
          <p:spPr>
            <a:xfrm>
              <a:off x="7523108" y="3331677"/>
              <a:ext cx="2241974"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latin typeface="等线" panose="02010600030101010101" pitchFamily="2" charset="-122"/>
                  <a:ea typeface="等线" panose="02010600030101010101" pitchFamily="2" charset="-122"/>
                </a:rPr>
                <a:t>标题文字添加</a:t>
              </a:r>
            </a:p>
          </p:txBody>
        </p:sp>
        <p:sp>
          <p:nvSpPr>
            <p:cNvPr id="112" name="文本框 111"/>
            <p:cNvSpPr txBox="1"/>
            <p:nvPr/>
          </p:nvSpPr>
          <p:spPr>
            <a:xfrm>
              <a:off x="7523107" y="3641467"/>
              <a:ext cx="2885371" cy="513410"/>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solidFill>
                    <a:schemeClr val="tx1">
                      <a:lumMod val="75000"/>
                      <a:lumOff val="25000"/>
                    </a:schemeClr>
                  </a:solidFill>
                  <a:latin typeface="Century Gothic" panose="020B0502020202020204" pitchFamily="34" charset="0"/>
                  <a:ea typeface="+mj-ea"/>
                </a:rPr>
                <a:t>The user can demonstrate on a projector or computer, or print the presentation and make it into a film to be used in a wider field.</a:t>
              </a:r>
            </a:p>
          </p:txBody>
        </p:sp>
      </p:grpSp>
      <p:grpSp>
        <p:nvGrpSpPr>
          <p:cNvPr id="116" name="组合 115"/>
          <p:cNvGrpSpPr/>
          <p:nvPr/>
        </p:nvGrpSpPr>
        <p:grpSpPr>
          <a:xfrm>
            <a:off x="994684" y="4251480"/>
            <a:ext cx="2885371" cy="823200"/>
            <a:chOff x="7523107" y="3331677"/>
            <a:chExt cx="2885371" cy="823200"/>
          </a:xfrm>
        </p:grpSpPr>
        <p:sp>
          <p:nvSpPr>
            <p:cNvPr id="117" name="矩形 116"/>
            <p:cNvSpPr/>
            <p:nvPr/>
          </p:nvSpPr>
          <p:spPr>
            <a:xfrm>
              <a:off x="8166504" y="3331677"/>
              <a:ext cx="2241974" cy="3877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a:solidFill>
                    <a:schemeClr val="tx1">
                      <a:lumMod val="75000"/>
                      <a:lumOff val="25000"/>
                    </a:schemeClr>
                  </a:solidFill>
                  <a:latin typeface="等线" panose="02010600030101010101" pitchFamily="2" charset="-122"/>
                  <a:ea typeface="等线" panose="02010600030101010101" pitchFamily="2" charset="-122"/>
                </a:rPr>
                <a:t>标题文字添加</a:t>
              </a:r>
            </a:p>
          </p:txBody>
        </p:sp>
        <p:sp>
          <p:nvSpPr>
            <p:cNvPr id="118" name="文本框 117"/>
            <p:cNvSpPr txBox="1"/>
            <p:nvPr/>
          </p:nvSpPr>
          <p:spPr>
            <a:xfrm>
              <a:off x="7523107" y="3641467"/>
              <a:ext cx="2885371" cy="513410"/>
            </a:xfrm>
            <a:prstGeom prst="rect">
              <a:avLst/>
            </a:prstGeom>
            <a:noFill/>
          </p:spPr>
          <p:txBody>
            <a:bodyPr wrap="square" rtlCol="0">
              <a:spAutoFit/>
              <a:scene3d>
                <a:camera prst="orthographicFront"/>
                <a:lightRig rig="threePt" dir="t"/>
              </a:scene3d>
              <a:sp3d contourW="12700"/>
            </a:bodyPr>
            <a:lstStyle/>
            <a:p>
              <a:pPr algn="r">
                <a:lnSpc>
                  <a:spcPct val="114000"/>
                </a:lnSpc>
              </a:pPr>
              <a:r>
                <a:rPr lang="en-US" altLang="zh-CN" sz="800" dirty="0">
                  <a:solidFill>
                    <a:schemeClr val="tx1">
                      <a:lumMod val="75000"/>
                      <a:lumOff val="25000"/>
                    </a:schemeClr>
                  </a:solidFill>
                  <a:latin typeface="Century Gothic" panose="020B0502020202020204" pitchFamily="34" charset="0"/>
                  <a:ea typeface="+mj-ea"/>
                </a:rPr>
                <a:t>The user can demonstrate on a projector or computer, or print the presentation and make it into a film to be used in a wider field.</a:t>
              </a:r>
            </a:p>
          </p:txBody>
        </p:sp>
      </p:grpSp>
      <p:cxnSp>
        <p:nvCxnSpPr>
          <p:cNvPr id="21" name="直接连接符 20">
            <a:extLst>
              <a:ext uri="{FF2B5EF4-FFF2-40B4-BE49-F238E27FC236}">
                <a16:creationId xmlns:a16="http://schemas.microsoft.com/office/drawing/2014/main" id="{D3647C65-6307-4095-9318-AE75074A27A6}"/>
              </a:ext>
            </a:extLst>
          </p:cNvPr>
          <p:cNvCxnSpPr>
            <a:stCxn id="43" idx="2"/>
          </p:cNvCxnSpPr>
          <p:nvPr/>
        </p:nvCxnSpPr>
        <p:spPr>
          <a:xfrm flipH="1" flipV="1">
            <a:off x="590843" y="3742006"/>
            <a:ext cx="3609539" cy="33417"/>
          </a:xfrm>
          <a:prstGeom prst="line">
            <a:avLst/>
          </a:prstGeom>
          <a:ln w="12700">
            <a:solidFill>
              <a:srgbClr val="17324D"/>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C8ADEDBB-300C-43D2-AB2A-B0E1F6EFC2C6}"/>
              </a:ext>
            </a:extLst>
          </p:cNvPr>
          <p:cNvCxnSpPr/>
          <p:nvPr/>
        </p:nvCxnSpPr>
        <p:spPr>
          <a:xfrm flipH="1" flipV="1">
            <a:off x="7991619" y="3742005"/>
            <a:ext cx="3609539" cy="33417"/>
          </a:xfrm>
          <a:prstGeom prst="line">
            <a:avLst/>
          </a:prstGeom>
          <a:ln w="12700">
            <a:solidFill>
              <a:srgbClr val="17324D"/>
            </a:solidFill>
          </a:ln>
        </p:spPr>
        <p:style>
          <a:lnRef idx="1">
            <a:schemeClr val="accent1"/>
          </a:lnRef>
          <a:fillRef idx="0">
            <a:schemeClr val="accent1"/>
          </a:fillRef>
          <a:effectRef idx="0">
            <a:schemeClr val="accent1"/>
          </a:effectRef>
          <a:fontRef idx="minor">
            <a:schemeClr val="tx1"/>
          </a:fontRef>
        </p:style>
      </p:cxnSp>
      <p:graphicFrame>
        <p:nvGraphicFramePr>
          <p:cNvPr id="5" name="图表 4">
            <a:extLst>
              <a:ext uri="{FF2B5EF4-FFF2-40B4-BE49-F238E27FC236}">
                <a16:creationId xmlns:a16="http://schemas.microsoft.com/office/drawing/2014/main" id="{005C2D8A-9B1F-4772-85B9-4FD64A4CD0F9}"/>
              </a:ext>
            </a:extLst>
          </p:cNvPr>
          <p:cNvGraphicFramePr/>
          <p:nvPr>
            <p:extLst/>
          </p:nvPr>
        </p:nvGraphicFramePr>
        <p:xfrm>
          <a:off x="4330443" y="2299955"/>
          <a:ext cx="3544366" cy="2362911"/>
        </p:xfrm>
        <a:graphic>
          <a:graphicData uri="http://schemas.openxmlformats.org/drawingml/2006/chart">
            <c:chart xmlns:c="http://schemas.openxmlformats.org/drawingml/2006/chart" xmlns:r="http://schemas.openxmlformats.org/officeDocument/2006/relationships" r:id="rId4"/>
          </a:graphicData>
        </a:graphic>
      </p:graphicFrame>
      <p:grpSp>
        <p:nvGrpSpPr>
          <p:cNvPr id="25" name="组合 24">
            <a:extLst>
              <a:ext uri="{FF2B5EF4-FFF2-40B4-BE49-F238E27FC236}">
                <a16:creationId xmlns:a16="http://schemas.microsoft.com/office/drawing/2014/main" id="{33570393-AA16-46BA-913B-51FC040369B3}"/>
              </a:ext>
            </a:extLst>
          </p:cNvPr>
          <p:cNvGrpSpPr/>
          <p:nvPr/>
        </p:nvGrpSpPr>
        <p:grpSpPr>
          <a:xfrm>
            <a:off x="143922" y="223365"/>
            <a:ext cx="11887200" cy="307777"/>
            <a:chOff x="143922" y="775815"/>
            <a:chExt cx="11887200" cy="307777"/>
          </a:xfrm>
        </p:grpSpPr>
        <p:sp>
          <p:nvSpPr>
            <p:cNvPr id="26" name="MH_Entry_1">
              <a:extLst>
                <a:ext uri="{FF2B5EF4-FFF2-40B4-BE49-F238E27FC236}">
                  <a16:creationId xmlns:a16="http://schemas.microsoft.com/office/drawing/2014/main" id="{44F2C27F-8665-4D0B-BB90-F0E7C3F9835E}"/>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输入你的标题</a:t>
              </a:r>
            </a:p>
          </p:txBody>
        </p:sp>
        <p:cxnSp>
          <p:nvCxnSpPr>
            <p:cNvPr id="27" name="直接连接符 3">
              <a:extLst>
                <a:ext uri="{FF2B5EF4-FFF2-40B4-BE49-F238E27FC236}">
                  <a16:creationId xmlns:a16="http://schemas.microsoft.com/office/drawing/2014/main" id="{BDED962D-D94A-4979-8C8C-4406A780FC8A}"/>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28" name="直接连接符 4">
              <a:extLst>
                <a:ext uri="{FF2B5EF4-FFF2-40B4-BE49-F238E27FC236}">
                  <a16:creationId xmlns:a16="http://schemas.microsoft.com/office/drawing/2014/main" id="{9BB33E14-4343-4AF8-BF30-6619C1A6E1C6}"/>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004524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41333">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14:bounceEnd="41333">
                                          <p:cBhvr additive="base">
                                            <p:cTn id="7" dur="750" fill="hold"/>
                                            <p:tgtEl>
                                              <p:spTgt spid="53"/>
                                            </p:tgtEl>
                                            <p:attrNameLst>
                                              <p:attrName>ppt_x</p:attrName>
                                            </p:attrNameLst>
                                          </p:cBhvr>
                                          <p:tavLst>
                                            <p:tav tm="0">
                                              <p:val>
                                                <p:strVal val="0-#ppt_w/2"/>
                                              </p:val>
                                            </p:tav>
                                            <p:tav tm="100000">
                                              <p:val>
                                                <p:strVal val="#ppt_x"/>
                                              </p:val>
                                            </p:tav>
                                          </p:tavLst>
                                        </p:anim>
                                        <p:anim calcmode="lin" valueType="num" p14:bounceEnd="41333">
                                          <p:cBhvr additive="base">
                                            <p:cTn id="8" dur="750" fill="hold"/>
                                            <p:tgtEl>
                                              <p:spTgt spid="5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41333">
                                      <p:stCondLst>
                                        <p:cond delay="0"/>
                                      </p:stCondLst>
                                      <p:childTnLst>
                                        <p:set>
                                          <p:cBhvr>
                                            <p:cTn id="10" dur="1" fill="hold">
                                              <p:stCondLst>
                                                <p:cond delay="0"/>
                                              </p:stCondLst>
                                            </p:cTn>
                                            <p:tgtEl>
                                              <p:spTgt spid="116"/>
                                            </p:tgtEl>
                                            <p:attrNameLst>
                                              <p:attrName>style.visibility</p:attrName>
                                            </p:attrNameLst>
                                          </p:cBhvr>
                                          <p:to>
                                            <p:strVal val="visible"/>
                                          </p:to>
                                        </p:set>
                                        <p:anim calcmode="lin" valueType="num" p14:bounceEnd="41333">
                                          <p:cBhvr additive="base">
                                            <p:cTn id="11" dur="750" fill="hold"/>
                                            <p:tgtEl>
                                              <p:spTgt spid="116"/>
                                            </p:tgtEl>
                                            <p:attrNameLst>
                                              <p:attrName>ppt_x</p:attrName>
                                            </p:attrNameLst>
                                          </p:cBhvr>
                                          <p:tavLst>
                                            <p:tav tm="0">
                                              <p:val>
                                                <p:strVal val="0-#ppt_w/2"/>
                                              </p:val>
                                            </p:tav>
                                            <p:tav tm="100000">
                                              <p:val>
                                                <p:strVal val="#ppt_x"/>
                                              </p:val>
                                            </p:tav>
                                          </p:tavLst>
                                        </p:anim>
                                        <p:anim calcmode="lin" valueType="num" p14:bounceEnd="41333">
                                          <p:cBhvr additive="base">
                                            <p:cTn id="12" dur="750" fill="hold"/>
                                            <p:tgtEl>
                                              <p:spTgt spid="11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41333">
                                      <p:stCondLst>
                                        <p:cond delay="0"/>
                                      </p:stCondLst>
                                      <p:childTnLst>
                                        <p:set>
                                          <p:cBhvr>
                                            <p:cTn id="14" dur="1" fill="hold">
                                              <p:stCondLst>
                                                <p:cond delay="0"/>
                                              </p:stCondLst>
                                            </p:cTn>
                                            <p:tgtEl>
                                              <p:spTgt spid="101"/>
                                            </p:tgtEl>
                                            <p:attrNameLst>
                                              <p:attrName>style.visibility</p:attrName>
                                            </p:attrNameLst>
                                          </p:cBhvr>
                                          <p:to>
                                            <p:strVal val="visible"/>
                                          </p:to>
                                        </p:set>
                                        <p:anim calcmode="lin" valueType="num" p14:bounceEnd="41333">
                                          <p:cBhvr additive="base">
                                            <p:cTn id="15" dur="750" fill="hold"/>
                                            <p:tgtEl>
                                              <p:spTgt spid="101"/>
                                            </p:tgtEl>
                                            <p:attrNameLst>
                                              <p:attrName>ppt_x</p:attrName>
                                            </p:attrNameLst>
                                          </p:cBhvr>
                                          <p:tavLst>
                                            <p:tav tm="0">
                                              <p:val>
                                                <p:strVal val="1+#ppt_w/2"/>
                                              </p:val>
                                            </p:tav>
                                            <p:tav tm="100000">
                                              <p:val>
                                                <p:strVal val="#ppt_x"/>
                                              </p:val>
                                            </p:tav>
                                          </p:tavLst>
                                        </p:anim>
                                        <p:anim calcmode="lin" valueType="num" p14:bounceEnd="41333">
                                          <p:cBhvr additive="base">
                                            <p:cTn id="16" dur="750" fill="hold"/>
                                            <p:tgtEl>
                                              <p:spTgt spid="101"/>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41333">
                                      <p:stCondLst>
                                        <p:cond delay="0"/>
                                      </p:stCondLst>
                                      <p:childTnLst>
                                        <p:set>
                                          <p:cBhvr>
                                            <p:cTn id="18" dur="1" fill="hold">
                                              <p:stCondLst>
                                                <p:cond delay="0"/>
                                              </p:stCondLst>
                                            </p:cTn>
                                            <p:tgtEl>
                                              <p:spTgt spid="110"/>
                                            </p:tgtEl>
                                            <p:attrNameLst>
                                              <p:attrName>style.visibility</p:attrName>
                                            </p:attrNameLst>
                                          </p:cBhvr>
                                          <p:to>
                                            <p:strVal val="visible"/>
                                          </p:to>
                                        </p:set>
                                        <p:anim calcmode="lin" valueType="num" p14:bounceEnd="41333">
                                          <p:cBhvr additive="base">
                                            <p:cTn id="19" dur="750" fill="hold"/>
                                            <p:tgtEl>
                                              <p:spTgt spid="110"/>
                                            </p:tgtEl>
                                            <p:attrNameLst>
                                              <p:attrName>ppt_x</p:attrName>
                                            </p:attrNameLst>
                                          </p:cBhvr>
                                          <p:tavLst>
                                            <p:tav tm="0">
                                              <p:val>
                                                <p:strVal val="1+#ppt_w/2"/>
                                              </p:val>
                                            </p:tav>
                                            <p:tav tm="100000">
                                              <p:val>
                                                <p:strVal val="#ppt_x"/>
                                              </p:val>
                                            </p:tav>
                                          </p:tavLst>
                                        </p:anim>
                                        <p:anim calcmode="lin" valueType="num" p14:bounceEnd="41333">
                                          <p:cBhvr additive="base">
                                            <p:cTn id="20" dur="750" fill="hold"/>
                                            <p:tgtEl>
                                              <p:spTgt spid="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up)">
                                          <p:cBhvr>
                                            <p:cTn id="7" dur="500"/>
                                            <p:tgtEl>
                                              <p:spTgt spid="56"/>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750" fill="hold"/>
                                            <p:tgtEl>
                                              <p:spTgt spid="53"/>
                                            </p:tgtEl>
                                            <p:attrNameLst>
                                              <p:attrName>ppt_x</p:attrName>
                                            </p:attrNameLst>
                                          </p:cBhvr>
                                          <p:tavLst>
                                            <p:tav tm="0">
                                              <p:val>
                                                <p:strVal val="0-#ppt_w/2"/>
                                              </p:val>
                                            </p:tav>
                                            <p:tav tm="100000">
                                              <p:val>
                                                <p:strVal val="#ppt_x"/>
                                              </p:val>
                                            </p:tav>
                                          </p:tavLst>
                                        </p:anim>
                                        <p:anim calcmode="lin" valueType="num">
                                          <p:cBhvr additive="base">
                                            <p:cTn id="12" dur="750" fill="hold"/>
                                            <p:tgtEl>
                                              <p:spTgt spid="5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16"/>
                                            </p:tgtEl>
                                            <p:attrNameLst>
                                              <p:attrName>style.visibility</p:attrName>
                                            </p:attrNameLst>
                                          </p:cBhvr>
                                          <p:to>
                                            <p:strVal val="visible"/>
                                          </p:to>
                                        </p:set>
                                        <p:anim calcmode="lin" valueType="num">
                                          <p:cBhvr additive="base">
                                            <p:cTn id="15" dur="750" fill="hold"/>
                                            <p:tgtEl>
                                              <p:spTgt spid="116"/>
                                            </p:tgtEl>
                                            <p:attrNameLst>
                                              <p:attrName>ppt_x</p:attrName>
                                            </p:attrNameLst>
                                          </p:cBhvr>
                                          <p:tavLst>
                                            <p:tav tm="0">
                                              <p:val>
                                                <p:strVal val="0-#ppt_w/2"/>
                                              </p:val>
                                            </p:tav>
                                            <p:tav tm="100000">
                                              <p:val>
                                                <p:strVal val="#ppt_x"/>
                                              </p:val>
                                            </p:tav>
                                          </p:tavLst>
                                        </p:anim>
                                        <p:anim calcmode="lin" valueType="num">
                                          <p:cBhvr additive="base">
                                            <p:cTn id="16" dur="750" fill="hold"/>
                                            <p:tgtEl>
                                              <p:spTgt spid="116"/>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01"/>
                                            </p:tgtEl>
                                            <p:attrNameLst>
                                              <p:attrName>style.visibility</p:attrName>
                                            </p:attrNameLst>
                                          </p:cBhvr>
                                          <p:to>
                                            <p:strVal val="visible"/>
                                          </p:to>
                                        </p:set>
                                        <p:anim calcmode="lin" valueType="num">
                                          <p:cBhvr additive="base">
                                            <p:cTn id="19" dur="750" fill="hold"/>
                                            <p:tgtEl>
                                              <p:spTgt spid="101"/>
                                            </p:tgtEl>
                                            <p:attrNameLst>
                                              <p:attrName>ppt_x</p:attrName>
                                            </p:attrNameLst>
                                          </p:cBhvr>
                                          <p:tavLst>
                                            <p:tav tm="0">
                                              <p:val>
                                                <p:strVal val="1+#ppt_w/2"/>
                                              </p:val>
                                            </p:tav>
                                            <p:tav tm="100000">
                                              <p:val>
                                                <p:strVal val="#ppt_x"/>
                                              </p:val>
                                            </p:tav>
                                          </p:tavLst>
                                        </p:anim>
                                        <p:anim calcmode="lin" valueType="num">
                                          <p:cBhvr additive="base">
                                            <p:cTn id="20" dur="750" fill="hold"/>
                                            <p:tgtEl>
                                              <p:spTgt spid="101"/>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10"/>
                                            </p:tgtEl>
                                            <p:attrNameLst>
                                              <p:attrName>style.visibility</p:attrName>
                                            </p:attrNameLst>
                                          </p:cBhvr>
                                          <p:to>
                                            <p:strVal val="visible"/>
                                          </p:to>
                                        </p:set>
                                        <p:anim calcmode="lin" valueType="num">
                                          <p:cBhvr additive="base">
                                            <p:cTn id="23" dur="750" fill="hold"/>
                                            <p:tgtEl>
                                              <p:spTgt spid="110"/>
                                            </p:tgtEl>
                                            <p:attrNameLst>
                                              <p:attrName>ppt_x</p:attrName>
                                            </p:attrNameLst>
                                          </p:cBhvr>
                                          <p:tavLst>
                                            <p:tav tm="0">
                                              <p:val>
                                                <p:strVal val="1+#ppt_w/2"/>
                                              </p:val>
                                            </p:tav>
                                            <p:tav tm="100000">
                                              <p:val>
                                                <p:strVal val="#ppt_x"/>
                                              </p:val>
                                            </p:tav>
                                          </p:tavLst>
                                        </p:anim>
                                        <p:anim calcmode="lin" valueType="num">
                                          <p:cBhvr additive="base">
                                            <p:cTn id="24" dur="750" fill="hold"/>
                                            <p:tgtEl>
                                              <p:spTgt spid="110"/>
                                            </p:tgtEl>
                                            <p:attrNameLst>
                                              <p:attrName>ppt_y</p:attrName>
                                            </p:attrNameLst>
                                          </p:cBhvr>
                                          <p:tavLst>
                                            <p:tav tm="0">
                                              <p:val>
                                                <p:strVal val="#ppt_y"/>
                                              </p:val>
                                            </p:tav>
                                            <p:tav tm="100000">
                                              <p:val>
                                                <p:strVal val="#ppt_y"/>
                                              </p:val>
                                            </p:tav>
                                          </p:tavLst>
                                        </p:anim>
                                      </p:childTnLst>
                                    </p:cTn>
                                  </p:par>
                                </p:childTnLst>
                              </p:cTn>
                            </p:par>
                            <p:par>
                              <p:cTn id="25" fill="hold">
                                <p:stCondLst>
                                  <p:cond delay="1250"/>
                                </p:stCondLst>
                                <p:childTnLst>
                                  <p:par>
                                    <p:cTn id="26" presetID="10" presetClass="entr" presetSubtype="0" fill="hold"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par>
                              <p:cTn id="29" fill="hold">
                                <p:stCondLst>
                                  <p:cond delay="1750"/>
                                </p:stCondLst>
                                <p:childTnLst>
                                  <p:par>
                                    <p:cTn id="30" presetID="10" presetClass="entr" presetSubtype="0"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par>
                              <p:cTn id="33" fill="hold">
                                <p:stCondLst>
                                  <p:cond delay="2250"/>
                                </p:stCondLst>
                                <p:childTnLst>
                                  <p:par>
                                    <p:cTn id="34" presetID="10" presetClass="entr" presetSubtype="0" fill="hold" nodeType="after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500"/>
                                            <p:tgtEl>
                                              <p:spTgt spid="59"/>
                                            </p:tgtEl>
                                          </p:cBhvr>
                                        </p:animEffect>
                                      </p:childTnLst>
                                    </p:cTn>
                                  </p:par>
                                  <p:par>
                                    <p:cTn id="37" presetID="10" presetClass="entr" presetSubtype="0" fill="hold" nodeType="with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fade">
                                          <p:cBhvr>
                                            <p:cTn id="39" dur="500"/>
                                            <p:tgtEl>
                                              <p:spTgt spid="65"/>
                                            </p:tgtEl>
                                          </p:cBhvr>
                                        </p:animEffect>
                                      </p:childTnLst>
                                    </p:cTn>
                                  </p:par>
                                  <p:par>
                                    <p:cTn id="40" presetID="10" presetClass="entr" presetSubtype="0" fill="hold" nodeType="with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fade">
                                          <p:cBhvr>
                                            <p:cTn id="4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2" grpId="0" animBg="1"/>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sp>
        <p:nvSpPr>
          <p:cNvPr id="9" name="圆角矩形 8"/>
          <p:cNvSpPr/>
          <p:nvPr/>
        </p:nvSpPr>
        <p:spPr>
          <a:xfrm>
            <a:off x="969660" y="2423726"/>
            <a:ext cx="2811780" cy="594360"/>
          </a:xfrm>
          <a:prstGeom prst="roundRect">
            <a:avLst/>
          </a:prstGeom>
          <a:solidFill>
            <a:schemeClr val="bg1">
              <a:lumMod val="95000"/>
            </a:schemeClr>
          </a:solidFill>
          <a:ln w="6350">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132E4A"/>
                </a:solidFill>
                <a:latin typeface="等线" panose="02010600030101010101" pitchFamily="2" charset="-122"/>
                <a:ea typeface="等线" panose="02010600030101010101" pitchFamily="2" charset="-122"/>
              </a:rPr>
              <a:t>点击添加标题</a:t>
            </a:r>
          </a:p>
        </p:txBody>
      </p:sp>
      <p:sp>
        <p:nvSpPr>
          <p:cNvPr id="28" name="圆角矩形 27"/>
          <p:cNvSpPr/>
          <p:nvPr/>
        </p:nvSpPr>
        <p:spPr>
          <a:xfrm>
            <a:off x="4752101" y="2419539"/>
            <a:ext cx="2811780" cy="594360"/>
          </a:xfrm>
          <a:prstGeom prst="roundRect">
            <a:avLst/>
          </a:prstGeom>
          <a:solidFill>
            <a:schemeClr val="bg1">
              <a:lumMod val="95000"/>
            </a:schemeClr>
          </a:solidFill>
          <a:ln w="6350">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132E4A"/>
                </a:solidFill>
                <a:latin typeface="等线" panose="02010600030101010101" pitchFamily="2" charset="-122"/>
                <a:ea typeface="等线" panose="02010600030101010101" pitchFamily="2" charset="-122"/>
              </a:rPr>
              <a:t>点击添加标题</a:t>
            </a:r>
          </a:p>
        </p:txBody>
      </p:sp>
      <p:sp>
        <p:nvSpPr>
          <p:cNvPr id="29" name="圆角矩形 28"/>
          <p:cNvSpPr/>
          <p:nvPr/>
        </p:nvSpPr>
        <p:spPr>
          <a:xfrm>
            <a:off x="8534544" y="2423726"/>
            <a:ext cx="2811780" cy="594360"/>
          </a:xfrm>
          <a:prstGeom prst="roundRect">
            <a:avLst/>
          </a:prstGeom>
          <a:solidFill>
            <a:schemeClr val="bg1">
              <a:lumMod val="95000"/>
            </a:schemeClr>
          </a:solidFill>
          <a:ln w="6350">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132E4A"/>
                </a:solidFill>
                <a:latin typeface="等线" panose="02010600030101010101" pitchFamily="2" charset="-122"/>
                <a:ea typeface="等线" panose="02010600030101010101" pitchFamily="2" charset="-122"/>
              </a:rPr>
              <a:t>点击添加标题</a:t>
            </a:r>
          </a:p>
        </p:txBody>
      </p:sp>
      <p:sp>
        <p:nvSpPr>
          <p:cNvPr id="30" name="圆角矩形 29"/>
          <p:cNvSpPr/>
          <p:nvPr/>
        </p:nvSpPr>
        <p:spPr>
          <a:xfrm>
            <a:off x="884807" y="2337111"/>
            <a:ext cx="2981486" cy="767590"/>
          </a:xfrm>
          <a:prstGeom prst="roundRect">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563A8"/>
              </a:solidFill>
              <a:latin typeface="等线" panose="02010600030101010101" pitchFamily="2" charset="-122"/>
              <a:ea typeface="等线" panose="02010600030101010101" pitchFamily="2" charset="-122"/>
            </a:endParaRPr>
          </a:p>
        </p:txBody>
      </p:sp>
      <p:sp>
        <p:nvSpPr>
          <p:cNvPr id="31" name="圆角矩形 30"/>
          <p:cNvSpPr/>
          <p:nvPr/>
        </p:nvSpPr>
        <p:spPr>
          <a:xfrm>
            <a:off x="4667250" y="2337111"/>
            <a:ext cx="2981486" cy="767590"/>
          </a:xfrm>
          <a:prstGeom prst="roundRect">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563A8"/>
              </a:solidFill>
              <a:latin typeface="等线" panose="02010600030101010101" pitchFamily="2" charset="-122"/>
              <a:ea typeface="等线" panose="02010600030101010101" pitchFamily="2" charset="-122"/>
            </a:endParaRPr>
          </a:p>
        </p:txBody>
      </p:sp>
      <p:sp>
        <p:nvSpPr>
          <p:cNvPr id="32" name="圆角矩形 31"/>
          <p:cNvSpPr/>
          <p:nvPr/>
        </p:nvSpPr>
        <p:spPr>
          <a:xfrm>
            <a:off x="8449692" y="2337111"/>
            <a:ext cx="2981486" cy="767590"/>
          </a:xfrm>
          <a:prstGeom prst="roundRect">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563A8"/>
              </a:solidFill>
              <a:latin typeface="等线" panose="02010600030101010101" pitchFamily="2" charset="-122"/>
              <a:ea typeface="等线" panose="02010600030101010101" pitchFamily="2" charset="-122"/>
            </a:endParaRPr>
          </a:p>
        </p:txBody>
      </p:sp>
      <p:sp>
        <p:nvSpPr>
          <p:cNvPr id="33" name="矩形 32"/>
          <p:cNvSpPr/>
          <p:nvPr/>
        </p:nvSpPr>
        <p:spPr>
          <a:xfrm>
            <a:off x="639505" y="3447566"/>
            <a:ext cx="3472089" cy="1938992"/>
          </a:xfrm>
          <a:prstGeom prst="rect">
            <a:avLst/>
          </a:prstGeom>
        </p:spPr>
        <p:txBody>
          <a:bodyPr wrap="square">
            <a:spAutoFit/>
          </a:bodyPr>
          <a:lstStyle/>
          <a:p>
            <a:pPr>
              <a:lnSpc>
                <a:spcPct val="150000"/>
              </a:lnSpc>
            </a:pPr>
            <a:r>
              <a:rPr lang="zh-CN" altLang="en-US" sz="2000" b="1" dirty="0">
                <a:solidFill>
                  <a:schemeClr val="tx1">
                    <a:lumMod val="75000"/>
                    <a:lumOff val="25000"/>
                  </a:schemeClr>
                </a:solidFill>
                <a:latin typeface="等线" panose="02010600030101010101" pitchFamily="2" charset="-122"/>
                <a:ea typeface="等线" panose="02010600030101010101" pitchFamily="2" charset="-122"/>
                <a:cs typeface="+mn-ea"/>
              </a:rPr>
              <a:t>请添加文字描述请添加文字描述请添加文字描述请添加文字描述请添加文字描述请添加文字描述</a:t>
            </a:r>
          </a:p>
        </p:txBody>
      </p:sp>
      <p:sp>
        <p:nvSpPr>
          <p:cNvPr id="34" name="矩形 33"/>
          <p:cNvSpPr/>
          <p:nvPr/>
        </p:nvSpPr>
        <p:spPr>
          <a:xfrm>
            <a:off x="4421947" y="3447566"/>
            <a:ext cx="3472089" cy="1938992"/>
          </a:xfrm>
          <a:prstGeom prst="rect">
            <a:avLst/>
          </a:prstGeom>
        </p:spPr>
        <p:txBody>
          <a:bodyPr wrap="square">
            <a:spAutoFit/>
          </a:bodyPr>
          <a:lstStyle/>
          <a:p>
            <a:pPr>
              <a:lnSpc>
                <a:spcPct val="150000"/>
              </a:lnSpc>
            </a:pPr>
            <a:r>
              <a:rPr lang="zh-CN" altLang="en-US" sz="2000" b="1" dirty="0">
                <a:solidFill>
                  <a:schemeClr val="tx1">
                    <a:lumMod val="75000"/>
                    <a:lumOff val="25000"/>
                  </a:schemeClr>
                </a:solidFill>
                <a:latin typeface="等线" panose="02010600030101010101" pitchFamily="2" charset="-122"/>
                <a:ea typeface="等线" panose="02010600030101010101" pitchFamily="2" charset="-122"/>
                <a:cs typeface="+mn-ea"/>
              </a:rPr>
              <a:t>请添加文字描述请添加文字描述请添加文字描述请添加文字描述请添加文字描述请添加文字描述</a:t>
            </a:r>
          </a:p>
        </p:txBody>
      </p:sp>
      <p:sp>
        <p:nvSpPr>
          <p:cNvPr id="35" name="矩形 34"/>
          <p:cNvSpPr/>
          <p:nvPr/>
        </p:nvSpPr>
        <p:spPr>
          <a:xfrm>
            <a:off x="8204390" y="3447566"/>
            <a:ext cx="3472089" cy="1477328"/>
          </a:xfrm>
          <a:prstGeom prst="rect">
            <a:avLst/>
          </a:prstGeom>
        </p:spPr>
        <p:txBody>
          <a:bodyPr wrap="square">
            <a:spAutoFit/>
          </a:bodyPr>
          <a:lstStyle/>
          <a:p>
            <a:pPr>
              <a:lnSpc>
                <a:spcPct val="150000"/>
              </a:lnSpc>
            </a:pPr>
            <a:r>
              <a:rPr lang="zh-CN" altLang="en-US" sz="2000" b="1" dirty="0">
                <a:solidFill>
                  <a:schemeClr val="tx1">
                    <a:lumMod val="75000"/>
                    <a:lumOff val="25000"/>
                  </a:schemeClr>
                </a:solidFill>
                <a:latin typeface="等线" panose="02010600030101010101" pitchFamily="2" charset="-122"/>
                <a:ea typeface="等线" panose="02010600030101010101" pitchFamily="2" charset="-122"/>
                <a:cs typeface="+mn-ea"/>
              </a:rPr>
              <a:t>请添加文字描述请添加文字描述请添加文字描述请添加文字描述</a:t>
            </a:r>
          </a:p>
        </p:txBody>
      </p:sp>
      <p:sp>
        <p:nvSpPr>
          <p:cNvPr id="11" name="右箭头 10"/>
          <p:cNvSpPr/>
          <p:nvPr/>
        </p:nvSpPr>
        <p:spPr>
          <a:xfrm>
            <a:off x="4003881" y="2463731"/>
            <a:ext cx="525780" cy="514350"/>
          </a:xfrm>
          <a:prstGeom prst="rightArrow">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563A8"/>
              </a:solidFill>
              <a:latin typeface="等线" panose="02010600030101010101" pitchFamily="2" charset="-122"/>
              <a:ea typeface="等线" panose="02010600030101010101" pitchFamily="2" charset="-122"/>
            </a:endParaRPr>
          </a:p>
        </p:txBody>
      </p:sp>
      <p:sp>
        <p:nvSpPr>
          <p:cNvPr id="36" name="右箭头 35"/>
          <p:cNvSpPr/>
          <p:nvPr/>
        </p:nvSpPr>
        <p:spPr>
          <a:xfrm>
            <a:off x="7786324" y="2463731"/>
            <a:ext cx="525780" cy="514350"/>
          </a:xfrm>
          <a:prstGeom prst="rightArrow">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563A8"/>
              </a:solidFill>
              <a:latin typeface="等线" panose="02010600030101010101" pitchFamily="2" charset="-122"/>
              <a:ea typeface="等线" panose="02010600030101010101" pitchFamily="2" charset="-122"/>
            </a:endParaRPr>
          </a:p>
        </p:txBody>
      </p:sp>
      <p:grpSp>
        <p:nvGrpSpPr>
          <p:cNvPr id="16" name="组合 15">
            <a:extLst>
              <a:ext uri="{FF2B5EF4-FFF2-40B4-BE49-F238E27FC236}">
                <a16:creationId xmlns:a16="http://schemas.microsoft.com/office/drawing/2014/main" id="{E91B9790-859E-4551-9767-82C8E39A1D3F}"/>
              </a:ext>
            </a:extLst>
          </p:cNvPr>
          <p:cNvGrpSpPr/>
          <p:nvPr/>
        </p:nvGrpSpPr>
        <p:grpSpPr>
          <a:xfrm>
            <a:off x="143922" y="223365"/>
            <a:ext cx="11887200" cy="307777"/>
            <a:chOff x="143922" y="775815"/>
            <a:chExt cx="11887200" cy="307777"/>
          </a:xfrm>
        </p:grpSpPr>
        <p:sp>
          <p:nvSpPr>
            <p:cNvPr id="17" name="MH_Entry_1">
              <a:extLst>
                <a:ext uri="{FF2B5EF4-FFF2-40B4-BE49-F238E27FC236}">
                  <a16:creationId xmlns:a16="http://schemas.microsoft.com/office/drawing/2014/main" id="{3EA6CCAA-D534-4427-9CD2-99406F1DD94C}"/>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输入你的标题</a:t>
              </a:r>
            </a:p>
          </p:txBody>
        </p:sp>
        <p:cxnSp>
          <p:nvCxnSpPr>
            <p:cNvPr id="18" name="直接连接符 3">
              <a:extLst>
                <a:ext uri="{FF2B5EF4-FFF2-40B4-BE49-F238E27FC236}">
                  <a16:creationId xmlns:a16="http://schemas.microsoft.com/office/drawing/2014/main" id="{616A7946-B564-41CA-89F3-BFBBB2840685}"/>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9" name="直接连接符 4">
              <a:extLst>
                <a:ext uri="{FF2B5EF4-FFF2-40B4-BE49-F238E27FC236}">
                  <a16:creationId xmlns:a16="http://schemas.microsoft.com/office/drawing/2014/main" id="{B8ED999C-ED27-4131-B5DD-1B4CEE357823}"/>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98536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grpSp>
        <p:nvGrpSpPr>
          <p:cNvPr id="23" name="组合 22"/>
          <p:cNvGrpSpPr/>
          <p:nvPr/>
        </p:nvGrpSpPr>
        <p:grpSpPr>
          <a:xfrm>
            <a:off x="6832587" y="1836742"/>
            <a:ext cx="4227298" cy="682841"/>
            <a:chOff x="7523107" y="3331677"/>
            <a:chExt cx="4227298" cy="682841"/>
          </a:xfrm>
        </p:grpSpPr>
        <p:sp>
          <p:nvSpPr>
            <p:cNvPr id="24" name="矩形 23"/>
            <p:cNvSpPr/>
            <p:nvPr/>
          </p:nvSpPr>
          <p:spPr>
            <a:xfrm>
              <a:off x="7523108" y="3331677"/>
              <a:ext cx="2241974"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latin typeface="等线" panose="02010600030101010101" pitchFamily="2" charset="-122"/>
                  <a:ea typeface="等线" panose="02010600030101010101" pitchFamily="2" charset="-122"/>
                </a:rPr>
                <a:t>标题文字添加</a:t>
              </a:r>
            </a:p>
          </p:txBody>
        </p:sp>
        <p:sp>
          <p:nvSpPr>
            <p:cNvPr id="25" name="文本框 24"/>
            <p:cNvSpPr txBox="1"/>
            <p:nvPr/>
          </p:nvSpPr>
          <p:spPr>
            <a:xfrm>
              <a:off x="7523107" y="3641467"/>
              <a:ext cx="4227298" cy="373051"/>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solidFill>
                    <a:schemeClr val="tx1">
                      <a:lumMod val="75000"/>
                      <a:lumOff val="25000"/>
                    </a:schemeClr>
                  </a:solidFill>
                  <a:latin typeface="Century Gothic" panose="020B0502020202020204" pitchFamily="34" charset="0"/>
                  <a:ea typeface="+mj-ea"/>
                </a:rPr>
                <a:t>The user can demonstrate on a projector or computer, or print the presentation and make it into a film to be used in a wider field.</a:t>
              </a:r>
            </a:p>
          </p:txBody>
        </p:sp>
      </p:grpSp>
      <p:grpSp>
        <p:nvGrpSpPr>
          <p:cNvPr id="26" name="组合 25"/>
          <p:cNvGrpSpPr/>
          <p:nvPr/>
        </p:nvGrpSpPr>
        <p:grpSpPr>
          <a:xfrm>
            <a:off x="6832587" y="2802092"/>
            <a:ext cx="4227298" cy="682841"/>
            <a:chOff x="7523107" y="3331677"/>
            <a:chExt cx="4227298" cy="682841"/>
          </a:xfrm>
        </p:grpSpPr>
        <p:sp>
          <p:nvSpPr>
            <p:cNvPr id="27" name="矩形 26"/>
            <p:cNvSpPr/>
            <p:nvPr/>
          </p:nvSpPr>
          <p:spPr>
            <a:xfrm>
              <a:off x="7523108" y="3331677"/>
              <a:ext cx="2241974"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latin typeface="等线" panose="02010600030101010101" pitchFamily="2" charset="-122"/>
                  <a:ea typeface="等线" panose="02010600030101010101" pitchFamily="2" charset="-122"/>
                </a:rPr>
                <a:t>标题文字添加</a:t>
              </a:r>
            </a:p>
          </p:txBody>
        </p:sp>
        <p:sp>
          <p:nvSpPr>
            <p:cNvPr id="28" name="文本框 27"/>
            <p:cNvSpPr txBox="1"/>
            <p:nvPr/>
          </p:nvSpPr>
          <p:spPr>
            <a:xfrm>
              <a:off x="7523107" y="3641467"/>
              <a:ext cx="4227298" cy="373051"/>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solidFill>
                    <a:schemeClr val="tx1">
                      <a:lumMod val="75000"/>
                      <a:lumOff val="25000"/>
                    </a:schemeClr>
                  </a:solidFill>
                  <a:latin typeface="Century Gothic" panose="020B0502020202020204" pitchFamily="34" charset="0"/>
                  <a:ea typeface="+mj-ea"/>
                </a:rPr>
                <a:t>The user can demonstrate on a projector or computer, or print the presentation and make it into a film to be used in a wider field.</a:t>
              </a:r>
            </a:p>
          </p:txBody>
        </p:sp>
      </p:grpSp>
      <p:grpSp>
        <p:nvGrpSpPr>
          <p:cNvPr id="29" name="组合 28"/>
          <p:cNvGrpSpPr/>
          <p:nvPr/>
        </p:nvGrpSpPr>
        <p:grpSpPr>
          <a:xfrm>
            <a:off x="6832587" y="3767442"/>
            <a:ext cx="4227298" cy="682841"/>
            <a:chOff x="7523107" y="3331677"/>
            <a:chExt cx="4227298" cy="682841"/>
          </a:xfrm>
        </p:grpSpPr>
        <p:sp>
          <p:nvSpPr>
            <p:cNvPr id="30" name="矩形 29"/>
            <p:cNvSpPr/>
            <p:nvPr/>
          </p:nvSpPr>
          <p:spPr>
            <a:xfrm>
              <a:off x="7523108" y="3331677"/>
              <a:ext cx="2241974"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latin typeface="等线" panose="02010600030101010101" pitchFamily="2" charset="-122"/>
                  <a:ea typeface="等线" panose="02010600030101010101" pitchFamily="2" charset="-122"/>
                </a:rPr>
                <a:t>标题文字添加</a:t>
              </a:r>
            </a:p>
          </p:txBody>
        </p:sp>
        <p:sp>
          <p:nvSpPr>
            <p:cNvPr id="31" name="文本框 30"/>
            <p:cNvSpPr txBox="1"/>
            <p:nvPr/>
          </p:nvSpPr>
          <p:spPr>
            <a:xfrm>
              <a:off x="7523107" y="3641467"/>
              <a:ext cx="4227298" cy="373051"/>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solidFill>
                    <a:schemeClr val="tx1">
                      <a:lumMod val="75000"/>
                      <a:lumOff val="25000"/>
                    </a:schemeClr>
                  </a:solidFill>
                  <a:latin typeface="Century Gothic" panose="020B0502020202020204" pitchFamily="34" charset="0"/>
                  <a:ea typeface="+mj-ea"/>
                </a:rPr>
                <a:t>The user can demonstrate on a projector or computer, or print the presentation and make it into a film to be used in a wider field.</a:t>
              </a:r>
            </a:p>
          </p:txBody>
        </p:sp>
      </p:grpSp>
      <p:grpSp>
        <p:nvGrpSpPr>
          <p:cNvPr id="32" name="组合 31"/>
          <p:cNvGrpSpPr/>
          <p:nvPr/>
        </p:nvGrpSpPr>
        <p:grpSpPr>
          <a:xfrm>
            <a:off x="6832587" y="4732792"/>
            <a:ext cx="4227298" cy="682841"/>
            <a:chOff x="7523107" y="3331677"/>
            <a:chExt cx="4227298" cy="682841"/>
          </a:xfrm>
        </p:grpSpPr>
        <p:sp>
          <p:nvSpPr>
            <p:cNvPr id="33" name="矩形 32"/>
            <p:cNvSpPr/>
            <p:nvPr/>
          </p:nvSpPr>
          <p:spPr>
            <a:xfrm>
              <a:off x="7523108" y="3331677"/>
              <a:ext cx="2241974"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latin typeface="等线" panose="02010600030101010101" pitchFamily="2" charset="-122"/>
                  <a:ea typeface="等线" panose="02010600030101010101" pitchFamily="2" charset="-122"/>
                </a:rPr>
                <a:t>标题文字添加</a:t>
              </a:r>
            </a:p>
          </p:txBody>
        </p:sp>
        <p:sp>
          <p:nvSpPr>
            <p:cNvPr id="34" name="文本框 33"/>
            <p:cNvSpPr txBox="1"/>
            <p:nvPr/>
          </p:nvSpPr>
          <p:spPr>
            <a:xfrm>
              <a:off x="7523107" y="3641467"/>
              <a:ext cx="4227298" cy="373051"/>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solidFill>
                    <a:schemeClr val="tx1">
                      <a:lumMod val="75000"/>
                      <a:lumOff val="25000"/>
                    </a:schemeClr>
                  </a:solidFill>
                  <a:latin typeface="Century Gothic" panose="020B0502020202020204" pitchFamily="34" charset="0"/>
                  <a:ea typeface="+mj-ea"/>
                </a:rPr>
                <a:t>The user can demonstrate on a projector or computer, or print the presentation and make it into a film to be used in a wider field.</a:t>
              </a:r>
            </a:p>
          </p:txBody>
        </p:sp>
      </p:grpSp>
      <p:graphicFrame>
        <p:nvGraphicFramePr>
          <p:cNvPr id="4" name="图表 3">
            <a:extLst>
              <a:ext uri="{FF2B5EF4-FFF2-40B4-BE49-F238E27FC236}">
                <a16:creationId xmlns:a16="http://schemas.microsoft.com/office/drawing/2014/main" id="{0A117405-E36E-4FFC-BCED-D36D648B45AD}"/>
              </a:ext>
            </a:extLst>
          </p:cNvPr>
          <p:cNvGraphicFramePr/>
          <p:nvPr>
            <p:extLst/>
          </p:nvPr>
        </p:nvGraphicFramePr>
        <p:xfrm>
          <a:off x="1008925" y="1880216"/>
          <a:ext cx="5249500" cy="3499667"/>
        </p:xfrm>
        <a:graphic>
          <a:graphicData uri="http://schemas.openxmlformats.org/drawingml/2006/chart">
            <c:chart xmlns:c="http://schemas.openxmlformats.org/drawingml/2006/chart" xmlns:r="http://schemas.openxmlformats.org/officeDocument/2006/relationships" r:id="rId4"/>
          </a:graphicData>
        </a:graphic>
      </p:graphicFrame>
      <p:sp>
        <p:nvSpPr>
          <p:cNvPr id="2" name="矩形 1">
            <a:extLst>
              <a:ext uri="{FF2B5EF4-FFF2-40B4-BE49-F238E27FC236}">
                <a16:creationId xmlns:a16="http://schemas.microsoft.com/office/drawing/2014/main" id="{69D86ADA-592D-4BA5-B0F7-CDD82909CF2F}"/>
              </a:ext>
            </a:extLst>
          </p:cNvPr>
          <p:cNvSpPr/>
          <p:nvPr/>
        </p:nvSpPr>
        <p:spPr>
          <a:xfrm>
            <a:off x="6571921" y="1482850"/>
            <a:ext cx="45719" cy="4128629"/>
          </a:xfrm>
          <a:prstGeom prst="rect">
            <a:avLst/>
          </a:prstGeom>
          <a:solidFill>
            <a:srgbClr val="1732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a:extLst>
              <a:ext uri="{FF2B5EF4-FFF2-40B4-BE49-F238E27FC236}">
                <a16:creationId xmlns:a16="http://schemas.microsoft.com/office/drawing/2014/main" id="{241F6EED-51C1-4BC7-AB38-2FEC7F6C0A4B}"/>
              </a:ext>
            </a:extLst>
          </p:cNvPr>
          <p:cNvGrpSpPr/>
          <p:nvPr/>
        </p:nvGrpSpPr>
        <p:grpSpPr>
          <a:xfrm>
            <a:off x="143922" y="223365"/>
            <a:ext cx="11887200" cy="307777"/>
            <a:chOff x="143922" y="775815"/>
            <a:chExt cx="11887200" cy="307777"/>
          </a:xfrm>
        </p:grpSpPr>
        <p:sp>
          <p:nvSpPr>
            <p:cNvPr id="38" name="MH_Entry_1">
              <a:extLst>
                <a:ext uri="{FF2B5EF4-FFF2-40B4-BE49-F238E27FC236}">
                  <a16:creationId xmlns:a16="http://schemas.microsoft.com/office/drawing/2014/main" id="{9BFBB467-D2B1-4C42-B0C3-FCF7C3624E4D}"/>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输入你的标题</a:t>
              </a:r>
            </a:p>
          </p:txBody>
        </p:sp>
        <p:cxnSp>
          <p:nvCxnSpPr>
            <p:cNvPr id="39" name="直接连接符 3">
              <a:extLst>
                <a:ext uri="{FF2B5EF4-FFF2-40B4-BE49-F238E27FC236}">
                  <a16:creationId xmlns:a16="http://schemas.microsoft.com/office/drawing/2014/main" id="{B36EA434-2DE6-49FD-B5B1-960F9FFF4446}"/>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40" name="直接连接符 4">
              <a:extLst>
                <a:ext uri="{FF2B5EF4-FFF2-40B4-BE49-F238E27FC236}">
                  <a16:creationId xmlns:a16="http://schemas.microsoft.com/office/drawing/2014/main" id="{8285E52C-8BF9-4109-AC88-146C5DE37124}"/>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7719693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a:extLst>
              <a:ext uri="{FF2B5EF4-FFF2-40B4-BE49-F238E27FC236}">
                <a16:creationId xmlns:a16="http://schemas.microsoft.com/office/drawing/2014/main" id="{1EA74151-B893-4E33-ADE9-4F92B7FA943A}"/>
              </a:ext>
            </a:extLst>
          </p:cNvPr>
          <p:cNvGrpSpPr/>
          <p:nvPr/>
        </p:nvGrpSpPr>
        <p:grpSpPr>
          <a:xfrm>
            <a:off x="143922" y="223365"/>
            <a:ext cx="11887200" cy="307777"/>
            <a:chOff x="143922" y="775815"/>
            <a:chExt cx="11887200" cy="307777"/>
          </a:xfrm>
        </p:grpSpPr>
        <p:sp>
          <p:nvSpPr>
            <p:cNvPr id="38" name="MH_Entry_1">
              <a:extLst>
                <a:ext uri="{FF2B5EF4-FFF2-40B4-BE49-F238E27FC236}">
                  <a16:creationId xmlns:a16="http://schemas.microsoft.com/office/drawing/2014/main" id="{E8DB6D77-11FF-4B3D-B64A-8673E368ABE0}"/>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en-US" altLang="zh-CN" sz="2000" dirty="0">
                  <a:solidFill>
                    <a:schemeClr val="tx1"/>
                  </a:solidFill>
                  <a:latin typeface="Myriad Pro Light" pitchFamily="34" charset="0"/>
                </a:rPr>
                <a:t>Who</a:t>
              </a:r>
              <a:r>
                <a:rPr lang="zh-CN" altLang="en-US" sz="2000" dirty="0">
                  <a:solidFill>
                    <a:schemeClr val="tx1"/>
                  </a:solidFill>
                  <a:latin typeface="Myriad Pro Light" pitchFamily="34" charset="0"/>
                </a:rPr>
                <a:t> </a:t>
              </a:r>
              <a:r>
                <a:rPr lang="en-US" altLang="zh-CN" sz="2000" dirty="0">
                  <a:solidFill>
                    <a:schemeClr val="tx1"/>
                  </a:solidFill>
                  <a:latin typeface="Myriad Pro Light" pitchFamily="34" charset="0"/>
                </a:rPr>
                <a:t>we are</a:t>
              </a:r>
              <a:endParaRPr lang="zh-CN" altLang="en-US" sz="2000" dirty="0">
                <a:solidFill>
                  <a:schemeClr val="tx1"/>
                </a:solidFill>
                <a:latin typeface="Myriad Pro Light" pitchFamily="34" charset="0"/>
              </a:endParaRPr>
            </a:p>
          </p:txBody>
        </p:sp>
        <p:cxnSp>
          <p:nvCxnSpPr>
            <p:cNvPr id="39" name="直接连接符 3">
              <a:extLst>
                <a:ext uri="{FF2B5EF4-FFF2-40B4-BE49-F238E27FC236}">
                  <a16:creationId xmlns:a16="http://schemas.microsoft.com/office/drawing/2014/main" id="{35F2312A-767F-4F93-A531-D2A481F50F08}"/>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40" name="直接连接符 4">
              <a:extLst>
                <a:ext uri="{FF2B5EF4-FFF2-40B4-BE49-F238E27FC236}">
                  <a16:creationId xmlns:a16="http://schemas.microsoft.com/office/drawing/2014/main" id="{811CD831-3AD1-4CC1-B737-C0F22E773639}"/>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4" name="文本框 3">
            <a:extLst>
              <a:ext uri="{FF2B5EF4-FFF2-40B4-BE49-F238E27FC236}">
                <a16:creationId xmlns:a16="http://schemas.microsoft.com/office/drawing/2014/main" id="{466C2DE9-52BE-413C-81C8-E3D0ABDE9E68}"/>
              </a:ext>
            </a:extLst>
          </p:cNvPr>
          <p:cNvSpPr txBox="1"/>
          <p:nvPr/>
        </p:nvSpPr>
        <p:spPr>
          <a:xfrm>
            <a:off x="4650222" y="3059668"/>
            <a:ext cx="5281127" cy="369332"/>
          </a:xfrm>
          <a:prstGeom prst="rect">
            <a:avLst/>
          </a:prstGeom>
          <a:noFill/>
        </p:spPr>
        <p:txBody>
          <a:bodyPr wrap="square" rtlCol="0">
            <a:spAutoFit/>
          </a:bodyPr>
          <a:lstStyle/>
          <a:p>
            <a:r>
              <a:rPr lang="zh-CN" altLang="en-US" dirty="0"/>
              <a:t>也许贴一张合照、、、、</a:t>
            </a:r>
          </a:p>
        </p:txBody>
      </p:sp>
    </p:spTree>
    <p:extLst>
      <p:ext uri="{BB962C8B-B14F-4D97-AF65-F5344CB8AC3E}">
        <p14:creationId xmlns:p14="http://schemas.microsoft.com/office/powerpoint/2010/main" val="112029844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 name="直接连接符 1"/>
          <p:cNvCxnSpPr/>
          <p:nvPr/>
        </p:nvCxnSpPr>
        <p:spPr>
          <a:xfrm>
            <a:off x="2522525" y="6116477"/>
            <a:ext cx="705678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sp>
        <p:nvSpPr>
          <p:cNvPr id="3" name="TextBox 7"/>
          <p:cNvSpPr txBox="1"/>
          <p:nvPr/>
        </p:nvSpPr>
        <p:spPr>
          <a:xfrm>
            <a:off x="271704" y="1895535"/>
            <a:ext cx="1822323" cy="1015663"/>
          </a:xfrm>
          <a:prstGeom prst="rect">
            <a:avLst/>
          </a:prstGeom>
          <a:noFill/>
        </p:spPr>
        <p:txBody>
          <a:bodyPr wrap="square" rtlCol="0">
            <a:spAutoFit/>
          </a:bodyPr>
          <a:lstStyle/>
          <a:p>
            <a:r>
              <a:rPr lang="en-US" altLang="zh-CN" sz="2000" b="1" dirty="0">
                <a:latin typeface="等线" panose="02010600030101010101" pitchFamily="2" charset="-122"/>
              </a:rPr>
              <a:t>A girl major in computer science. </a:t>
            </a:r>
            <a:endParaRPr lang="zh-CN" altLang="en-US" sz="2000" b="1" dirty="0">
              <a:latin typeface="等线" panose="02010600030101010101" pitchFamily="2" charset="-122"/>
              <a:ea typeface="等线" panose="02010600030101010101" pitchFamily="2" charset="-122"/>
            </a:endParaRPr>
          </a:p>
        </p:txBody>
      </p:sp>
      <p:sp>
        <p:nvSpPr>
          <p:cNvPr id="11" name="椭圆 10"/>
          <p:cNvSpPr/>
          <p:nvPr/>
        </p:nvSpPr>
        <p:spPr>
          <a:xfrm>
            <a:off x="2097257" y="1825090"/>
            <a:ext cx="1276082" cy="1298471"/>
          </a:xfrm>
          <a:prstGeom prst="ellipse">
            <a:avLst/>
          </a:prstGeom>
          <a:noFill/>
          <a:ln w="12700">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12" name="椭圆 11"/>
          <p:cNvSpPr/>
          <p:nvPr/>
        </p:nvSpPr>
        <p:spPr>
          <a:xfrm>
            <a:off x="3715604" y="3401443"/>
            <a:ext cx="1276082" cy="1298471"/>
          </a:xfrm>
          <a:prstGeom prst="ellipse">
            <a:avLst/>
          </a:prstGeom>
          <a:noFill/>
          <a:ln>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13" name="椭圆 12"/>
          <p:cNvSpPr/>
          <p:nvPr/>
        </p:nvSpPr>
        <p:spPr>
          <a:xfrm>
            <a:off x="5412876" y="1825090"/>
            <a:ext cx="1276082" cy="1298471"/>
          </a:xfrm>
          <a:prstGeom prst="ellipse">
            <a:avLst/>
          </a:prstGeom>
          <a:noFill/>
          <a:ln w="12700">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14" name="椭圆 13"/>
          <p:cNvSpPr/>
          <p:nvPr/>
        </p:nvSpPr>
        <p:spPr>
          <a:xfrm>
            <a:off x="7108153" y="3376349"/>
            <a:ext cx="1276082" cy="1298471"/>
          </a:xfrm>
          <a:prstGeom prst="ellipse">
            <a:avLst/>
          </a:prstGeom>
          <a:noFill/>
          <a:ln w="12700">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15" name="椭圆 14"/>
          <p:cNvSpPr/>
          <p:nvPr/>
        </p:nvSpPr>
        <p:spPr>
          <a:xfrm>
            <a:off x="8818663" y="1754168"/>
            <a:ext cx="1276082" cy="1298471"/>
          </a:xfrm>
          <a:prstGeom prst="ellipse">
            <a:avLst/>
          </a:prstGeom>
          <a:noFill/>
          <a:ln w="12700">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19" name="TextBox 23"/>
          <p:cNvSpPr txBox="1"/>
          <p:nvPr/>
        </p:nvSpPr>
        <p:spPr>
          <a:xfrm>
            <a:off x="3824651" y="3727512"/>
            <a:ext cx="1070494" cy="646331"/>
          </a:xfrm>
          <a:prstGeom prst="rect">
            <a:avLst/>
          </a:prstGeom>
          <a:noFill/>
        </p:spPr>
        <p:txBody>
          <a:bodyPr wrap="square" rtlCol="0">
            <a:spAutoFit/>
          </a:bodyPr>
          <a:lstStyle/>
          <a:p>
            <a:r>
              <a:rPr lang="en-US" altLang="zh-CN" dirty="0">
                <a:latin typeface="等线" panose="02010600030101010101" pitchFamily="2" charset="-122"/>
                <a:ea typeface="等线" panose="02010600030101010101" pitchFamily="2" charset="-122"/>
              </a:rPr>
              <a:t>Xiao </a:t>
            </a:r>
            <a:r>
              <a:rPr lang="en-US" altLang="zh-CN" dirty="0" err="1">
                <a:latin typeface="等线" panose="02010600030101010101" pitchFamily="2" charset="-122"/>
                <a:ea typeface="等线" panose="02010600030101010101" pitchFamily="2" charset="-122"/>
              </a:rPr>
              <a:t>Zhenwei</a:t>
            </a:r>
            <a:endParaRPr lang="zh-CN" altLang="en-US" dirty="0">
              <a:latin typeface="等线" panose="02010600030101010101" pitchFamily="2" charset="-122"/>
              <a:ea typeface="等线" panose="02010600030101010101" pitchFamily="2" charset="-122"/>
            </a:endParaRPr>
          </a:p>
        </p:txBody>
      </p:sp>
      <p:sp>
        <p:nvSpPr>
          <p:cNvPr id="20" name="TextBox 24"/>
          <p:cNvSpPr txBox="1"/>
          <p:nvPr/>
        </p:nvSpPr>
        <p:spPr>
          <a:xfrm>
            <a:off x="5723577" y="2149114"/>
            <a:ext cx="850721" cy="646331"/>
          </a:xfrm>
          <a:prstGeom prst="rect">
            <a:avLst/>
          </a:prstGeom>
          <a:noFill/>
        </p:spPr>
        <p:txBody>
          <a:bodyPr wrap="square" rtlCol="0">
            <a:spAutoFit/>
          </a:bodyPr>
          <a:lstStyle/>
          <a:p>
            <a:r>
              <a:rPr lang="en-US" altLang="zh-CN" dirty="0">
                <a:latin typeface="等线" panose="02010600030101010101" pitchFamily="2" charset="-122"/>
                <a:ea typeface="等线" panose="02010600030101010101" pitchFamily="2" charset="-122"/>
              </a:rPr>
              <a:t>Yang </a:t>
            </a:r>
            <a:r>
              <a:rPr lang="en-US" altLang="zh-CN" dirty="0" err="1">
                <a:latin typeface="等线" panose="02010600030101010101" pitchFamily="2" charset="-122"/>
                <a:ea typeface="等线" panose="02010600030101010101" pitchFamily="2" charset="-122"/>
              </a:rPr>
              <a:t>Feiyu</a:t>
            </a:r>
            <a:endParaRPr lang="zh-CN" altLang="en-US" dirty="0">
              <a:latin typeface="等线" panose="02010600030101010101" pitchFamily="2" charset="-122"/>
              <a:ea typeface="等线" panose="02010600030101010101" pitchFamily="2" charset="-122"/>
            </a:endParaRPr>
          </a:p>
        </p:txBody>
      </p:sp>
      <p:sp>
        <p:nvSpPr>
          <p:cNvPr id="21" name="TextBox 25"/>
          <p:cNvSpPr txBox="1"/>
          <p:nvPr/>
        </p:nvSpPr>
        <p:spPr>
          <a:xfrm>
            <a:off x="8999323" y="2080237"/>
            <a:ext cx="1092192" cy="646331"/>
          </a:xfrm>
          <a:prstGeom prst="rect">
            <a:avLst/>
          </a:prstGeom>
          <a:noFill/>
        </p:spPr>
        <p:txBody>
          <a:bodyPr wrap="square" rtlCol="0">
            <a:spAutoFit/>
          </a:bodyPr>
          <a:lstStyle/>
          <a:p>
            <a:r>
              <a:rPr lang="en-US" altLang="zh-CN" dirty="0">
                <a:latin typeface="等线" panose="02010600030101010101" pitchFamily="2" charset="-122"/>
                <a:ea typeface="等线" panose="02010600030101010101" pitchFamily="2" charset="-122"/>
              </a:rPr>
              <a:t>Tang</a:t>
            </a:r>
          </a:p>
          <a:p>
            <a:r>
              <a:rPr lang="en-US" altLang="zh-CN" dirty="0" err="1">
                <a:latin typeface="等线" panose="02010600030101010101" pitchFamily="2" charset="-122"/>
                <a:ea typeface="等线" panose="02010600030101010101" pitchFamily="2" charset="-122"/>
              </a:rPr>
              <a:t>Hongbo</a:t>
            </a:r>
            <a:endParaRPr lang="zh-CN" altLang="en-US" dirty="0">
              <a:latin typeface="等线" panose="02010600030101010101" pitchFamily="2" charset="-122"/>
              <a:ea typeface="等线" panose="02010600030101010101" pitchFamily="2" charset="-122"/>
            </a:endParaRPr>
          </a:p>
        </p:txBody>
      </p:sp>
      <p:sp>
        <p:nvSpPr>
          <p:cNvPr id="22" name="TextBox 26"/>
          <p:cNvSpPr txBox="1"/>
          <p:nvPr/>
        </p:nvSpPr>
        <p:spPr>
          <a:xfrm>
            <a:off x="7320833" y="3727512"/>
            <a:ext cx="850721" cy="646331"/>
          </a:xfrm>
          <a:prstGeom prst="rect">
            <a:avLst/>
          </a:prstGeom>
          <a:noFill/>
        </p:spPr>
        <p:txBody>
          <a:bodyPr wrap="square" rtlCol="0">
            <a:spAutoFit/>
          </a:bodyPr>
          <a:lstStyle/>
          <a:p>
            <a:r>
              <a:rPr lang="en-US" altLang="zh-CN" dirty="0">
                <a:latin typeface="等线" panose="02010600030101010101" pitchFamily="2" charset="-122"/>
                <a:ea typeface="等线" panose="02010600030101010101" pitchFamily="2" charset="-122"/>
              </a:rPr>
              <a:t>Wang</a:t>
            </a:r>
          </a:p>
          <a:p>
            <a:r>
              <a:rPr lang="en-US" altLang="zh-CN" dirty="0">
                <a:latin typeface="等线" panose="02010600030101010101" pitchFamily="2" charset="-122"/>
                <a:ea typeface="等线" panose="02010600030101010101" pitchFamily="2" charset="-122"/>
              </a:rPr>
              <a:t>Xin</a:t>
            </a:r>
            <a:endParaRPr lang="zh-CN" altLang="en-US" dirty="0">
              <a:latin typeface="等线" panose="02010600030101010101" pitchFamily="2" charset="-122"/>
              <a:ea typeface="等线" panose="02010600030101010101" pitchFamily="2" charset="-122"/>
            </a:endParaRPr>
          </a:p>
        </p:txBody>
      </p:sp>
      <p:sp>
        <p:nvSpPr>
          <p:cNvPr id="23" name="TextBox 27"/>
          <p:cNvSpPr txBox="1"/>
          <p:nvPr/>
        </p:nvSpPr>
        <p:spPr>
          <a:xfrm>
            <a:off x="2367267" y="2149114"/>
            <a:ext cx="850721" cy="646331"/>
          </a:xfrm>
          <a:prstGeom prst="rect">
            <a:avLst/>
          </a:prstGeom>
          <a:noFill/>
        </p:spPr>
        <p:txBody>
          <a:bodyPr wrap="square" rtlCol="0">
            <a:spAutoFit/>
          </a:bodyPr>
          <a:lstStyle/>
          <a:p>
            <a:r>
              <a:rPr lang="en-US" altLang="zh-CN" dirty="0">
                <a:latin typeface="等线" panose="02010600030101010101" pitchFamily="2" charset="-122"/>
                <a:ea typeface="等线" panose="02010600030101010101" pitchFamily="2" charset="-122"/>
              </a:rPr>
              <a:t>Li</a:t>
            </a:r>
          </a:p>
          <a:p>
            <a:r>
              <a:rPr lang="en-US" altLang="zh-CN" dirty="0" err="1">
                <a:latin typeface="等线" panose="02010600030101010101" pitchFamily="2" charset="-122"/>
                <a:ea typeface="等线" panose="02010600030101010101" pitchFamily="2" charset="-122"/>
              </a:rPr>
              <a:t>Xingru</a:t>
            </a:r>
            <a:endParaRPr lang="zh-CN" altLang="en-US" dirty="0">
              <a:latin typeface="等线" panose="02010600030101010101" pitchFamily="2" charset="-122"/>
              <a:ea typeface="等线" panose="02010600030101010101" pitchFamily="2" charset="-122"/>
            </a:endParaRPr>
          </a:p>
        </p:txBody>
      </p:sp>
      <p:cxnSp>
        <p:nvCxnSpPr>
          <p:cNvPr id="27" name="直接连接符 26"/>
          <p:cNvCxnSpPr>
            <a:cxnSpLocks/>
            <a:stCxn id="11" idx="6"/>
            <a:endCxn id="12" idx="2"/>
          </p:cNvCxnSpPr>
          <p:nvPr/>
        </p:nvCxnSpPr>
        <p:spPr>
          <a:xfrm>
            <a:off x="3373339" y="2474326"/>
            <a:ext cx="342265" cy="1576353"/>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cxnSpLocks/>
          </p:cNvCxnSpPr>
          <p:nvPr/>
        </p:nvCxnSpPr>
        <p:spPr>
          <a:xfrm flipV="1">
            <a:off x="4979180" y="2403367"/>
            <a:ext cx="421190" cy="1590696"/>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cxnSpLocks/>
            <a:stCxn id="13" idx="6"/>
            <a:endCxn id="14" idx="2"/>
          </p:cNvCxnSpPr>
          <p:nvPr/>
        </p:nvCxnSpPr>
        <p:spPr>
          <a:xfrm>
            <a:off x="6688958" y="2474326"/>
            <a:ext cx="419195" cy="1551259"/>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4" idx="6"/>
            <a:endCxn id="15" idx="2"/>
          </p:cNvCxnSpPr>
          <p:nvPr/>
        </p:nvCxnSpPr>
        <p:spPr>
          <a:xfrm flipV="1">
            <a:off x="8384235" y="2403404"/>
            <a:ext cx="434428" cy="1622181"/>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sp>
        <p:nvSpPr>
          <p:cNvPr id="47" name="TextBox 7"/>
          <p:cNvSpPr txBox="1"/>
          <p:nvPr/>
        </p:nvSpPr>
        <p:spPr>
          <a:xfrm>
            <a:off x="2022470" y="4841091"/>
            <a:ext cx="4372804" cy="707886"/>
          </a:xfrm>
          <a:prstGeom prst="rect">
            <a:avLst/>
          </a:prstGeom>
          <a:noFill/>
        </p:spPr>
        <p:txBody>
          <a:bodyPr wrap="square" rtlCol="0">
            <a:spAutoFit/>
          </a:bodyPr>
          <a:lstStyle/>
          <a:p>
            <a:r>
              <a:rPr lang="en-US" altLang="zh-CN" sz="2000" b="1" dirty="0">
                <a:latin typeface="等线" panose="02010600030101010101" pitchFamily="2" charset="-122"/>
                <a:ea typeface="等线" panose="02010600030101010101" pitchFamily="2" charset="-122"/>
              </a:rPr>
              <a:t>A boy </a:t>
            </a:r>
            <a:r>
              <a:rPr lang="en-US" altLang="zh-CN" sz="2000" b="1" dirty="0">
                <a:latin typeface="等线" panose="02010600030101010101" pitchFamily="2" charset="-122"/>
              </a:rPr>
              <a:t>major in communication engineering  </a:t>
            </a:r>
            <a:endParaRPr lang="zh-CN" altLang="en-US" sz="2000" b="1" dirty="0">
              <a:latin typeface="等线" panose="02010600030101010101" pitchFamily="2" charset="-122"/>
              <a:ea typeface="等线" panose="02010600030101010101" pitchFamily="2" charset="-122"/>
            </a:endParaRPr>
          </a:p>
        </p:txBody>
      </p:sp>
      <p:sp>
        <p:nvSpPr>
          <p:cNvPr id="48" name="TextBox 7"/>
          <p:cNvSpPr txBox="1"/>
          <p:nvPr/>
        </p:nvSpPr>
        <p:spPr>
          <a:xfrm>
            <a:off x="5189775" y="978062"/>
            <a:ext cx="2269716" cy="707886"/>
          </a:xfrm>
          <a:prstGeom prst="rect">
            <a:avLst/>
          </a:prstGeom>
          <a:noFill/>
        </p:spPr>
        <p:txBody>
          <a:bodyPr wrap="square" rtlCol="0">
            <a:spAutoFit/>
          </a:bodyPr>
          <a:lstStyle/>
          <a:p>
            <a:r>
              <a:rPr lang="en-US" altLang="zh-CN" sz="2000" b="1" dirty="0">
                <a:latin typeface="等线" panose="02010600030101010101" pitchFamily="2" charset="-122"/>
              </a:rPr>
              <a:t>A</a:t>
            </a:r>
            <a:r>
              <a:rPr lang="zh-CN" altLang="en-US" sz="2000" b="1" dirty="0">
                <a:latin typeface="等线" panose="02010600030101010101" pitchFamily="2" charset="-122"/>
              </a:rPr>
              <a:t> </a:t>
            </a:r>
            <a:r>
              <a:rPr lang="en-US" altLang="zh-CN" sz="2000" b="1" dirty="0">
                <a:latin typeface="等线" panose="02010600030101010101" pitchFamily="2" charset="-122"/>
              </a:rPr>
              <a:t>boy major in computer science. </a:t>
            </a:r>
            <a:endParaRPr lang="zh-CN" altLang="en-US" sz="2000" b="1" dirty="0">
              <a:latin typeface="等线" panose="02010600030101010101" pitchFamily="2" charset="-122"/>
            </a:endParaRPr>
          </a:p>
        </p:txBody>
      </p:sp>
      <p:sp>
        <p:nvSpPr>
          <p:cNvPr id="49" name="TextBox 7"/>
          <p:cNvSpPr txBox="1"/>
          <p:nvPr/>
        </p:nvSpPr>
        <p:spPr>
          <a:xfrm>
            <a:off x="7108153" y="4764494"/>
            <a:ext cx="4372804" cy="400110"/>
          </a:xfrm>
          <a:prstGeom prst="rect">
            <a:avLst/>
          </a:prstGeom>
          <a:noFill/>
        </p:spPr>
        <p:txBody>
          <a:bodyPr wrap="square" rtlCol="0">
            <a:spAutoFit/>
          </a:bodyPr>
          <a:lstStyle/>
          <a:p>
            <a:r>
              <a:rPr lang="en-US" altLang="zh-CN" sz="2000" b="1" dirty="0">
                <a:latin typeface="等线" panose="02010600030101010101" pitchFamily="2" charset="-122"/>
              </a:rPr>
              <a:t>A</a:t>
            </a:r>
            <a:r>
              <a:rPr lang="zh-CN" altLang="en-US" sz="2000" b="1" dirty="0">
                <a:latin typeface="等线" panose="02010600030101010101" pitchFamily="2" charset="-122"/>
              </a:rPr>
              <a:t> </a:t>
            </a:r>
            <a:r>
              <a:rPr lang="en-US" altLang="zh-CN" sz="2000" b="1" dirty="0">
                <a:latin typeface="等线" panose="02010600030101010101" pitchFamily="2" charset="-122"/>
              </a:rPr>
              <a:t>boy major in computer science. </a:t>
            </a:r>
            <a:endParaRPr lang="zh-CN" altLang="en-US" sz="2000" b="1" dirty="0">
              <a:latin typeface="等线" panose="02010600030101010101" pitchFamily="2" charset="-122"/>
            </a:endParaRPr>
          </a:p>
        </p:txBody>
      </p:sp>
      <p:sp>
        <p:nvSpPr>
          <p:cNvPr id="50" name="TextBox 7"/>
          <p:cNvSpPr txBox="1"/>
          <p:nvPr/>
        </p:nvSpPr>
        <p:spPr>
          <a:xfrm>
            <a:off x="10272175" y="2203310"/>
            <a:ext cx="1758947" cy="1015663"/>
          </a:xfrm>
          <a:prstGeom prst="rect">
            <a:avLst/>
          </a:prstGeom>
          <a:noFill/>
        </p:spPr>
        <p:txBody>
          <a:bodyPr wrap="square" rtlCol="0">
            <a:spAutoFit/>
          </a:bodyPr>
          <a:lstStyle/>
          <a:p>
            <a:r>
              <a:rPr lang="en-US" altLang="zh-CN" sz="2000" b="1" dirty="0">
                <a:latin typeface="等线" panose="02010600030101010101" pitchFamily="2" charset="-122"/>
              </a:rPr>
              <a:t>A</a:t>
            </a:r>
            <a:r>
              <a:rPr lang="zh-CN" altLang="en-US" sz="2000" b="1" dirty="0">
                <a:latin typeface="等线" panose="02010600030101010101" pitchFamily="2" charset="-122"/>
              </a:rPr>
              <a:t> </a:t>
            </a:r>
            <a:r>
              <a:rPr lang="en-US" altLang="zh-CN" sz="2000" b="1" dirty="0">
                <a:latin typeface="等线" panose="02010600030101010101" pitchFamily="2" charset="-122"/>
              </a:rPr>
              <a:t>boy major in computer science. </a:t>
            </a:r>
            <a:endParaRPr lang="zh-CN" altLang="en-US" sz="2000" b="1" dirty="0">
              <a:latin typeface="等线" panose="02010600030101010101" pitchFamily="2" charset="-122"/>
            </a:endParaRPr>
          </a:p>
        </p:txBody>
      </p:sp>
      <p:grpSp>
        <p:nvGrpSpPr>
          <p:cNvPr id="37" name="组合 36">
            <a:extLst>
              <a:ext uri="{FF2B5EF4-FFF2-40B4-BE49-F238E27FC236}">
                <a16:creationId xmlns:a16="http://schemas.microsoft.com/office/drawing/2014/main" id="{1EA74151-B893-4E33-ADE9-4F92B7FA943A}"/>
              </a:ext>
            </a:extLst>
          </p:cNvPr>
          <p:cNvGrpSpPr/>
          <p:nvPr/>
        </p:nvGrpSpPr>
        <p:grpSpPr>
          <a:xfrm>
            <a:off x="143922" y="223365"/>
            <a:ext cx="11887200" cy="307777"/>
            <a:chOff x="143922" y="775815"/>
            <a:chExt cx="11887200" cy="307777"/>
          </a:xfrm>
        </p:grpSpPr>
        <p:sp>
          <p:nvSpPr>
            <p:cNvPr id="38" name="MH_Entry_1">
              <a:extLst>
                <a:ext uri="{FF2B5EF4-FFF2-40B4-BE49-F238E27FC236}">
                  <a16:creationId xmlns:a16="http://schemas.microsoft.com/office/drawing/2014/main" id="{E8DB6D77-11FF-4B3D-B64A-8673E368ABE0}"/>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en-US" altLang="zh-CN" sz="2000" dirty="0">
                  <a:solidFill>
                    <a:schemeClr val="tx1"/>
                  </a:solidFill>
                  <a:latin typeface="Myriad Pro Light" pitchFamily="34" charset="0"/>
                </a:rPr>
                <a:t>Who</a:t>
              </a:r>
              <a:r>
                <a:rPr lang="zh-CN" altLang="en-US" sz="2000" dirty="0">
                  <a:solidFill>
                    <a:schemeClr val="tx1"/>
                  </a:solidFill>
                  <a:latin typeface="Myriad Pro Light" pitchFamily="34" charset="0"/>
                </a:rPr>
                <a:t> </a:t>
              </a:r>
              <a:r>
                <a:rPr lang="en-US" altLang="zh-CN" sz="2000" dirty="0">
                  <a:solidFill>
                    <a:schemeClr val="tx1"/>
                  </a:solidFill>
                  <a:latin typeface="Myriad Pro Light" pitchFamily="34" charset="0"/>
                </a:rPr>
                <a:t>we are</a:t>
              </a:r>
              <a:endParaRPr lang="zh-CN" altLang="en-US" sz="2000" dirty="0">
                <a:solidFill>
                  <a:schemeClr val="tx1"/>
                </a:solidFill>
                <a:latin typeface="Myriad Pro Light" pitchFamily="34" charset="0"/>
              </a:endParaRPr>
            </a:p>
          </p:txBody>
        </p:sp>
        <p:cxnSp>
          <p:nvCxnSpPr>
            <p:cNvPr id="39" name="直接连接符 3">
              <a:extLst>
                <a:ext uri="{FF2B5EF4-FFF2-40B4-BE49-F238E27FC236}">
                  <a16:creationId xmlns:a16="http://schemas.microsoft.com/office/drawing/2014/main" id="{35F2312A-767F-4F93-A531-D2A481F50F08}"/>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40" name="直接连接符 4">
              <a:extLst>
                <a:ext uri="{FF2B5EF4-FFF2-40B4-BE49-F238E27FC236}">
                  <a16:creationId xmlns:a16="http://schemas.microsoft.com/office/drawing/2014/main" id="{811CD831-3AD1-4CC1-B737-C0F22E773639}"/>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9801961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sp>
        <p:nvSpPr>
          <p:cNvPr id="4" name="TextBox 2"/>
          <p:cNvSpPr txBox="1"/>
          <p:nvPr/>
        </p:nvSpPr>
        <p:spPr>
          <a:xfrm>
            <a:off x="4510107" y="2081161"/>
            <a:ext cx="2878667" cy="748988"/>
          </a:xfrm>
          <a:prstGeom prst="rect">
            <a:avLst/>
          </a:prstGeom>
          <a:noFill/>
          <a:ln>
            <a:noFill/>
          </a:ln>
        </p:spPr>
        <p:txBody>
          <a:bodyPr wrap="square" rtlCol="0">
            <a:spAutoFit/>
          </a:bodyPr>
          <a:lstStyle/>
          <a:p>
            <a:pPr algn="ctr"/>
            <a:r>
              <a:rPr lang="en-US" altLang="zh-CN" sz="4267" dirty="0">
                <a:latin typeface="Myriad Pro Light" pitchFamily="34" charset="0"/>
              </a:rPr>
              <a:t>Part two</a:t>
            </a:r>
            <a:endParaRPr lang="zh-CN" altLang="en-US" sz="4267" dirty="0">
              <a:latin typeface="Myriad Pro Light" pitchFamily="34" charset="0"/>
            </a:endParaRPr>
          </a:p>
        </p:txBody>
      </p:sp>
      <p:sp>
        <p:nvSpPr>
          <p:cNvPr id="5" name="矩形 4"/>
          <p:cNvSpPr/>
          <p:nvPr/>
        </p:nvSpPr>
        <p:spPr>
          <a:xfrm>
            <a:off x="3875313" y="3023989"/>
            <a:ext cx="4606213" cy="748988"/>
          </a:xfrm>
          <a:prstGeom prst="rect">
            <a:avLst/>
          </a:prstGeom>
          <a:ln>
            <a:noFill/>
          </a:ln>
        </p:spPr>
        <p:txBody>
          <a:bodyPr wrap="square">
            <a:spAutoFit/>
          </a:bodyPr>
          <a:lstStyle/>
          <a:p>
            <a:pPr algn="ctr"/>
            <a:r>
              <a:rPr lang="en-US" altLang="zh-CN" sz="4267" dirty="0">
                <a:latin typeface="Myriad Pro Light" pitchFamily="34" charset="0"/>
              </a:rPr>
              <a:t>Project Description</a:t>
            </a:r>
          </a:p>
        </p:txBody>
      </p:sp>
      <p:grpSp>
        <p:nvGrpSpPr>
          <p:cNvPr id="6" name="组合 5"/>
          <p:cNvGrpSpPr/>
          <p:nvPr/>
        </p:nvGrpSpPr>
        <p:grpSpPr>
          <a:xfrm>
            <a:off x="3875313" y="2455655"/>
            <a:ext cx="4606213" cy="942827"/>
            <a:chOff x="2968299" y="1841745"/>
            <a:chExt cx="3454658" cy="707123"/>
          </a:xfrm>
        </p:grpSpPr>
        <p:cxnSp>
          <p:nvCxnSpPr>
            <p:cNvPr id="7" name="肘形连接符 6"/>
            <p:cNvCxnSpPr>
              <a:cxnSpLocks/>
              <a:stCxn id="4" idx="3"/>
              <a:endCxn id="5" idx="3"/>
            </p:cNvCxnSpPr>
            <p:nvPr/>
          </p:nvCxnSpPr>
          <p:spPr>
            <a:xfrm>
              <a:off x="5603393" y="1841745"/>
              <a:ext cx="819564" cy="707123"/>
            </a:xfrm>
            <a:prstGeom prst="bentConnector3">
              <a:avLst>
                <a:gd name="adj1" fmla="val 120920"/>
              </a:avLst>
            </a:prstGeom>
            <a:ln>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8" name="肘形连接符 7"/>
            <p:cNvCxnSpPr>
              <a:cxnSpLocks/>
              <a:stCxn id="4" idx="1"/>
              <a:endCxn id="5" idx="1"/>
            </p:cNvCxnSpPr>
            <p:nvPr/>
          </p:nvCxnSpPr>
          <p:spPr>
            <a:xfrm rot="10800000" flipV="1">
              <a:off x="2968299" y="1841745"/>
              <a:ext cx="476095" cy="707123"/>
            </a:xfrm>
            <a:prstGeom prst="bentConnector3">
              <a:avLst>
                <a:gd name="adj1" fmla="val 136012"/>
              </a:avLst>
            </a:prstGeom>
            <a:ln>
              <a:solidFill>
                <a:srgbClr val="132E4A"/>
              </a:solidFill>
            </a:ln>
          </p:spPr>
          <p:style>
            <a:lnRef idx="1">
              <a:schemeClr val="accent1"/>
            </a:lnRef>
            <a:fillRef idx="0">
              <a:schemeClr val="accent1"/>
            </a:fillRef>
            <a:effectRef idx="0">
              <a:schemeClr val="accent1"/>
            </a:effectRef>
            <a:fontRef idx="minor">
              <a:schemeClr val="tx1"/>
            </a:fontRef>
          </p:style>
        </p:cxnSp>
      </p:grpSp>
      <p:cxnSp>
        <p:nvCxnSpPr>
          <p:cNvPr id="9" name="直接连接符 8"/>
          <p:cNvCxnSpPr/>
          <p:nvPr/>
        </p:nvCxnSpPr>
        <p:spPr>
          <a:xfrm rot="960000" flipH="1">
            <a:off x="3558693" y="3510130"/>
            <a:ext cx="1053892" cy="1053892"/>
          </a:xfrm>
          <a:prstGeom prst="line">
            <a:avLst/>
          </a:prstGeom>
          <a:ln w="9525">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2693439" y="3690256"/>
            <a:ext cx="2552199" cy="1414704"/>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7388774" y="908721"/>
            <a:ext cx="2233591" cy="1238100"/>
          </a:xfrm>
          <a:prstGeom prst="line">
            <a:avLst/>
          </a:prstGeom>
          <a:ln w="9525">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896201" y="1733013"/>
            <a:ext cx="893679" cy="495377"/>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sp>
        <p:nvSpPr>
          <p:cNvPr id="13" name="燕尾形 12"/>
          <p:cNvSpPr/>
          <p:nvPr/>
        </p:nvSpPr>
        <p:spPr>
          <a:xfrm rot="5400000">
            <a:off x="5885978" y="5394218"/>
            <a:ext cx="420047" cy="690077"/>
          </a:xfrm>
          <a:prstGeom prst="chevron">
            <a:avLst>
              <a:gd name="adj" fmla="val 92744"/>
            </a:avLst>
          </a:prstGeom>
          <a:solidFill>
            <a:srgbClr val="132E4A"/>
          </a:solidFill>
          <a:ln w="9525">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Tree>
    <p:extLst>
      <p:ext uri="{BB962C8B-B14F-4D97-AF65-F5344CB8AC3E}">
        <p14:creationId xmlns:p14="http://schemas.microsoft.com/office/powerpoint/2010/main" val="2813579874"/>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202"/>
                                        <p:tgtEl>
                                          <p:spTgt spid="4"/>
                                        </p:tgtEl>
                                      </p:cBhvr>
                                    </p:animEffect>
                                  </p:childTnLst>
                                </p:cTn>
                              </p:par>
                            </p:childTnLst>
                          </p:cTn>
                        </p:par>
                        <p:par>
                          <p:cTn id="8" fill="hold">
                            <p:stCondLst>
                              <p:cond delay="1202"/>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901"/>
                                        <p:tgtEl>
                                          <p:spTgt spid="5"/>
                                        </p:tgtEl>
                                      </p:cBhvr>
                                    </p:animEffect>
                                  </p:childTnLst>
                                </p:cTn>
                              </p:par>
                            </p:childTnLst>
                          </p:cTn>
                        </p:par>
                        <p:par>
                          <p:cTn id="12" fill="hold">
                            <p:stCondLst>
                              <p:cond delay="2103"/>
                            </p:stCondLst>
                            <p:childTnLst>
                              <p:par>
                                <p:cTn id="13" presetID="21"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2102"/>
                                        <p:tgtEl>
                                          <p:spTgt spid="6"/>
                                        </p:tgtEl>
                                      </p:cBhvr>
                                    </p:animEffect>
                                  </p:childTnLst>
                                </p:cTn>
                              </p:par>
                            </p:childTnLst>
                          </p:cTn>
                        </p:par>
                        <p:par>
                          <p:cTn id="16" fill="hold">
                            <p:stCondLst>
                              <p:cond delay="4205"/>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601"/>
                                        <p:tgtEl>
                                          <p:spTgt spid="11"/>
                                        </p:tgtEl>
                                      </p:cBhvr>
                                    </p:animEffect>
                                  </p:childTnLst>
                                </p:cTn>
                              </p:par>
                              <p:par>
                                <p:cTn id="20" presetID="22" presetClass="entr" presetSubtype="8"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601"/>
                                        <p:tgtEl>
                                          <p:spTgt spid="12"/>
                                        </p:tgtEl>
                                      </p:cBhvr>
                                    </p:animEffect>
                                  </p:childTnLst>
                                </p:cTn>
                              </p:par>
                              <p:par>
                                <p:cTn id="23" presetID="22" presetClass="entr" presetSubtype="2"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601"/>
                                        <p:tgtEl>
                                          <p:spTgt spid="9"/>
                                        </p:tgtEl>
                                      </p:cBhvr>
                                    </p:animEffect>
                                  </p:childTnLst>
                                </p:cTn>
                              </p:par>
                              <p:par>
                                <p:cTn id="26" presetID="2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right)">
                                      <p:cBhvr>
                                        <p:cTn id="28" dur="601"/>
                                        <p:tgtEl>
                                          <p:spTgt spid="10"/>
                                        </p:tgtEl>
                                      </p:cBhvr>
                                    </p:animEffect>
                                  </p:childTnLst>
                                </p:cTn>
                              </p:par>
                            </p:childTnLst>
                          </p:cTn>
                        </p:par>
                        <p:par>
                          <p:cTn id="29" fill="hold">
                            <p:stCondLst>
                              <p:cond delay="4806"/>
                            </p:stCondLst>
                            <p:childTnLst>
                              <p:par>
                                <p:cTn id="30" presetID="22" presetClass="entr" presetSubtype="1"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60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sp>
        <p:nvSpPr>
          <p:cNvPr id="94" name="矩形 93"/>
          <p:cNvSpPr/>
          <p:nvPr/>
        </p:nvSpPr>
        <p:spPr>
          <a:xfrm>
            <a:off x="5645020" y="1576880"/>
            <a:ext cx="6386102" cy="3008837"/>
          </a:xfrm>
          <a:prstGeom prst="rect">
            <a:avLst/>
          </a:prstGeom>
        </p:spPr>
        <p:txBody>
          <a:bodyPr wrap="square">
            <a:spAutoFit/>
            <a:scene3d>
              <a:camera prst="orthographicFront"/>
              <a:lightRig rig="threePt" dir="t"/>
            </a:scene3d>
            <a:sp3d contourW="12700"/>
          </a:bodyPr>
          <a:lstStyle/>
          <a:p>
            <a:pPr>
              <a:lnSpc>
                <a:spcPct val="120000"/>
              </a:lnSpc>
            </a:pPr>
            <a:r>
              <a:rPr lang="en-US" altLang="zh-CN" sz="3200" b="1" dirty="0">
                <a:latin typeface="等线" panose="02010600030101010101" pitchFamily="2" charset="-122"/>
              </a:rPr>
              <a:t> 	The aim is to develop a simple vehicle from the components in the lab. The car is expected to navigate its way across an obstacle course. </a:t>
            </a:r>
            <a:endParaRPr lang="zh-CN" altLang="en-US" sz="3200" b="1" dirty="0">
              <a:latin typeface="等线" panose="02010600030101010101" pitchFamily="2" charset="-122"/>
            </a:endParaRPr>
          </a:p>
        </p:txBody>
      </p:sp>
      <p:grpSp>
        <p:nvGrpSpPr>
          <p:cNvPr id="18" name="组合 17">
            <a:extLst>
              <a:ext uri="{FF2B5EF4-FFF2-40B4-BE49-F238E27FC236}">
                <a16:creationId xmlns:a16="http://schemas.microsoft.com/office/drawing/2014/main" id="{B967DDA1-D24C-4345-8A97-9A57E31E5939}"/>
              </a:ext>
            </a:extLst>
          </p:cNvPr>
          <p:cNvGrpSpPr/>
          <p:nvPr/>
        </p:nvGrpSpPr>
        <p:grpSpPr>
          <a:xfrm>
            <a:off x="143922" y="203364"/>
            <a:ext cx="11887200" cy="307777"/>
            <a:chOff x="143922" y="755814"/>
            <a:chExt cx="11887200" cy="307777"/>
          </a:xfrm>
        </p:grpSpPr>
        <p:sp>
          <p:nvSpPr>
            <p:cNvPr id="19" name="MH_Entry_1">
              <a:extLst>
                <a:ext uri="{FF2B5EF4-FFF2-40B4-BE49-F238E27FC236}">
                  <a16:creationId xmlns:a16="http://schemas.microsoft.com/office/drawing/2014/main" id="{7F4E7BC2-46D2-457A-9A52-16AF21B73F15}"/>
                </a:ext>
              </a:extLst>
            </p:cNvPr>
            <p:cNvSpPr/>
            <p:nvPr>
              <p:custDataLst>
                <p:tags r:id="rId1"/>
              </p:custDataLst>
            </p:nvPr>
          </p:nvSpPr>
          <p:spPr>
            <a:xfrm>
              <a:off x="4516910" y="755814"/>
              <a:ext cx="2813355"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en-US" altLang="zh-CN"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What the project is about</a:t>
              </a:r>
              <a:endPar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20" name="直接连接符 3">
              <a:extLst>
                <a:ext uri="{FF2B5EF4-FFF2-40B4-BE49-F238E27FC236}">
                  <a16:creationId xmlns:a16="http://schemas.microsoft.com/office/drawing/2014/main" id="{C7950F2C-4709-4759-AB65-4EB0CD2DF39E}"/>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21" name="直接连接符 4">
              <a:extLst>
                <a:ext uri="{FF2B5EF4-FFF2-40B4-BE49-F238E27FC236}">
                  <a16:creationId xmlns:a16="http://schemas.microsoft.com/office/drawing/2014/main" id="{A73E1709-3A93-4AA3-AEE7-DD7A25707DEB}"/>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5" name="文本框 4">
            <a:extLst>
              <a:ext uri="{FF2B5EF4-FFF2-40B4-BE49-F238E27FC236}">
                <a16:creationId xmlns:a16="http://schemas.microsoft.com/office/drawing/2014/main" id="{8B52224E-B030-4855-AF5B-75C9F3895C03}"/>
              </a:ext>
            </a:extLst>
          </p:cNvPr>
          <p:cNvSpPr txBox="1"/>
          <p:nvPr/>
        </p:nvSpPr>
        <p:spPr>
          <a:xfrm>
            <a:off x="757159" y="2634916"/>
            <a:ext cx="2911151" cy="1446550"/>
          </a:xfrm>
          <a:prstGeom prst="rect">
            <a:avLst/>
          </a:prstGeom>
          <a:noFill/>
        </p:spPr>
        <p:txBody>
          <a:bodyPr wrap="square" rtlCol="0">
            <a:spAutoFit/>
          </a:bodyPr>
          <a:lstStyle/>
          <a:p>
            <a:r>
              <a:rPr lang="zh-CN" altLang="en-US" sz="4400" dirty="0"/>
              <a:t>轨道的照片</a:t>
            </a:r>
          </a:p>
        </p:txBody>
      </p:sp>
    </p:spTree>
    <p:extLst>
      <p:ext uri="{BB962C8B-B14F-4D97-AF65-F5344CB8AC3E}">
        <p14:creationId xmlns:p14="http://schemas.microsoft.com/office/powerpoint/2010/main" val="3694274887"/>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sp>
        <p:nvSpPr>
          <p:cNvPr id="94" name="矩形 93"/>
          <p:cNvSpPr/>
          <p:nvPr/>
        </p:nvSpPr>
        <p:spPr>
          <a:xfrm>
            <a:off x="4756354" y="1629116"/>
            <a:ext cx="7274768" cy="3599768"/>
          </a:xfrm>
          <a:prstGeom prst="rect">
            <a:avLst/>
          </a:prstGeom>
        </p:spPr>
        <p:txBody>
          <a:bodyPr wrap="square">
            <a:spAutoFit/>
            <a:scene3d>
              <a:camera prst="orthographicFront"/>
              <a:lightRig rig="threePt" dir="t"/>
            </a:scene3d>
            <a:sp3d contourW="12700"/>
          </a:bodyPr>
          <a:lstStyle/>
          <a:p>
            <a:pPr>
              <a:lnSpc>
                <a:spcPct val="120000"/>
              </a:lnSpc>
            </a:pPr>
            <a:r>
              <a:rPr lang="en-US" altLang="zh-CN" sz="3200" b="1" dirty="0">
                <a:latin typeface="等线" panose="02010600030101010101" pitchFamily="2" charset="-122"/>
              </a:rPr>
              <a:t> 	But we have not fulfilled all the requirements. So we developed a simple vehicle which can realize the functions of going forward, going  backward, left turn and right turn, and it can also detect the line by a </a:t>
            </a:r>
            <a:r>
              <a:rPr lang="en-US" altLang="zh-CN" sz="3200" b="1">
                <a:latin typeface="等线" panose="02010600030101010101" pitchFamily="2" charset="-122"/>
              </a:rPr>
              <a:t>sensor.  </a:t>
            </a:r>
            <a:endParaRPr lang="zh-CN" altLang="en-US" sz="3200" b="1" dirty="0">
              <a:latin typeface="等线" panose="02010600030101010101" pitchFamily="2" charset="-122"/>
              <a:ea typeface="等线" panose="02010600030101010101" pitchFamily="2" charset="-122"/>
            </a:endParaRPr>
          </a:p>
        </p:txBody>
      </p:sp>
      <p:grpSp>
        <p:nvGrpSpPr>
          <p:cNvPr id="18" name="组合 17">
            <a:extLst>
              <a:ext uri="{FF2B5EF4-FFF2-40B4-BE49-F238E27FC236}">
                <a16:creationId xmlns:a16="http://schemas.microsoft.com/office/drawing/2014/main" id="{B967DDA1-D24C-4345-8A97-9A57E31E5939}"/>
              </a:ext>
            </a:extLst>
          </p:cNvPr>
          <p:cNvGrpSpPr/>
          <p:nvPr/>
        </p:nvGrpSpPr>
        <p:grpSpPr>
          <a:xfrm>
            <a:off x="143922" y="203364"/>
            <a:ext cx="11887200" cy="307777"/>
            <a:chOff x="143922" y="755814"/>
            <a:chExt cx="11887200" cy="307777"/>
          </a:xfrm>
        </p:grpSpPr>
        <p:sp>
          <p:nvSpPr>
            <p:cNvPr id="19" name="MH_Entry_1">
              <a:extLst>
                <a:ext uri="{FF2B5EF4-FFF2-40B4-BE49-F238E27FC236}">
                  <a16:creationId xmlns:a16="http://schemas.microsoft.com/office/drawing/2014/main" id="{7F4E7BC2-46D2-457A-9A52-16AF21B73F15}"/>
                </a:ext>
              </a:extLst>
            </p:cNvPr>
            <p:cNvSpPr/>
            <p:nvPr>
              <p:custDataLst>
                <p:tags r:id="rId1"/>
              </p:custDataLst>
            </p:nvPr>
          </p:nvSpPr>
          <p:spPr>
            <a:xfrm>
              <a:off x="4516910" y="755814"/>
              <a:ext cx="2813355"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en-US" altLang="zh-CN"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What the project is about</a:t>
              </a:r>
              <a:endPar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20" name="直接连接符 3">
              <a:extLst>
                <a:ext uri="{FF2B5EF4-FFF2-40B4-BE49-F238E27FC236}">
                  <a16:creationId xmlns:a16="http://schemas.microsoft.com/office/drawing/2014/main" id="{C7950F2C-4709-4759-AB65-4EB0CD2DF39E}"/>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21" name="直接连接符 4">
              <a:extLst>
                <a:ext uri="{FF2B5EF4-FFF2-40B4-BE49-F238E27FC236}">
                  <a16:creationId xmlns:a16="http://schemas.microsoft.com/office/drawing/2014/main" id="{A73E1709-3A93-4AA3-AEE7-DD7A25707DEB}"/>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5" name="文本框 4">
            <a:extLst>
              <a:ext uri="{FF2B5EF4-FFF2-40B4-BE49-F238E27FC236}">
                <a16:creationId xmlns:a16="http://schemas.microsoft.com/office/drawing/2014/main" id="{8B52224E-B030-4855-AF5B-75C9F3895C03}"/>
              </a:ext>
            </a:extLst>
          </p:cNvPr>
          <p:cNvSpPr txBox="1"/>
          <p:nvPr/>
        </p:nvSpPr>
        <p:spPr>
          <a:xfrm>
            <a:off x="757159" y="2634916"/>
            <a:ext cx="2911151" cy="1446550"/>
          </a:xfrm>
          <a:prstGeom prst="rect">
            <a:avLst/>
          </a:prstGeom>
          <a:noFill/>
        </p:spPr>
        <p:txBody>
          <a:bodyPr wrap="square" rtlCol="0">
            <a:spAutoFit/>
          </a:bodyPr>
          <a:lstStyle/>
          <a:p>
            <a:r>
              <a:rPr lang="zh-CN" altLang="en-US" sz="4400" dirty="0"/>
              <a:t>小车的照片</a:t>
            </a:r>
          </a:p>
        </p:txBody>
      </p:sp>
    </p:spTree>
    <p:extLst>
      <p:ext uri="{BB962C8B-B14F-4D97-AF65-F5344CB8AC3E}">
        <p14:creationId xmlns:p14="http://schemas.microsoft.com/office/powerpoint/2010/main" val="122623638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73489" y="2572401"/>
            <a:ext cx="2483893" cy="2483893"/>
          </a:xfrm>
          <a:prstGeom prst="ellipse">
            <a:avLst/>
          </a:prstGeom>
          <a:noFill/>
          <a:ln>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3" name="椭圆 2"/>
          <p:cNvSpPr/>
          <p:nvPr/>
        </p:nvSpPr>
        <p:spPr>
          <a:xfrm>
            <a:off x="3296384" y="2572400"/>
            <a:ext cx="2483893" cy="2483893"/>
          </a:xfrm>
          <a:prstGeom prst="ellipse">
            <a:avLst/>
          </a:prstGeom>
          <a:noFill/>
          <a:ln>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4" name="椭圆 3"/>
          <p:cNvSpPr/>
          <p:nvPr/>
        </p:nvSpPr>
        <p:spPr>
          <a:xfrm>
            <a:off x="6219279" y="2572399"/>
            <a:ext cx="2483893" cy="2483893"/>
          </a:xfrm>
          <a:prstGeom prst="ellipse">
            <a:avLst/>
          </a:prstGeom>
          <a:noFill/>
          <a:ln>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5" name="椭圆 4"/>
          <p:cNvSpPr/>
          <p:nvPr/>
        </p:nvSpPr>
        <p:spPr>
          <a:xfrm>
            <a:off x="9142174" y="2572398"/>
            <a:ext cx="2483893" cy="2483893"/>
          </a:xfrm>
          <a:prstGeom prst="ellipse">
            <a:avLst/>
          </a:prstGeom>
          <a:noFill/>
          <a:ln>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grpSp>
        <p:nvGrpSpPr>
          <p:cNvPr id="12" name="组合 11"/>
          <p:cNvGrpSpPr/>
          <p:nvPr/>
        </p:nvGrpSpPr>
        <p:grpSpPr>
          <a:xfrm>
            <a:off x="2671118" y="3408579"/>
            <a:ext cx="811530" cy="811530"/>
            <a:chOff x="173624" y="2446020"/>
            <a:chExt cx="811530" cy="811530"/>
          </a:xfrm>
          <a:solidFill>
            <a:srgbClr val="132E4A"/>
          </a:solidFill>
        </p:grpSpPr>
        <p:sp>
          <p:nvSpPr>
            <p:cNvPr id="13" name="椭圆 12"/>
            <p:cNvSpPr/>
            <p:nvPr/>
          </p:nvSpPr>
          <p:spPr>
            <a:xfrm>
              <a:off x="173624" y="2446020"/>
              <a:ext cx="811530" cy="811530"/>
            </a:xfrm>
            <a:prstGeom prst="ellipse">
              <a:avLst/>
            </a:prstGeom>
            <a:grp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14" name="Freeform 80"/>
            <p:cNvSpPr>
              <a:spLocks noEditPoints="1"/>
            </p:cNvSpPr>
            <p:nvPr/>
          </p:nvSpPr>
          <p:spPr bwMode="auto">
            <a:xfrm>
              <a:off x="416595" y="2605986"/>
              <a:ext cx="337018" cy="496986"/>
            </a:xfrm>
            <a:custGeom>
              <a:avLst/>
              <a:gdLst>
                <a:gd name="T0" fmla="*/ 273 w 280"/>
                <a:gd name="T1" fmla="*/ 0 h 413"/>
                <a:gd name="T2" fmla="*/ 7 w 280"/>
                <a:gd name="T3" fmla="*/ 0 h 413"/>
                <a:gd name="T4" fmla="*/ 0 w 280"/>
                <a:gd name="T5" fmla="*/ 7 h 413"/>
                <a:gd name="T6" fmla="*/ 0 w 280"/>
                <a:gd name="T7" fmla="*/ 406 h 413"/>
                <a:gd name="T8" fmla="*/ 7 w 280"/>
                <a:gd name="T9" fmla="*/ 413 h 413"/>
                <a:gd name="T10" fmla="*/ 273 w 280"/>
                <a:gd name="T11" fmla="*/ 413 h 413"/>
                <a:gd name="T12" fmla="*/ 280 w 280"/>
                <a:gd name="T13" fmla="*/ 406 h 413"/>
                <a:gd name="T14" fmla="*/ 280 w 280"/>
                <a:gd name="T15" fmla="*/ 7 h 413"/>
                <a:gd name="T16" fmla="*/ 273 w 280"/>
                <a:gd name="T17" fmla="*/ 0 h 413"/>
                <a:gd name="T18" fmla="*/ 266 w 280"/>
                <a:gd name="T19" fmla="*/ 398 h 413"/>
                <a:gd name="T20" fmla="*/ 14 w 280"/>
                <a:gd name="T21" fmla="*/ 398 h 413"/>
                <a:gd name="T22" fmla="*/ 14 w 280"/>
                <a:gd name="T23" fmla="*/ 14 h 413"/>
                <a:gd name="T24" fmla="*/ 266 w 280"/>
                <a:gd name="T25" fmla="*/ 14 h 413"/>
                <a:gd name="T26" fmla="*/ 266 w 280"/>
                <a:gd name="T27" fmla="*/ 398 h 413"/>
                <a:gd name="T28" fmla="*/ 108 w 280"/>
                <a:gd name="T29" fmla="*/ 81 h 413"/>
                <a:gd name="T30" fmla="*/ 174 w 280"/>
                <a:gd name="T31" fmla="*/ 81 h 413"/>
                <a:gd name="T32" fmla="*/ 198 w 280"/>
                <a:gd name="T33" fmla="*/ 57 h 413"/>
                <a:gd name="T34" fmla="*/ 174 w 280"/>
                <a:gd name="T35" fmla="*/ 33 h 413"/>
                <a:gd name="T36" fmla="*/ 108 w 280"/>
                <a:gd name="T37" fmla="*/ 33 h 413"/>
                <a:gd name="T38" fmla="*/ 84 w 280"/>
                <a:gd name="T39" fmla="*/ 57 h 413"/>
                <a:gd name="T40" fmla="*/ 108 w 280"/>
                <a:gd name="T41" fmla="*/ 81 h 413"/>
                <a:gd name="T42" fmla="*/ 108 w 280"/>
                <a:gd name="T43" fmla="*/ 48 h 413"/>
                <a:gd name="T44" fmla="*/ 174 w 280"/>
                <a:gd name="T45" fmla="*/ 48 h 413"/>
                <a:gd name="T46" fmla="*/ 184 w 280"/>
                <a:gd name="T47" fmla="*/ 57 h 413"/>
                <a:gd name="T48" fmla="*/ 174 w 280"/>
                <a:gd name="T49" fmla="*/ 66 h 413"/>
                <a:gd name="T50" fmla="*/ 108 w 280"/>
                <a:gd name="T51" fmla="*/ 66 h 413"/>
                <a:gd name="T52" fmla="*/ 99 w 280"/>
                <a:gd name="T53" fmla="*/ 57 h 413"/>
                <a:gd name="T54" fmla="*/ 108 w 280"/>
                <a:gd name="T55" fmla="*/ 48 h 413"/>
                <a:gd name="T56" fmla="*/ 140 w 280"/>
                <a:gd name="T57" fmla="*/ 207 h 413"/>
                <a:gd name="T58" fmla="*/ 73 w 280"/>
                <a:gd name="T59" fmla="*/ 207 h 413"/>
                <a:gd name="T60" fmla="*/ 73 w 280"/>
                <a:gd name="T61" fmla="*/ 140 h 413"/>
                <a:gd name="T62" fmla="*/ 140 w 280"/>
                <a:gd name="T63" fmla="*/ 140 h 413"/>
                <a:gd name="T64" fmla="*/ 140 w 280"/>
                <a:gd name="T65" fmla="*/ 207 h 413"/>
                <a:gd name="T66" fmla="*/ 206 w 280"/>
                <a:gd name="T67" fmla="*/ 280 h 413"/>
                <a:gd name="T68" fmla="*/ 74 w 280"/>
                <a:gd name="T69" fmla="*/ 280 h 413"/>
                <a:gd name="T70" fmla="*/ 74 w 280"/>
                <a:gd name="T71" fmla="*/ 266 h 413"/>
                <a:gd name="T72" fmla="*/ 206 w 280"/>
                <a:gd name="T73" fmla="*/ 266 h 413"/>
                <a:gd name="T74" fmla="*/ 206 w 280"/>
                <a:gd name="T75" fmla="*/ 280 h 413"/>
                <a:gd name="T76" fmla="*/ 75 w 280"/>
                <a:gd name="T77" fmla="*/ 232 h 413"/>
                <a:gd name="T78" fmla="*/ 207 w 280"/>
                <a:gd name="T79" fmla="*/ 232 h 413"/>
                <a:gd name="T80" fmla="*/ 207 w 280"/>
                <a:gd name="T81" fmla="*/ 247 h 413"/>
                <a:gd name="T82" fmla="*/ 75 w 280"/>
                <a:gd name="T83" fmla="*/ 247 h 413"/>
                <a:gd name="T84" fmla="*/ 75 w 280"/>
                <a:gd name="T85" fmla="*/ 232 h 413"/>
                <a:gd name="T86" fmla="*/ 74 w 280"/>
                <a:gd name="T87" fmla="*/ 313 h 413"/>
                <a:gd name="T88" fmla="*/ 74 w 280"/>
                <a:gd name="T89" fmla="*/ 299 h 413"/>
                <a:gd name="T90" fmla="*/ 206 w 280"/>
                <a:gd name="T91" fmla="*/ 299 h 413"/>
                <a:gd name="T92" fmla="*/ 206 w 280"/>
                <a:gd name="T93" fmla="*/ 313 h 413"/>
                <a:gd name="T94" fmla="*/ 74 w 280"/>
                <a:gd name="T95" fmla="*/ 313 h 413"/>
                <a:gd name="T96" fmla="*/ 206 w 280"/>
                <a:gd name="T97" fmla="*/ 347 h 413"/>
                <a:gd name="T98" fmla="*/ 73 w 280"/>
                <a:gd name="T99" fmla="*/ 347 h 413"/>
                <a:gd name="T100" fmla="*/ 73 w 280"/>
                <a:gd name="T101" fmla="*/ 332 h 413"/>
                <a:gd name="T102" fmla="*/ 206 w 280"/>
                <a:gd name="T103" fmla="*/ 332 h 413"/>
                <a:gd name="T104" fmla="*/ 206 w 280"/>
                <a:gd name="T105" fmla="*/ 347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413">
                  <a:moveTo>
                    <a:pt x="273" y="0"/>
                  </a:moveTo>
                  <a:cubicBezTo>
                    <a:pt x="7" y="0"/>
                    <a:pt x="7" y="0"/>
                    <a:pt x="7" y="0"/>
                  </a:cubicBezTo>
                  <a:cubicBezTo>
                    <a:pt x="3" y="0"/>
                    <a:pt x="0" y="3"/>
                    <a:pt x="0" y="7"/>
                  </a:cubicBezTo>
                  <a:cubicBezTo>
                    <a:pt x="0" y="406"/>
                    <a:pt x="0" y="406"/>
                    <a:pt x="0" y="406"/>
                  </a:cubicBezTo>
                  <a:cubicBezTo>
                    <a:pt x="0" y="410"/>
                    <a:pt x="3" y="413"/>
                    <a:pt x="7" y="413"/>
                  </a:cubicBezTo>
                  <a:cubicBezTo>
                    <a:pt x="273" y="413"/>
                    <a:pt x="273" y="413"/>
                    <a:pt x="273" y="413"/>
                  </a:cubicBezTo>
                  <a:cubicBezTo>
                    <a:pt x="277" y="413"/>
                    <a:pt x="280" y="410"/>
                    <a:pt x="280" y="406"/>
                  </a:cubicBezTo>
                  <a:cubicBezTo>
                    <a:pt x="280" y="7"/>
                    <a:pt x="280" y="7"/>
                    <a:pt x="280" y="7"/>
                  </a:cubicBezTo>
                  <a:cubicBezTo>
                    <a:pt x="280" y="3"/>
                    <a:pt x="277" y="0"/>
                    <a:pt x="273" y="0"/>
                  </a:cubicBezTo>
                  <a:close/>
                  <a:moveTo>
                    <a:pt x="266" y="398"/>
                  </a:moveTo>
                  <a:cubicBezTo>
                    <a:pt x="14" y="398"/>
                    <a:pt x="14" y="398"/>
                    <a:pt x="14" y="398"/>
                  </a:cubicBezTo>
                  <a:cubicBezTo>
                    <a:pt x="14" y="14"/>
                    <a:pt x="14" y="14"/>
                    <a:pt x="14" y="14"/>
                  </a:cubicBezTo>
                  <a:cubicBezTo>
                    <a:pt x="266" y="14"/>
                    <a:pt x="266" y="14"/>
                    <a:pt x="266" y="14"/>
                  </a:cubicBezTo>
                  <a:lnTo>
                    <a:pt x="266" y="398"/>
                  </a:lnTo>
                  <a:close/>
                  <a:moveTo>
                    <a:pt x="108" y="81"/>
                  </a:moveTo>
                  <a:cubicBezTo>
                    <a:pt x="174" y="81"/>
                    <a:pt x="174" y="81"/>
                    <a:pt x="174" y="81"/>
                  </a:cubicBezTo>
                  <a:cubicBezTo>
                    <a:pt x="187" y="81"/>
                    <a:pt x="198" y="70"/>
                    <a:pt x="198" y="57"/>
                  </a:cubicBezTo>
                  <a:cubicBezTo>
                    <a:pt x="198" y="44"/>
                    <a:pt x="187" y="33"/>
                    <a:pt x="174" y="33"/>
                  </a:cubicBezTo>
                  <a:cubicBezTo>
                    <a:pt x="108" y="33"/>
                    <a:pt x="108" y="33"/>
                    <a:pt x="108" y="33"/>
                  </a:cubicBezTo>
                  <a:cubicBezTo>
                    <a:pt x="95" y="33"/>
                    <a:pt x="84" y="44"/>
                    <a:pt x="84" y="57"/>
                  </a:cubicBezTo>
                  <a:cubicBezTo>
                    <a:pt x="84" y="70"/>
                    <a:pt x="95" y="81"/>
                    <a:pt x="108" y="81"/>
                  </a:cubicBezTo>
                  <a:close/>
                  <a:moveTo>
                    <a:pt x="108" y="48"/>
                  </a:moveTo>
                  <a:cubicBezTo>
                    <a:pt x="174" y="48"/>
                    <a:pt x="174" y="48"/>
                    <a:pt x="174" y="48"/>
                  </a:cubicBezTo>
                  <a:cubicBezTo>
                    <a:pt x="179" y="48"/>
                    <a:pt x="184" y="52"/>
                    <a:pt x="184" y="57"/>
                  </a:cubicBezTo>
                  <a:cubicBezTo>
                    <a:pt x="184" y="62"/>
                    <a:pt x="179" y="66"/>
                    <a:pt x="174" y="66"/>
                  </a:cubicBezTo>
                  <a:cubicBezTo>
                    <a:pt x="108" y="66"/>
                    <a:pt x="108" y="66"/>
                    <a:pt x="108" y="66"/>
                  </a:cubicBezTo>
                  <a:cubicBezTo>
                    <a:pt x="103" y="66"/>
                    <a:pt x="99" y="62"/>
                    <a:pt x="99" y="57"/>
                  </a:cubicBezTo>
                  <a:cubicBezTo>
                    <a:pt x="99" y="52"/>
                    <a:pt x="103" y="48"/>
                    <a:pt x="108" y="48"/>
                  </a:cubicBezTo>
                  <a:close/>
                  <a:moveTo>
                    <a:pt x="140" y="207"/>
                  </a:moveTo>
                  <a:cubicBezTo>
                    <a:pt x="73" y="207"/>
                    <a:pt x="73" y="207"/>
                    <a:pt x="73" y="207"/>
                  </a:cubicBezTo>
                  <a:cubicBezTo>
                    <a:pt x="73" y="140"/>
                    <a:pt x="73" y="140"/>
                    <a:pt x="73" y="140"/>
                  </a:cubicBezTo>
                  <a:cubicBezTo>
                    <a:pt x="140" y="140"/>
                    <a:pt x="140" y="140"/>
                    <a:pt x="140" y="140"/>
                  </a:cubicBezTo>
                  <a:lnTo>
                    <a:pt x="140" y="207"/>
                  </a:lnTo>
                  <a:close/>
                  <a:moveTo>
                    <a:pt x="206" y="280"/>
                  </a:moveTo>
                  <a:cubicBezTo>
                    <a:pt x="74" y="280"/>
                    <a:pt x="74" y="280"/>
                    <a:pt x="74" y="280"/>
                  </a:cubicBezTo>
                  <a:cubicBezTo>
                    <a:pt x="74" y="266"/>
                    <a:pt x="74" y="266"/>
                    <a:pt x="74" y="266"/>
                  </a:cubicBezTo>
                  <a:cubicBezTo>
                    <a:pt x="206" y="266"/>
                    <a:pt x="206" y="266"/>
                    <a:pt x="206" y="266"/>
                  </a:cubicBezTo>
                  <a:lnTo>
                    <a:pt x="206" y="280"/>
                  </a:lnTo>
                  <a:close/>
                  <a:moveTo>
                    <a:pt x="75" y="232"/>
                  </a:moveTo>
                  <a:cubicBezTo>
                    <a:pt x="207" y="232"/>
                    <a:pt x="207" y="232"/>
                    <a:pt x="207" y="232"/>
                  </a:cubicBezTo>
                  <a:cubicBezTo>
                    <a:pt x="207" y="247"/>
                    <a:pt x="207" y="247"/>
                    <a:pt x="207" y="247"/>
                  </a:cubicBezTo>
                  <a:cubicBezTo>
                    <a:pt x="75" y="247"/>
                    <a:pt x="75" y="247"/>
                    <a:pt x="75" y="247"/>
                  </a:cubicBezTo>
                  <a:lnTo>
                    <a:pt x="75" y="232"/>
                  </a:lnTo>
                  <a:close/>
                  <a:moveTo>
                    <a:pt x="74" y="313"/>
                  </a:moveTo>
                  <a:cubicBezTo>
                    <a:pt x="74" y="299"/>
                    <a:pt x="74" y="299"/>
                    <a:pt x="74" y="299"/>
                  </a:cubicBezTo>
                  <a:cubicBezTo>
                    <a:pt x="206" y="299"/>
                    <a:pt x="206" y="299"/>
                    <a:pt x="206" y="299"/>
                  </a:cubicBezTo>
                  <a:cubicBezTo>
                    <a:pt x="206" y="313"/>
                    <a:pt x="206" y="313"/>
                    <a:pt x="206" y="313"/>
                  </a:cubicBezTo>
                  <a:lnTo>
                    <a:pt x="74" y="313"/>
                  </a:lnTo>
                  <a:close/>
                  <a:moveTo>
                    <a:pt x="206" y="347"/>
                  </a:moveTo>
                  <a:cubicBezTo>
                    <a:pt x="73" y="347"/>
                    <a:pt x="73" y="347"/>
                    <a:pt x="73" y="347"/>
                  </a:cubicBezTo>
                  <a:cubicBezTo>
                    <a:pt x="73" y="332"/>
                    <a:pt x="73" y="332"/>
                    <a:pt x="73" y="332"/>
                  </a:cubicBezTo>
                  <a:cubicBezTo>
                    <a:pt x="206" y="332"/>
                    <a:pt x="206" y="332"/>
                    <a:pt x="206" y="332"/>
                  </a:cubicBezTo>
                  <a:lnTo>
                    <a:pt x="206" y="347"/>
                  </a:lnTo>
                  <a:close/>
                </a:path>
              </a:pathLst>
            </a:custGeom>
            <a:grpFill/>
            <a:ln>
              <a:noFill/>
            </a:ln>
          </p:spPr>
          <p:txBody>
            <a:bodyPr vert="horz" wrap="square" lIns="68571" tIns="34286" rIns="68571" bIns="34286" numCol="1" anchor="t" anchorCtr="0" compatLnSpc="1"/>
            <a:lstStyle/>
            <a:p>
              <a:pPr defTabSz="685165"/>
              <a:r>
                <a:rPr lang="en-US" altLang="zh-CN" sz="3200" dirty="0">
                  <a:solidFill>
                    <a:srgbClr val="FFFFFF"/>
                  </a:solidFill>
                  <a:latin typeface="等线" panose="02010600030101010101" pitchFamily="2" charset="-122"/>
                  <a:ea typeface="等线" panose="02010600030101010101" pitchFamily="2" charset="-122"/>
                </a:rPr>
                <a:t>》</a:t>
              </a:r>
              <a:endParaRPr lang="en-US" sz="3200" dirty="0">
                <a:solidFill>
                  <a:srgbClr val="FFFFFF"/>
                </a:solidFill>
                <a:latin typeface="等线" panose="02010600030101010101" pitchFamily="2" charset="-122"/>
                <a:ea typeface="等线" panose="02010600030101010101" pitchFamily="2" charset="-122"/>
              </a:endParaRPr>
            </a:p>
          </p:txBody>
        </p:sp>
      </p:grpSp>
      <p:grpSp>
        <p:nvGrpSpPr>
          <p:cNvPr id="21" name="组合 20"/>
          <p:cNvGrpSpPr/>
          <p:nvPr/>
        </p:nvGrpSpPr>
        <p:grpSpPr>
          <a:xfrm>
            <a:off x="5599700" y="3408579"/>
            <a:ext cx="811530" cy="811530"/>
            <a:chOff x="173624" y="2446020"/>
            <a:chExt cx="811530" cy="811530"/>
          </a:xfrm>
          <a:solidFill>
            <a:srgbClr val="132E4A"/>
          </a:solidFill>
        </p:grpSpPr>
        <p:sp>
          <p:nvSpPr>
            <p:cNvPr id="22" name="椭圆 21"/>
            <p:cNvSpPr/>
            <p:nvPr/>
          </p:nvSpPr>
          <p:spPr>
            <a:xfrm>
              <a:off x="173624" y="2446020"/>
              <a:ext cx="811530" cy="811530"/>
            </a:xfrm>
            <a:prstGeom prst="ellipse">
              <a:avLst/>
            </a:prstGeom>
            <a:grp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23" name="Freeform 80"/>
            <p:cNvSpPr>
              <a:spLocks noEditPoints="1"/>
            </p:cNvSpPr>
            <p:nvPr/>
          </p:nvSpPr>
          <p:spPr bwMode="auto">
            <a:xfrm>
              <a:off x="416595" y="2605986"/>
              <a:ext cx="337018" cy="496986"/>
            </a:xfrm>
            <a:custGeom>
              <a:avLst/>
              <a:gdLst>
                <a:gd name="T0" fmla="*/ 273 w 280"/>
                <a:gd name="T1" fmla="*/ 0 h 413"/>
                <a:gd name="T2" fmla="*/ 7 w 280"/>
                <a:gd name="T3" fmla="*/ 0 h 413"/>
                <a:gd name="T4" fmla="*/ 0 w 280"/>
                <a:gd name="T5" fmla="*/ 7 h 413"/>
                <a:gd name="T6" fmla="*/ 0 w 280"/>
                <a:gd name="T7" fmla="*/ 406 h 413"/>
                <a:gd name="T8" fmla="*/ 7 w 280"/>
                <a:gd name="T9" fmla="*/ 413 h 413"/>
                <a:gd name="T10" fmla="*/ 273 w 280"/>
                <a:gd name="T11" fmla="*/ 413 h 413"/>
                <a:gd name="T12" fmla="*/ 280 w 280"/>
                <a:gd name="T13" fmla="*/ 406 h 413"/>
                <a:gd name="T14" fmla="*/ 280 w 280"/>
                <a:gd name="T15" fmla="*/ 7 h 413"/>
                <a:gd name="T16" fmla="*/ 273 w 280"/>
                <a:gd name="T17" fmla="*/ 0 h 413"/>
                <a:gd name="T18" fmla="*/ 266 w 280"/>
                <a:gd name="T19" fmla="*/ 398 h 413"/>
                <a:gd name="T20" fmla="*/ 14 w 280"/>
                <a:gd name="T21" fmla="*/ 398 h 413"/>
                <a:gd name="T22" fmla="*/ 14 w 280"/>
                <a:gd name="T23" fmla="*/ 14 h 413"/>
                <a:gd name="T24" fmla="*/ 266 w 280"/>
                <a:gd name="T25" fmla="*/ 14 h 413"/>
                <a:gd name="T26" fmla="*/ 266 w 280"/>
                <a:gd name="T27" fmla="*/ 398 h 413"/>
                <a:gd name="T28" fmla="*/ 108 w 280"/>
                <a:gd name="T29" fmla="*/ 81 h 413"/>
                <a:gd name="T30" fmla="*/ 174 w 280"/>
                <a:gd name="T31" fmla="*/ 81 h 413"/>
                <a:gd name="T32" fmla="*/ 198 w 280"/>
                <a:gd name="T33" fmla="*/ 57 h 413"/>
                <a:gd name="T34" fmla="*/ 174 w 280"/>
                <a:gd name="T35" fmla="*/ 33 h 413"/>
                <a:gd name="T36" fmla="*/ 108 w 280"/>
                <a:gd name="T37" fmla="*/ 33 h 413"/>
                <a:gd name="T38" fmla="*/ 84 w 280"/>
                <a:gd name="T39" fmla="*/ 57 h 413"/>
                <a:gd name="T40" fmla="*/ 108 w 280"/>
                <a:gd name="T41" fmla="*/ 81 h 413"/>
                <a:gd name="T42" fmla="*/ 108 w 280"/>
                <a:gd name="T43" fmla="*/ 48 h 413"/>
                <a:gd name="T44" fmla="*/ 174 w 280"/>
                <a:gd name="T45" fmla="*/ 48 h 413"/>
                <a:gd name="T46" fmla="*/ 184 w 280"/>
                <a:gd name="T47" fmla="*/ 57 h 413"/>
                <a:gd name="T48" fmla="*/ 174 w 280"/>
                <a:gd name="T49" fmla="*/ 66 h 413"/>
                <a:gd name="T50" fmla="*/ 108 w 280"/>
                <a:gd name="T51" fmla="*/ 66 h 413"/>
                <a:gd name="T52" fmla="*/ 99 w 280"/>
                <a:gd name="T53" fmla="*/ 57 h 413"/>
                <a:gd name="T54" fmla="*/ 108 w 280"/>
                <a:gd name="T55" fmla="*/ 48 h 413"/>
                <a:gd name="T56" fmla="*/ 140 w 280"/>
                <a:gd name="T57" fmla="*/ 207 h 413"/>
                <a:gd name="T58" fmla="*/ 73 w 280"/>
                <a:gd name="T59" fmla="*/ 207 h 413"/>
                <a:gd name="T60" fmla="*/ 73 w 280"/>
                <a:gd name="T61" fmla="*/ 140 h 413"/>
                <a:gd name="T62" fmla="*/ 140 w 280"/>
                <a:gd name="T63" fmla="*/ 140 h 413"/>
                <a:gd name="T64" fmla="*/ 140 w 280"/>
                <a:gd name="T65" fmla="*/ 207 h 413"/>
                <a:gd name="T66" fmla="*/ 206 w 280"/>
                <a:gd name="T67" fmla="*/ 280 h 413"/>
                <a:gd name="T68" fmla="*/ 74 w 280"/>
                <a:gd name="T69" fmla="*/ 280 h 413"/>
                <a:gd name="T70" fmla="*/ 74 w 280"/>
                <a:gd name="T71" fmla="*/ 266 h 413"/>
                <a:gd name="T72" fmla="*/ 206 w 280"/>
                <a:gd name="T73" fmla="*/ 266 h 413"/>
                <a:gd name="T74" fmla="*/ 206 w 280"/>
                <a:gd name="T75" fmla="*/ 280 h 413"/>
                <a:gd name="T76" fmla="*/ 75 w 280"/>
                <a:gd name="T77" fmla="*/ 232 h 413"/>
                <a:gd name="T78" fmla="*/ 207 w 280"/>
                <a:gd name="T79" fmla="*/ 232 h 413"/>
                <a:gd name="T80" fmla="*/ 207 w 280"/>
                <a:gd name="T81" fmla="*/ 247 h 413"/>
                <a:gd name="T82" fmla="*/ 75 w 280"/>
                <a:gd name="T83" fmla="*/ 247 h 413"/>
                <a:gd name="T84" fmla="*/ 75 w 280"/>
                <a:gd name="T85" fmla="*/ 232 h 413"/>
                <a:gd name="T86" fmla="*/ 74 w 280"/>
                <a:gd name="T87" fmla="*/ 313 h 413"/>
                <a:gd name="T88" fmla="*/ 74 w 280"/>
                <a:gd name="T89" fmla="*/ 299 h 413"/>
                <a:gd name="T90" fmla="*/ 206 w 280"/>
                <a:gd name="T91" fmla="*/ 299 h 413"/>
                <a:gd name="T92" fmla="*/ 206 w 280"/>
                <a:gd name="T93" fmla="*/ 313 h 413"/>
                <a:gd name="T94" fmla="*/ 74 w 280"/>
                <a:gd name="T95" fmla="*/ 313 h 413"/>
                <a:gd name="T96" fmla="*/ 206 w 280"/>
                <a:gd name="T97" fmla="*/ 347 h 413"/>
                <a:gd name="T98" fmla="*/ 73 w 280"/>
                <a:gd name="T99" fmla="*/ 347 h 413"/>
                <a:gd name="T100" fmla="*/ 73 w 280"/>
                <a:gd name="T101" fmla="*/ 332 h 413"/>
                <a:gd name="T102" fmla="*/ 206 w 280"/>
                <a:gd name="T103" fmla="*/ 332 h 413"/>
                <a:gd name="T104" fmla="*/ 206 w 280"/>
                <a:gd name="T105" fmla="*/ 347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413">
                  <a:moveTo>
                    <a:pt x="273" y="0"/>
                  </a:moveTo>
                  <a:cubicBezTo>
                    <a:pt x="7" y="0"/>
                    <a:pt x="7" y="0"/>
                    <a:pt x="7" y="0"/>
                  </a:cubicBezTo>
                  <a:cubicBezTo>
                    <a:pt x="3" y="0"/>
                    <a:pt x="0" y="3"/>
                    <a:pt x="0" y="7"/>
                  </a:cubicBezTo>
                  <a:cubicBezTo>
                    <a:pt x="0" y="406"/>
                    <a:pt x="0" y="406"/>
                    <a:pt x="0" y="406"/>
                  </a:cubicBezTo>
                  <a:cubicBezTo>
                    <a:pt x="0" y="410"/>
                    <a:pt x="3" y="413"/>
                    <a:pt x="7" y="413"/>
                  </a:cubicBezTo>
                  <a:cubicBezTo>
                    <a:pt x="273" y="413"/>
                    <a:pt x="273" y="413"/>
                    <a:pt x="273" y="413"/>
                  </a:cubicBezTo>
                  <a:cubicBezTo>
                    <a:pt x="277" y="413"/>
                    <a:pt x="280" y="410"/>
                    <a:pt x="280" y="406"/>
                  </a:cubicBezTo>
                  <a:cubicBezTo>
                    <a:pt x="280" y="7"/>
                    <a:pt x="280" y="7"/>
                    <a:pt x="280" y="7"/>
                  </a:cubicBezTo>
                  <a:cubicBezTo>
                    <a:pt x="280" y="3"/>
                    <a:pt x="277" y="0"/>
                    <a:pt x="273" y="0"/>
                  </a:cubicBezTo>
                  <a:close/>
                  <a:moveTo>
                    <a:pt x="266" y="398"/>
                  </a:moveTo>
                  <a:cubicBezTo>
                    <a:pt x="14" y="398"/>
                    <a:pt x="14" y="398"/>
                    <a:pt x="14" y="398"/>
                  </a:cubicBezTo>
                  <a:cubicBezTo>
                    <a:pt x="14" y="14"/>
                    <a:pt x="14" y="14"/>
                    <a:pt x="14" y="14"/>
                  </a:cubicBezTo>
                  <a:cubicBezTo>
                    <a:pt x="266" y="14"/>
                    <a:pt x="266" y="14"/>
                    <a:pt x="266" y="14"/>
                  </a:cubicBezTo>
                  <a:lnTo>
                    <a:pt x="266" y="398"/>
                  </a:lnTo>
                  <a:close/>
                  <a:moveTo>
                    <a:pt x="108" y="81"/>
                  </a:moveTo>
                  <a:cubicBezTo>
                    <a:pt x="174" y="81"/>
                    <a:pt x="174" y="81"/>
                    <a:pt x="174" y="81"/>
                  </a:cubicBezTo>
                  <a:cubicBezTo>
                    <a:pt x="187" y="81"/>
                    <a:pt x="198" y="70"/>
                    <a:pt x="198" y="57"/>
                  </a:cubicBezTo>
                  <a:cubicBezTo>
                    <a:pt x="198" y="44"/>
                    <a:pt x="187" y="33"/>
                    <a:pt x="174" y="33"/>
                  </a:cubicBezTo>
                  <a:cubicBezTo>
                    <a:pt x="108" y="33"/>
                    <a:pt x="108" y="33"/>
                    <a:pt x="108" y="33"/>
                  </a:cubicBezTo>
                  <a:cubicBezTo>
                    <a:pt x="95" y="33"/>
                    <a:pt x="84" y="44"/>
                    <a:pt x="84" y="57"/>
                  </a:cubicBezTo>
                  <a:cubicBezTo>
                    <a:pt x="84" y="70"/>
                    <a:pt x="95" y="81"/>
                    <a:pt x="108" y="81"/>
                  </a:cubicBezTo>
                  <a:close/>
                  <a:moveTo>
                    <a:pt x="108" y="48"/>
                  </a:moveTo>
                  <a:cubicBezTo>
                    <a:pt x="174" y="48"/>
                    <a:pt x="174" y="48"/>
                    <a:pt x="174" y="48"/>
                  </a:cubicBezTo>
                  <a:cubicBezTo>
                    <a:pt x="179" y="48"/>
                    <a:pt x="184" y="52"/>
                    <a:pt x="184" y="57"/>
                  </a:cubicBezTo>
                  <a:cubicBezTo>
                    <a:pt x="184" y="62"/>
                    <a:pt x="179" y="66"/>
                    <a:pt x="174" y="66"/>
                  </a:cubicBezTo>
                  <a:cubicBezTo>
                    <a:pt x="108" y="66"/>
                    <a:pt x="108" y="66"/>
                    <a:pt x="108" y="66"/>
                  </a:cubicBezTo>
                  <a:cubicBezTo>
                    <a:pt x="103" y="66"/>
                    <a:pt x="99" y="62"/>
                    <a:pt x="99" y="57"/>
                  </a:cubicBezTo>
                  <a:cubicBezTo>
                    <a:pt x="99" y="52"/>
                    <a:pt x="103" y="48"/>
                    <a:pt x="108" y="48"/>
                  </a:cubicBezTo>
                  <a:close/>
                  <a:moveTo>
                    <a:pt x="140" y="207"/>
                  </a:moveTo>
                  <a:cubicBezTo>
                    <a:pt x="73" y="207"/>
                    <a:pt x="73" y="207"/>
                    <a:pt x="73" y="207"/>
                  </a:cubicBezTo>
                  <a:cubicBezTo>
                    <a:pt x="73" y="140"/>
                    <a:pt x="73" y="140"/>
                    <a:pt x="73" y="140"/>
                  </a:cubicBezTo>
                  <a:cubicBezTo>
                    <a:pt x="140" y="140"/>
                    <a:pt x="140" y="140"/>
                    <a:pt x="140" y="140"/>
                  </a:cubicBezTo>
                  <a:lnTo>
                    <a:pt x="140" y="207"/>
                  </a:lnTo>
                  <a:close/>
                  <a:moveTo>
                    <a:pt x="206" y="280"/>
                  </a:moveTo>
                  <a:cubicBezTo>
                    <a:pt x="74" y="280"/>
                    <a:pt x="74" y="280"/>
                    <a:pt x="74" y="280"/>
                  </a:cubicBezTo>
                  <a:cubicBezTo>
                    <a:pt x="74" y="266"/>
                    <a:pt x="74" y="266"/>
                    <a:pt x="74" y="266"/>
                  </a:cubicBezTo>
                  <a:cubicBezTo>
                    <a:pt x="206" y="266"/>
                    <a:pt x="206" y="266"/>
                    <a:pt x="206" y="266"/>
                  </a:cubicBezTo>
                  <a:lnTo>
                    <a:pt x="206" y="280"/>
                  </a:lnTo>
                  <a:close/>
                  <a:moveTo>
                    <a:pt x="75" y="232"/>
                  </a:moveTo>
                  <a:cubicBezTo>
                    <a:pt x="207" y="232"/>
                    <a:pt x="207" y="232"/>
                    <a:pt x="207" y="232"/>
                  </a:cubicBezTo>
                  <a:cubicBezTo>
                    <a:pt x="207" y="247"/>
                    <a:pt x="207" y="247"/>
                    <a:pt x="207" y="247"/>
                  </a:cubicBezTo>
                  <a:cubicBezTo>
                    <a:pt x="75" y="247"/>
                    <a:pt x="75" y="247"/>
                    <a:pt x="75" y="247"/>
                  </a:cubicBezTo>
                  <a:lnTo>
                    <a:pt x="75" y="232"/>
                  </a:lnTo>
                  <a:close/>
                  <a:moveTo>
                    <a:pt x="74" y="313"/>
                  </a:moveTo>
                  <a:cubicBezTo>
                    <a:pt x="74" y="299"/>
                    <a:pt x="74" y="299"/>
                    <a:pt x="74" y="299"/>
                  </a:cubicBezTo>
                  <a:cubicBezTo>
                    <a:pt x="206" y="299"/>
                    <a:pt x="206" y="299"/>
                    <a:pt x="206" y="299"/>
                  </a:cubicBezTo>
                  <a:cubicBezTo>
                    <a:pt x="206" y="313"/>
                    <a:pt x="206" y="313"/>
                    <a:pt x="206" y="313"/>
                  </a:cubicBezTo>
                  <a:lnTo>
                    <a:pt x="74" y="313"/>
                  </a:lnTo>
                  <a:close/>
                  <a:moveTo>
                    <a:pt x="206" y="347"/>
                  </a:moveTo>
                  <a:cubicBezTo>
                    <a:pt x="73" y="347"/>
                    <a:pt x="73" y="347"/>
                    <a:pt x="73" y="347"/>
                  </a:cubicBezTo>
                  <a:cubicBezTo>
                    <a:pt x="73" y="332"/>
                    <a:pt x="73" y="332"/>
                    <a:pt x="73" y="332"/>
                  </a:cubicBezTo>
                  <a:cubicBezTo>
                    <a:pt x="206" y="332"/>
                    <a:pt x="206" y="332"/>
                    <a:pt x="206" y="332"/>
                  </a:cubicBezTo>
                  <a:lnTo>
                    <a:pt x="206" y="347"/>
                  </a:lnTo>
                  <a:close/>
                </a:path>
              </a:pathLst>
            </a:custGeom>
            <a:grpFill/>
            <a:ln>
              <a:noFill/>
            </a:ln>
          </p:spPr>
          <p:txBody>
            <a:bodyPr vert="horz" wrap="square" lIns="68571" tIns="34286" rIns="68571" bIns="34286" numCol="1" anchor="t" anchorCtr="0" compatLnSpc="1"/>
            <a:lstStyle/>
            <a:p>
              <a:pPr defTabSz="685165"/>
              <a:r>
                <a:rPr lang="en-US" altLang="zh-CN" sz="3200" dirty="0">
                  <a:solidFill>
                    <a:srgbClr val="FFFFFF"/>
                  </a:solidFill>
                  <a:latin typeface="等线" panose="02010600030101010101" pitchFamily="2" charset="-122"/>
                  <a:ea typeface="等线" panose="02010600030101010101" pitchFamily="2" charset="-122"/>
                </a:rPr>
                <a:t>》</a:t>
              </a:r>
              <a:endParaRPr lang="en-US" sz="3200" dirty="0">
                <a:solidFill>
                  <a:srgbClr val="FFFFFF"/>
                </a:solidFill>
                <a:latin typeface="等线" panose="02010600030101010101" pitchFamily="2" charset="-122"/>
                <a:ea typeface="等线" panose="02010600030101010101" pitchFamily="2" charset="-122"/>
              </a:endParaRPr>
            </a:p>
          </p:txBody>
        </p:sp>
      </p:grpSp>
      <p:grpSp>
        <p:nvGrpSpPr>
          <p:cNvPr id="24" name="组合 23"/>
          <p:cNvGrpSpPr/>
          <p:nvPr/>
        </p:nvGrpSpPr>
        <p:grpSpPr>
          <a:xfrm>
            <a:off x="8516908" y="3408579"/>
            <a:ext cx="811530" cy="811530"/>
            <a:chOff x="173624" y="2446020"/>
            <a:chExt cx="811530" cy="811530"/>
          </a:xfrm>
          <a:solidFill>
            <a:srgbClr val="132E4A"/>
          </a:solidFill>
        </p:grpSpPr>
        <p:sp>
          <p:nvSpPr>
            <p:cNvPr id="25" name="椭圆 24"/>
            <p:cNvSpPr/>
            <p:nvPr/>
          </p:nvSpPr>
          <p:spPr>
            <a:xfrm>
              <a:off x="173624" y="2446020"/>
              <a:ext cx="811530" cy="811530"/>
            </a:xfrm>
            <a:prstGeom prst="ellipse">
              <a:avLst/>
            </a:prstGeom>
            <a:grp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26" name="Freeform 80"/>
            <p:cNvSpPr>
              <a:spLocks noEditPoints="1"/>
            </p:cNvSpPr>
            <p:nvPr/>
          </p:nvSpPr>
          <p:spPr bwMode="auto">
            <a:xfrm>
              <a:off x="416595" y="2605986"/>
              <a:ext cx="337018" cy="496986"/>
            </a:xfrm>
            <a:custGeom>
              <a:avLst/>
              <a:gdLst>
                <a:gd name="T0" fmla="*/ 273 w 280"/>
                <a:gd name="T1" fmla="*/ 0 h 413"/>
                <a:gd name="T2" fmla="*/ 7 w 280"/>
                <a:gd name="T3" fmla="*/ 0 h 413"/>
                <a:gd name="T4" fmla="*/ 0 w 280"/>
                <a:gd name="T5" fmla="*/ 7 h 413"/>
                <a:gd name="T6" fmla="*/ 0 w 280"/>
                <a:gd name="T7" fmla="*/ 406 h 413"/>
                <a:gd name="T8" fmla="*/ 7 w 280"/>
                <a:gd name="T9" fmla="*/ 413 h 413"/>
                <a:gd name="T10" fmla="*/ 273 w 280"/>
                <a:gd name="T11" fmla="*/ 413 h 413"/>
                <a:gd name="T12" fmla="*/ 280 w 280"/>
                <a:gd name="T13" fmla="*/ 406 h 413"/>
                <a:gd name="T14" fmla="*/ 280 w 280"/>
                <a:gd name="T15" fmla="*/ 7 h 413"/>
                <a:gd name="T16" fmla="*/ 273 w 280"/>
                <a:gd name="T17" fmla="*/ 0 h 413"/>
                <a:gd name="T18" fmla="*/ 266 w 280"/>
                <a:gd name="T19" fmla="*/ 398 h 413"/>
                <a:gd name="T20" fmla="*/ 14 w 280"/>
                <a:gd name="T21" fmla="*/ 398 h 413"/>
                <a:gd name="T22" fmla="*/ 14 w 280"/>
                <a:gd name="T23" fmla="*/ 14 h 413"/>
                <a:gd name="T24" fmla="*/ 266 w 280"/>
                <a:gd name="T25" fmla="*/ 14 h 413"/>
                <a:gd name="T26" fmla="*/ 266 w 280"/>
                <a:gd name="T27" fmla="*/ 398 h 413"/>
                <a:gd name="T28" fmla="*/ 108 w 280"/>
                <a:gd name="T29" fmla="*/ 81 h 413"/>
                <a:gd name="T30" fmla="*/ 174 w 280"/>
                <a:gd name="T31" fmla="*/ 81 h 413"/>
                <a:gd name="T32" fmla="*/ 198 w 280"/>
                <a:gd name="T33" fmla="*/ 57 h 413"/>
                <a:gd name="T34" fmla="*/ 174 w 280"/>
                <a:gd name="T35" fmla="*/ 33 h 413"/>
                <a:gd name="T36" fmla="*/ 108 w 280"/>
                <a:gd name="T37" fmla="*/ 33 h 413"/>
                <a:gd name="T38" fmla="*/ 84 w 280"/>
                <a:gd name="T39" fmla="*/ 57 h 413"/>
                <a:gd name="T40" fmla="*/ 108 w 280"/>
                <a:gd name="T41" fmla="*/ 81 h 413"/>
                <a:gd name="T42" fmla="*/ 108 w 280"/>
                <a:gd name="T43" fmla="*/ 48 h 413"/>
                <a:gd name="T44" fmla="*/ 174 w 280"/>
                <a:gd name="T45" fmla="*/ 48 h 413"/>
                <a:gd name="T46" fmla="*/ 184 w 280"/>
                <a:gd name="T47" fmla="*/ 57 h 413"/>
                <a:gd name="T48" fmla="*/ 174 w 280"/>
                <a:gd name="T49" fmla="*/ 66 h 413"/>
                <a:gd name="T50" fmla="*/ 108 w 280"/>
                <a:gd name="T51" fmla="*/ 66 h 413"/>
                <a:gd name="T52" fmla="*/ 99 w 280"/>
                <a:gd name="T53" fmla="*/ 57 h 413"/>
                <a:gd name="T54" fmla="*/ 108 w 280"/>
                <a:gd name="T55" fmla="*/ 48 h 413"/>
                <a:gd name="T56" fmla="*/ 140 w 280"/>
                <a:gd name="T57" fmla="*/ 207 h 413"/>
                <a:gd name="T58" fmla="*/ 73 w 280"/>
                <a:gd name="T59" fmla="*/ 207 h 413"/>
                <a:gd name="T60" fmla="*/ 73 w 280"/>
                <a:gd name="T61" fmla="*/ 140 h 413"/>
                <a:gd name="T62" fmla="*/ 140 w 280"/>
                <a:gd name="T63" fmla="*/ 140 h 413"/>
                <a:gd name="T64" fmla="*/ 140 w 280"/>
                <a:gd name="T65" fmla="*/ 207 h 413"/>
                <a:gd name="T66" fmla="*/ 206 w 280"/>
                <a:gd name="T67" fmla="*/ 280 h 413"/>
                <a:gd name="T68" fmla="*/ 74 w 280"/>
                <a:gd name="T69" fmla="*/ 280 h 413"/>
                <a:gd name="T70" fmla="*/ 74 w 280"/>
                <a:gd name="T71" fmla="*/ 266 h 413"/>
                <a:gd name="T72" fmla="*/ 206 w 280"/>
                <a:gd name="T73" fmla="*/ 266 h 413"/>
                <a:gd name="T74" fmla="*/ 206 w 280"/>
                <a:gd name="T75" fmla="*/ 280 h 413"/>
                <a:gd name="T76" fmla="*/ 75 w 280"/>
                <a:gd name="T77" fmla="*/ 232 h 413"/>
                <a:gd name="T78" fmla="*/ 207 w 280"/>
                <a:gd name="T79" fmla="*/ 232 h 413"/>
                <a:gd name="T80" fmla="*/ 207 w 280"/>
                <a:gd name="T81" fmla="*/ 247 h 413"/>
                <a:gd name="T82" fmla="*/ 75 w 280"/>
                <a:gd name="T83" fmla="*/ 247 h 413"/>
                <a:gd name="T84" fmla="*/ 75 w 280"/>
                <a:gd name="T85" fmla="*/ 232 h 413"/>
                <a:gd name="T86" fmla="*/ 74 w 280"/>
                <a:gd name="T87" fmla="*/ 313 h 413"/>
                <a:gd name="T88" fmla="*/ 74 w 280"/>
                <a:gd name="T89" fmla="*/ 299 h 413"/>
                <a:gd name="T90" fmla="*/ 206 w 280"/>
                <a:gd name="T91" fmla="*/ 299 h 413"/>
                <a:gd name="T92" fmla="*/ 206 w 280"/>
                <a:gd name="T93" fmla="*/ 313 h 413"/>
                <a:gd name="T94" fmla="*/ 74 w 280"/>
                <a:gd name="T95" fmla="*/ 313 h 413"/>
                <a:gd name="T96" fmla="*/ 206 w 280"/>
                <a:gd name="T97" fmla="*/ 347 h 413"/>
                <a:gd name="T98" fmla="*/ 73 w 280"/>
                <a:gd name="T99" fmla="*/ 347 h 413"/>
                <a:gd name="T100" fmla="*/ 73 w 280"/>
                <a:gd name="T101" fmla="*/ 332 h 413"/>
                <a:gd name="T102" fmla="*/ 206 w 280"/>
                <a:gd name="T103" fmla="*/ 332 h 413"/>
                <a:gd name="T104" fmla="*/ 206 w 280"/>
                <a:gd name="T105" fmla="*/ 347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413">
                  <a:moveTo>
                    <a:pt x="273" y="0"/>
                  </a:moveTo>
                  <a:cubicBezTo>
                    <a:pt x="7" y="0"/>
                    <a:pt x="7" y="0"/>
                    <a:pt x="7" y="0"/>
                  </a:cubicBezTo>
                  <a:cubicBezTo>
                    <a:pt x="3" y="0"/>
                    <a:pt x="0" y="3"/>
                    <a:pt x="0" y="7"/>
                  </a:cubicBezTo>
                  <a:cubicBezTo>
                    <a:pt x="0" y="406"/>
                    <a:pt x="0" y="406"/>
                    <a:pt x="0" y="406"/>
                  </a:cubicBezTo>
                  <a:cubicBezTo>
                    <a:pt x="0" y="410"/>
                    <a:pt x="3" y="413"/>
                    <a:pt x="7" y="413"/>
                  </a:cubicBezTo>
                  <a:cubicBezTo>
                    <a:pt x="273" y="413"/>
                    <a:pt x="273" y="413"/>
                    <a:pt x="273" y="413"/>
                  </a:cubicBezTo>
                  <a:cubicBezTo>
                    <a:pt x="277" y="413"/>
                    <a:pt x="280" y="410"/>
                    <a:pt x="280" y="406"/>
                  </a:cubicBezTo>
                  <a:cubicBezTo>
                    <a:pt x="280" y="7"/>
                    <a:pt x="280" y="7"/>
                    <a:pt x="280" y="7"/>
                  </a:cubicBezTo>
                  <a:cubicBezTo>
                    <a:pt x="280" y="3"/>
                    <a:pt x="277" y="0"/>
                    <a:pt x="273" y="0"/>
                  </a:cubicBezTo>
                  <a:close/>
                  <a:moveTo>
                    <a:pt x="266" y="398"/>
                  </a:moveTo>
                  <a:cubicBezTo>
                    <a:pt x="14" y="398"/>
                    <a:pt x="14" y="398"/>
                    <a:pt x="14" y="398"/>
                  </a:cubicBezTo>
                  <a:cubicBezTo>
                    <a:pt x="14" y="14"/>
                    <a:pt x="14" y="14"/>
                    <a:pt x="14" y="14"/>
                  </a:cubicBezTo>
                  <a:cubicBezTo>
                    <a:pt x="266" y="14"/>
                    <a:pt x="266" y="14"/>
                    <a:pt x="266" y="14"/>
                  </a:cubicBezTo>
                  <a:lnTo>
                    <a:pt x="266" y="398"/>
                  </a:lnTo>
                  <a:close/>
                  <a:moveTo>
                    <a:pt x="108" y="81"/>
                  </a:moveTo>
                  <a:cubicBezTo>
                    <a:pt x="174" y="81"/>
                    <a:pt x="174" y="81"/>
                    <a:pt x="174" y="81"/>
                  </a:cubicBezTo>
                  <a:cubicBezTo>
                    <a:pt x="187" y="81"/>
                    <a:pt x="198" y="70"/>
                    <a:pt x="198" y="57"/>
                  </a:cubicBezTo>
                  <a:cubicBezTo>
                    <a:pt x="198" y="44"/>
                    <a:pt x="187" y="33"/>
                    <a:pt x="174" y="33"/>
                  </a:cubicBezTo>
                  <a:cubicBezTo>
                    <a:pt x="108" y="33"/>
                    <a:pt x="108" y="33"/>
                    <a:pt x="108" y="33"/>
                  </a:cubicBezTo>
                  <a:cubicBezTo>
                    <a:pt x="95" y="33"/>
                    <a:pt x="84" y="44"/>
                    <a:pt x="84" y="57"/>
                  </a:cubicBezTo>
                  <a:cubicBezTo>
                    <a:pt x="84" y="70"/>
                    <a:pt x="95" y="81"/>
                    <a:pt x="108" y="81"/>
                  </a:cubicBezTo>
                  <a:close/>
                  <a:moveTo>
                    <a:pt x="108" y="48"/>
                  </a:moveTo>
                  <a:cubicBezTo>
                    <a:pt x="174" y="48"/>
                    <a:pt x="174" y="48"/>
                    <a:pt x="174" y="48"/>
                  </a:cubicBezTo>
                  <a:cubicBezTo>
                    <a:pt x="179" y="48"/>
                    <a:pt x="184" y="52"/>
                    <a:pt x="184" y="57"/>
                  </a:cubicBezTo>
                  <a:cubicBezTo>
                    <a:pt x="184" y="62"/>
                    <a:pt x="179" y="66"/>
                    <a:pt x="174" y="66"/>
                  </a:cubicBezTo>
                  <a:cubicBezTo>
                    <a:pt x="108" y="66"/>
                    <a:pt x="108" y="66"/>
                    <a:pt x="108" y="66"/>
                  </a:cubicBezTo>
                  <a:cubicBezTo>
                    <a:pt x="103" y="66"/>
                    <a:pt x="99" y="62"/>
                    <a:pt x="99" y="57"/>
                  </a:cubicBezTo>
                  <a:cubicBezTo>
                    <a:pt x="99" y="52"/>
                    <a:pt x="103" y="48"/>
                    <a:pt x="108" y="48"/>
                  </a:cubicBezTo>
                  <a:close/>
                  <a:moveTo>
                    <a:pt x="140" y="207"/>
                  </a:moveTo>
                  <a:cubicBezTo>
                    <a:pt x="73" y="207"/>
                    <a:pt x="73" y="207"/>
                    <a:pt x="73" y="207"/>
                  </a:cubicBezTo>
                  <a:cubicBezTo>
                    <a:pt x="73" y="140"/>
                    <a:pt x="73" y="140"/>
                    <a:pt x="73" y="140"/>
                  </a:cubicBezTo>
                  <a:cubicBezTo>
                    <a:pt x="140" y="140"/>
                    <a:pt x="140" y="140"/>
                    <a:pt x="140" y="140"/>
                  </a:cubicBezTo>
                  <a:lnTo>
                    <a:pt x="140" y="207"/>
                  </a:lnTo>
                  <a:close/>
                  <a:moveTo>
                    <a:pt x="206" y="280"/>
                  </a:moveTo>
                  <a:cubicBezTo>
                    <a:pt x="74" y="280"/>
                    <a:pt x="74" y="280"/>
                    <a:pt x="74" y="280"/>
                  </a:cubicBezTo>
                  <a:cubicBezTo>
                    <a:pt x="74" y="266"/>
                    <a:pt x="74" y="266"/>
                    <a:pt x="74" y="266"/>
                  </a:cubicBezTo>
                  <a:cubicBezTo>
                    <a:pt x="206" y="266"/>
                    <a:pt x="206" y="266"/>
                    <a:pt x="206" y="266"/>
                  </a:cubicBezTo>
                  <a:lnTo>
                    <a:pt x="206" y="280"/>
                  </a:lnTo>
                  <a:close/>
                  <a:moveTo>
                    <a:pt x="75" y="232"/>
                  </a:moveTo>
                  <a:cubicBezTo>
                    <a:pt x="207" y="232"/>
                    <a:pt x="207" y="232"/>
                    <a:pt x="207" y="232"/>
                  </a:cubicBezTo>
                  <a:cubicBezTo>
                    <a:pt x="207" y="247"/>
                    <a:pt x="207" y="247"/>
                    <a:pt x="207" y="247"/>
                  </a:cubicBezTo>
                  <a:cubicBezTo>
                    <a:pt x="75" y="247"/>
                    <a:pt x="75" y="247"/>
                    <a:pt x="75" y="247"/>
                  </a:cubicBezTo>
                  <a:lnTo>
                    <a:pt x="75" y="232"/>
                  </a:lnTo>
                  <a:close/>
                  <a:moveTo>
                    <a:pt x="74" y="313"/>
                  </a:moveTo>
                  <a:cubicBezTo>
                    <a:pt x="74" y="299"/>
                    <a:pt x="74" y="299"/>
                    <a:pt x="74" y="299"/>
                  </a:cubicBezTo>
                  <a:cubicBezTo>
                    <a:pt x="206" y="299"/>
                    <a:pt x="206" y="299"/>
                    <a:pt x="206" y="299"/>
                  </a:cubicBezTo>
                  <a:cubicBezTo>
                    <a:pt x="206" y="313"/>
                    <a:pt x="206" y="313"/>
                    <a:pt x="206" y="313"/>
                  </a:cubicBezTo>
                  <a:lnTo>
                    <a:pt x="74" y="313"/>
                  </a:lnTo>
                  <a:close/>
                  <a:moveTo>
                    <a:pt x="206" y="347"/>
                  </a:moveTo>
                  <a:cubicBezTo>
                    <a:pt x="73" y="347"/>
                    <a:pt x="73" y="347"/>
                    <a:pt x="73" y="347"/>
                  </a:cubicBezTo>
                  <a:cubicBezTo>
                    <a:pt x="73" y="332"/>
                    <a:pt x="73" y="332"/>
                    <a:pt x="73" y="332"/>
                  </a:cubicBezTo>
                  <a:cubicBezTo>
                    <a:pt x="206" y="332"/>
                    <a:pt x="206" y="332"/>
                    <a:pt x="206" y="332"/>
                  </a:cubicBezTo>
                  <a:lnTo>
                    <a:pt x="206" y="347"/>
                  </a:lnTo>
                  <a:close/>
                </a:path>
              </a:pathLst>
            </a:custGeom>
            <a:grpFill/>
            <a:ln>
              <a:noFill/>
            </a:ln>
          </p:spPr>
          <p:txBody>
            <a:bodyPr vert="horz" wrap="square" lIns="68571" tIns="34286" rIns="68571" bIns="34286" numCol="1" anchor="t" anchorCtr="0" compatLnSpc="1"/>
            <a:lstStyle/>
            <a:p>
              <a:pPr defTabSz="685165"/>
              <a:r>
                <a:rPr lang="en-US" altLang="zh-CN" sz="3200" dirty="0">
                  <a:solidFill>
                    <a:srgbClr val="FFFFFF"/>
                  </a:solidFill>
                  <a:latin typeface="等线" panose="02010600030101010101" pitchFamily="2" charset="-122"/>
                  <a:ea typeface="等线" panose="02010600030101010101" pitchFamily="2" charset="-122"/>
                </a:rPr>
                <a:t>》</a:t>
              </a:r>
              <a:endParaRPr lang="en-US" sz="3200" dirty="0">
                <a:solidFill>
                  <a:srgbClr val="FFFFFF"/>
                </a:solidFill>
                <a:latin typeface="等线" panose="02010600030101010101" pitchFamily="2" charset="-122"/>
                <a:ea typeface="等线" panose="02010600030101010101" pitchFamily="2" charset="-122"/>
              </a:endParaRPr>
            </a:p>
          </p:txBody>
        </p:sp>
      </p:grpSp>
      <p:sp>
        <p:nvSpPr>
          <p:cNvPr id="27" name="矩形 26"/>
          <p:cNvSpPr/>
          <p:nvPr/>
        </p:nvSpPr>
        <p:spPr>
          <a:xfrm>
            <a:off x="661885" y="3306025"/>
            <a:ext cx="1710393" cy="1144031"/>
          </a:xfrm>
          <a:prstGeom prst="rect">
            <a:avLst/>
          </a:prstGeom>
        </p:spPr>
        <p:txBody>
          <a:bodyPr wrap="square">
            <a:spAutoFit/>
          </a:bodyPr>
          <a:lstStyle/>
          <a:p>
            <a:pPr algn="ctr">
              <a:lnSpc>
                <a:spcPct val="150000"/>
              </a:lnSpc>
            </a:pPr>
            <a:r>
              <a:rPr lang="zh-CN" altLang="en-US" sz="2400" dirty="0">
                <a:solidFill>
                  <a:schemeClr val="tx1">
                    <a:lumMod val="75000"/>
                    <a:lumOff val="25000"/>
                  </a:schemeClr>
                </a:solidFill>
                <a:latin typeface="等线" panose="02010600030101010101" pitchFamily="2" charset="-122"/>
                <a:ea typeface="等线" panose="02010600030101010101" pitchFamily="2" charset="-122"/>
                <a:cs typeface="+mn-ea"/>
              </a:rPr>
              <a:t>请添加文字描述</a:t>
            </a:r>
          </a:p>
        </p:txBody>
      </p:sp>
      <p:sp>
        <p:nvSpPr>
          <p:cNvPr id="31" name="矩形 30"/>
          <p:cNvSpPr/>
          <p:nvPr/>
        </p:nvSpPr>
        <p:spPr>
          <a:xfrm>
            <a:off x="3688923" y="3242917"/>
            <a:ext cx="1741206" cy="1200329"/>
          </a:xfrm>
          <a:prstGeom prst="rect">
            <a:avLst/>
          </a:prstGeom>
        </p:spPr>
        <p:txBody>
          <a:bodyPr wrap="square">
            <a:spAutoFit/>
          </a:bodyPr>
          <a:lstStyle/>
          <a:p>
            <a:pPr algn="ctr">
              <a:lnSpc>
                <a:spcPct val="150000"/>
              </a:lnSpc>
            </a:pPr>
            <a:r>
              <a:rPr lang="zh-CN" altLang="en-US" sz="2400" dirty="0">
                <a:solidFill>
                  <a:schemeClr val="tx1">
                    <a:lumMod val="75000"/>
                    <a:lumOff val="25000"/>
                  </a:schemeClr>
                </a:solidFill>
                <a:latin typeface="等线" panose="02010600030101010101" pitchFamily="2" charset="-122"/>
                <a:ea typeface="等线" panose="02010600030101010101" pitchFamily="2" charset="-122"/>
                <a:cs typeface="+mn-ea"/>
              </a:rPr>
              <a:t>请添加文字描述</a:t>
            </a:r>
          </a:p>
        </p:txBody>
      </p:sp>
      <p:sp>
        <p:nvSpPr>
          <p:cNvPr id="33" name="矩形 32"/>
          <p:cNvSpPr/>
          <p:nvPr/>
        </p:nvSpPr>
        <p:spPr>
          <a:xfrm>
            <a:off x="6657095" y="3348860"/>
            <a:ext cx="1710393" cy="1144031"/>
          </a:xfrm>
          <a:prstGeom prst="rect">
            <a:avLst/>
          </a:prstGeom>
        </p:spPr>
        <p:txBody>
          <a:bodyPr wrap="square">
            <a:spAutoFit/>
          </a:bodyPr>
          <a:lstStyle/>
          <a:p>
            <a:pPr algn="ctr">
              <a:lnSpc>
                <a:spcPct val="150000"/>
              </a:lnSpc>
            </a:pPr>
            <a:r>
              <a:rPr lang="zh-CN" altLang="en-US" sz="2400" dirty="0">
                <a:solidFill>
                  <a:schemeClr val="tx1">
                    <a:lumMod val="75000"/>
                    <a:lumOff val="25000"/>
                  </a:schemeClr>
                </a:solidFill>
                <a:latin typeface="等线" panose="02010600030101010101" pitchFamily="2" charset="-122"/>
                <a:ea typeface="等线" panose="02010600030101010101" pitchFamily="2" charset="-122"/>
                <a:cs typeface="+mn-ea"/>
              </a:rPr>
              <a:t>请添加文字描述</a:t>
            </a:r>
          </a:p>
        </p:txBody>
      </p:sp>
      <p:sp>
        <p:nvSpPr>
          <p:cNvPr id="35" name="矩形 34"/>
          <p:cNvSpPr/>
          <p:nvPr/>
        </p:nvSpPr>
        <p:spPr>
          <a:xfrm>
            <a:off x="9709655" y="3379467"/>
            <a:ext cx="1710393" cy="1144031"/>
          </a:xfrm>
          <a:prstGeom prst="rect">
            <a:avLst/>
          </a:prstGeom>
        </p:spPr>
        <p:txBody>
          <a:bodyPr wrap="square">
            <a:spAutoFit/>
          </a:bodyPr>
          <a:lstStyle/>
          <a:p>
            <a:pPr algn="ctr">
              <a:lnSpc>
                <a:spcPct val="150000"/>
              </a:lnSpc>
            </a:pPr>
            <a:r>
              <a:rPr lang="zh-CN" altLang="en-US" sz="2400" dirty="0">
                <a:solidFill>
                  <a:schemeClr val="tx1">
                    <a:lumMod val="75000"/>
                    <a:lumOff val="25000"/>
                  </a:schemeClr>
                </a:solidFill>
                <a:latin typeface="等线" panose="02010600030101010101" pitchFamily="2" charset="-122"/>
                <a:ea typeface="等线" panose="02010600030101010101" pitchFamily="2" charset="-122"/>
                <a:cs typeface="+mn-ea"/>
              </a:rPr>
              <a:t>请添加文字描述</a:t>
            </a:r>
          </a:p>
        </p:txBody>
      </p:sp>
      <p:grpSp>
        <p:nvGrpSpPr>
          <p:cNvPr id="28" name="组合 27">
            <a:extLst>
              <a:ext uri="{FF2B5EF4-FFF2-40B4-BE49-F238E27FC236}">
                <a16:creationId xmlns:a16="http://schemas.microsoft.com/office/drawing/2014/main" id="{B2CE8C46-D5C1-4A16-A186-A8186E3B8A5B}"/>
              </a:ext>
            </a:extLst>
          </p:cNvPr>
          <p:cNvGrpSpPr/>
          <p:nvPr/>
        </p:nvGrpSpPr>
        <p:grpSpPr>
          <a:xfrm>
            <a:off x="143922" y="357253"/>
            <a:ext cx="11887200" cy="16687"/>
            <a:chOff x="143922" y="909703"/>
            <a:chExt cx="11887200" cy="16687"/>
          </a:xfrm>
        </p:grpSpPr>
        <p:cxnSp>
          <p:nvCxnSpPr>
            <p:cNvPr id="30" name="直接连接符 3">
              <a:extLst>
                <a:ext uri="{FF2B5EF4-FFF2-40B4-BE49-F238E27FC236}">
                  <a16:creationId xmlns:a16="http://schemas.microsoft.com/office/drawing/2014/main" id="{891DFD81-4528-4844-93F5-8D31908CB142}"/>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32" name="直接连接符 4">
              <a:extLst>
                <a:ext uri="{FF2B5EF4-FFF2-40B4-BE49-F238E27FC236}">
                  <a16:creationId xmlns:a16="http://schemas.microsoft.com/office/drawing/2014/main" id="{90F50355-E38E-4F1D-B68B-0B9255ABAE1A}"/>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34" name="MH_Entry_1">
            <a:extLst>
              <a:ext uri="{FF2B5EF4-FFF2-40B4-BE49-F238E27FC236}">
                <a16:creationId xmlns:a16="http://schemas.microsoft.com/office/drawing/2014/main" id="{AFDF8B84-3BA3-4B8F-8C55-3C15A507FDB5}"/>
              </a:ext>
            </a:extLst>
          </p:cNvPr>
          <p:cNvSpPr/>
          <p:nvPr>
            <p:custDataLst>
              <p:tags r:id="rId1"/>
            </p:custDataLst>
          </p:nvPr>
        </p:nvSpPr>
        <p:spPr>
          <a:xfrm>
            <a:off x="4527889" y="203223"/>
            <a:ext cx="2981306"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en-US" altLang="zh-CN"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Reasons for design choices</a:t>
            </a:r>
            <a:endPar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spTree>
    <p:extLst>
      <p:ext uri="{BB962C8B-B14F-4D97-AF65-F5344CB8AC3E}">
        <p14:creationId xmlns:p14="http://schemas.microsoft.com/office/powerpoint/2010/main" val="39230397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3.1.0"/>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PA" val="v3.1.0"/>
</p:tagLst>
</file>

<file path=ppt/tags/tag18.xml><?xml version="1.0" encoding="utf-8"?>
<p:tagLst xmlns:a="http://schemas.openxmlformats.org/drawingml/2006/main" xmlns:r="http://schemas.openxmlformats.org/officeDocument/2006/relationships" xmlns:p="http://schemas.openxmlformats.org/presentationml/2006/main">
  <p:tag name="PA" val="v3.1.0"/>
</p:tagLst>
</file>

<file path=ppt/tags/tag1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xml><?xml version="1.0" encoding="utf-8"?>
<p:tagLst xmlns:a="http://schemas.openxmlformats.org/drawingml/2006/main" xmlns:r="http://schemas.openxmlformats.org/officeDocument/2006/relationships" xmlns:p="http://schemas.openxmlformats.org/presentationml/2006/main">
  <p:tag name="PA" val="v3.1.0"/>
</p:tagLst>
</file>

<file path=ppt/tags/tag2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1433</Words>
  <Application>Microsoft Office PowerPoint</Application>
  <PresentationFormat>宽屏</PresentationFormat>
  <Paragraphs>207</Paragraphs>
  <Slides>32</Slides>
  <Notes>20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iekie-Weilaiti</vt:lpstr>
      <vt:lpstr>Montserrat Light</vt:lpstr>
      <vt:lpstr>Myriad Pro Light</vt:lpstr>
      <vt:lpstr>等线</vt:lpstr>
      <vt:lpstr>等线 Light</vt:lpstr>
      <vt:lpstr>方正兰亭超细黑简体</vt:lpstr>
      <vt:lpstr>Arial</vt:lpstr>
      <vt:lpstr>Century Gothic</vt:lpstr>
      <vt:lpstr>Segoe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Kenway Allen</cp:lastModifiedBy>
  <cp:revision>49</cp:revision>
  <dcterms:created xsi:type="dcterms:W3CDTF">2018-05-08T08:49:27Z</dcterms:created>
  <dcterms:modified xsi:type="dcterms:W3CDTF">2018-07-12T16:34:17Z</dcterms:modified>
</cp:coreProperties>
</file>