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77" autoAdjust="0"/>
  </p:normalViewPr>
  <p:slideViewPr>
    <p:cSldViewPr>
      <p:cViewPr varScale="1">
        <p:scale>
          <a:sx n="71" d="100"/>
          <a:sy n="71" d="100"/>
        </p:scale>
        <p:origin x="1109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C5FFE-56B5-4204-8D8A-A7881BA5758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6FC35-2C85-47D5-A699-F80351468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1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等“原生云”容器平台已成为生产云环境不可或缺的一部分。</a:t>
            </a:r>
            <a:endParaRPr lang="en-US" altLang="zh-CN" dirty="0"/>
          </a:p>
          <a:p>
            <a:r>
              <a:rPr lang="zh-CN" altLang="en-US" dirty="0"/>
              <a:t>在云原生平台中，容器设计类似于面向对象软件系统中的对象设计，每一个容器都应该解决一个问题，并且把这一个问题解决好。在面向对象语言中被称为“单一职责原则”，在云原生中被称为“单一关注原则”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6FC35-2C85-47D5-A699-F80351468E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6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但在一个主机上运行多个容器可能会带来许多安全隐患。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Linux</a:t>
            </a:r>
            <a:r>
              <a:rPr lang="zh-CN" altLang="en-US" dirty="0"/>
              <a:t>内核和内核攻击面被所有容器共享，通常不允许容器安装自己的内核模块，这对需要内核自定义的应用程序造成限制。</a:t>
            </a:r>
            <a:endParaRPr lang="en-US" altLang="zh-CN" dirty="0"/>
          </a:p>
          <a:p>
            <a:r>
              <a:rPr lang="zh-CN" altLang="en-US" dirty="0"/>
              <a:t>且因为内核已经与其它容器共享，也无法轻松地针对特定容器进行优化和改进。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6FC35-2C85-47D5-A699-F80351468E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9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提出了</a:t>
            </a:r>
            <a:r>
              <a:rPr lang="en-US" altLang="zh-CN" dirty="0"/>
              <a:t>X-Container</a:t>
            </a:r>
          </a:p>
          <a:p>
            <a:r>
              <a:rPr lang="zh-CN" altLang="en-US" dirty="0"/>
              <a:t>容器间隔离由</a:t>
            </a:r>
            <a:r>
              <a:rPr lang="en-US" altLang="zh-CN" dirty="0"/>
              <a:t>X-Kernel</a:t>
            </a:r>
            <a:r>
              <a:rPr lang="zh-CN" altLang="en-US" dirty="0"/>
              <a:t>解决，</a:t>
            </a:r>
            <a:r>
              <a:rPr lang="en-US" altLang="zh-CN" dirty="0"/>
              <a:t>exokernel</a:t>
            </a:r>
            <a:r>
              <a:rPr lang="zh-CN" altLang="en-US" dirty="0"/>
              <a:t>可以确保小的攻击面和可信计算基础（</a:t>
            </a:r>
            <a:r>
              <a:rPr lang="en-US" altLang="zh-CN" dirty="0"/>
              <a:t>TCB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每个单一关注的容器运行自己的</a:t>
            </a:r>
            <a:r>
              <a:rPr lang="en-US" altLang="zh-CN" dirty="0"/>
              <a:t>X-</a:t>
            </a:r>
            <a:r>
              <a:rPr lang="en-US" altLang="zh-CN" dirty="0" err="1"/>
              <a:t>LibOS</a:t>
            </a:r>
            <a:r>
              <a:rPr lang="zh-CN" altLang="en-US" dirty="0"/>
              <a:t>，可以支持多进程以保证并发性和兼容性，但并不对安全起作用。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6FC35-2C85-47D5-A699-F80351468E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3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X-Container</a:t>
            </a:r>
            <a:r>
              <a:rPr lang="zh-CN" altLang="en-US" dirty="0"/>
              <a:t>做了一个折衷，为提高性能和容器间隔离，大大减少了容器内的隔离。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6FC35-2C85-47D5-A699-F80351468E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9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68583" y="118871"/>
            <a:ext cx="1176527" cy="1170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791716"/>
            <a:ext cx="3030854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199" y="1822704"/>
            <a:ext cx="10303510" cy="3611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31968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x-container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" y="55562"/>
            <a:ext cx="428625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521" y="1105915"/>
            <a:ext cx="10419715" cy="232981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-5080" algn="ctr">
              <a:lnSpc>
                <a:spcPts val="5830"/>
              </a:lnSpc>
              <a:spcBef>
                <a:spcPts val="835"/>
              </a:spcBef>
            </a:pPr>
            <a:r>
              <a:rPr sz="5400" spc="-315" dirty="0"/>
              <a:t>X-Containers: </a:t>
            </a:r>
            <a:r>
              <a:rPr sz="5400" spc="-270" dirty="0"/>
              <a:t>Breaking </a:t>
            </a:r>
            <a:r>
              <a:rPr sz="5400" spc="-140" dirty="0"/>
              <a:t>Down </a:t>
            </a:r>
            <a:r>
              <a:rPr sz="5400" spc="-260" dirty="0"/>
              <a:t>Barriers  </a:t>
            </a:r>
            <a:r>
              <a:rPr sz="5400" spc="-254" dirty="0"/>
              <a:t>to </a:t>
            </a:r>
            <a:r>
              <a:rPr sz="5400" spc="-240" dirty="0"/>
              <a:t>Improve </a:t>
            </a:r>
            <a:r>
              <a:rPr sz="5400" spc="-280" dirty="0"/>
              <a:t>Performance </a:t>
            </a:r>
            <a:r>
              <a:rPr sz="5400" spc="-220" dirty="0"/>
              <a:t>and</a:t>
            </a:r>
            <a:r>
              <a:rPr sz="5400" spc="-915" dirty="0"/>
              <a:t> </a:t>
            </a:r>
            <a:r>
              <a:rPr sz="5400" spc="-235" dirty="0"/>
              <a:t>Isolation  </a:t>
            </a:r>
            <a:r>
              <a:rPr sz="5400" spc="-240" dirty="0"/>
              <a:t>of </a:t>
            </a:r>
            <a:r>
              <a:rPr sz="5400" spc="-270" dirty="0"/>
              <a:t>Cloud-Native</a:t>
            </a:r>
            <a:r>
              <a:rPr sz="5400" spc="-590" dirty="0"/>
              <a:t> </a:t>
            </a:r>
            <a:r>
              <a:rPr sz="5400" spc="-265" dirty="0"/>
              <a:t>Containers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2366454" y="3809491"/>
            <a:ext cx="7421880" cy="1953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600" b="1" spc="-145" dirty="0">
                <a:latin typeface="Trebuchet MS"/>
                <a:cs typeface="Trebuchet MS"/>
              </a:rPr>
              <a:t>Zhiming</a:t>
            </a:r>
            <a:r>
              <a:rPr sz="2600" b="1" spc="-195" dirty="0">
                <a:latin typeface="Trebuchet MS"/>
                <a:cs typeface="Trebuchet MS"/>
              </a:rPr>
              <a:t> </a:t>
            </a:r>
            <a:r>
              <a:rPr sz="2600" b="1" spc="-150" dirty="0">
                <a:latin typeface="Trebuchet MS"/>
                <a:cs typeface="Trebuchet MS"/>
              </a:rPr>
              <a:t>Shen</a:t>
            </a:r>
            <a:endParaRPr sz="2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600" spc="-120" dirty="0">
                <a:latin typeface="Trebuchet MS"/>
                <a:cs typeface="Trebuchet MS"/>
              </a:rPr>
              <a:t>Cornell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University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5080" indent="-1270" algn="ctr">
              <a:lnSpc>
                <a:spcPct val="107300"/>
              </a:lnSpc>
            </a:pPr>
            <a:r>
              <a:rPr sz="2200" spc="-145" dirty="0">
                <a:latin typeface="Trebuchet MS"/>
                <a:cs typeface="Trebuchet MS"/>
              </a:rPr>
              <a:t>Joint </a:t>
            </a:r>
            <a:r>
              <a:rPr sz="2200" spc="-80" dirty="0">
                <a:latin typeface="Trebuchet MS"/>
                <a:cs typeface="Trebuchet MS"/>
              </a:rPr>
              <a:t>work </a:t>
            </a:r>
            <a:r>
              <a:rPr sz="2200" spc="-95" dirty="0">
                <a:latin typeface="Trebuchet MS"/>
                <a:cs typeface="Trebuchet MS"/>
              </a:rPr>
              <a:t>with </a:t>
            </a:r>
            <a:r>
              <a:rPr sz="2200" spc="-100" dirty="0">
                <a:latin typeface="Trebuchet MS"/>
                <a:cs typeface="Trebuchet MS"/>
              </a:rPr>
              <a:t>Zhen </a:t>
            </a:r>
            <a:r>
              <a:rPr sz="2200" spc="-105" dirty="0">
                <a:latin typeface="Trebuchet MS"/>
                <a:cs typeface="Trebuchet MS"/>
              </a:rPr>
              <a:t>Sun, </a:t>
            </a:r>
            <a:r>
              <a:rPr sz="2200" spc="-125" dirty="0">
                <a:latin typeface="Trebuchet MS"/>
                <a:cs typeface="Trebuchet MS"/>
              </a:rPr>
              <a:t>Gur-Eyal </a:t>
            </a:r>
            <a:r>
              <a:rPr sz="2200" spc="-135" dirty="0">
                <a:latin typeface="Trebuchet MS"/>
                <a:cs typeface="Trebuchet MS"/>
              </a:rPr>
              <a:t>Sela, </a:t>
            </a:r>
            <a:r>
              <a:rPr sz="2200" spc="-85" dirty="0">
                <a:latin typeface="Trebuchet MS"/>
                <a:cs typeface="Trebuchet MS"/>
              </a:rPr>
              <a:t>Eugene </a:t>
            </a:r>
            <a:r>
              <a:rPr sz="2200" spc="-100" dirty="0">
                <a:latin typeface="Trebuchet MS"/>
                <a:cs typeface="Trebuchet MS"/>
              </a:rPr>
              <a:t>Bagdasaryan,  Christina </a:t>
            </a:r>
            <a:r>
              <a:rPr sz="2200" spc="-110" dirty="0">
                <a:latin typeface="Trebuchet MS"/>
                <a:cs typeface="Trebuchet MS"/>
              </a:rPr>
              <a:t>Delimitrou, </a:t>
            </a:r>
            <a:r>
              <a:rPr sz="2200" spc="-90" dirty="0">
                <a:latin typeface="Trebuchet MS"/>
                <a:cs typeface="Trebuchet MS"/>
              </a:rPr>
              <a:t>Robbert </a:t>
            </a:r>
            <a:r>
              <a:rPr sz="2200" spc="-110" dirty="0">
                <a:latin typeface="Trebuchet MS"/>
                <a:cs typeface="Trebuchet MS"/>
              </a:rPr>
              <a:t>Van </a:t>
            </a:r>
            <a:r>
              <a:rPr sz="2200" spc="-100" dirty="0">
                <a:latin typeface="Trebuchet MS"/>
                <a:cs typeface="Trebuchet MS"/>
              </a:rPr>
              <a:t>Renesse, Hakim</a:t>
            </a:r>
            <a:r>
              <a:rPr sz="2200" spc="-47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Weatherspoon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28562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35" dirty="0"/>
              <a:t>X-Containers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235487" y="2260866"/>
            <a:ext cx="1719580" cy="2167255"/>
            <a:chOff x="4235487" y="2260866"/>
            <a:chExt cx="1719580" cy="2167255"/>
          </a:xfrm>
        </p:grpSpPr>
        <p:sp>
          <p:nvSpPr>
            <p:cNvPr id="4" name="object 4"/>
            <p:cNvSpPr/>
            <p:nvPr/>
          </p:nvSpPr>
          <p:spPr>
            <a:xfrm>
              <a:off x="4241837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1422336" y="0"/>
                  </a:moveTo>
                  <a:lnTo>
                    <a:pt x="284480" y="0"/>
                  </a:lnTo>
                  <a:lnTo>
                    <a:pt x="238336" y="3723"/>
                  </a:lnTo>
                  <a:lnTo>
                    <a:pt x="194563" y="14501"/>
                  </a:lnTo>
                  <a:lnTo>
                    <a:pt x="153746" y="31750"/>
                  </a:lnTo>
                  <a:lnTo>
                    <a:pt x="116470" y="54884"/>
                  </a:lnTo>
                  <a:lnTo>
                    <a:pt x="83323" y="83316"/>
                  </a:lnTo>
                  <a:lnTo>
                    <a:pt x="54888" y="116462"/>
                  </a:lnTo>
                  <a:lnTo>
                    <a:pt x="31753" y="153736"/>
                  </a:lnTo>
                  <a:lnTo>
                    <a:pt x="14503" y="194551"/>
                  </a:lnTo>
                  <a:lnTo>
                    <a:pt x="3723" y="238324"/>
                  </a:lnTo>
                  <a:lnTo>
                    <a:pt x="0" y="284467"/>
                  </a:lnTo>
                  <a:lnTo>
                    <a:pt x="0" y="1869998"/>
                  </a:lnTo>
                  <a:lnTo>
                    <a:pt x="3723" y="1916142"/>
                  </a:lnTo>
                  <a:lnTo>
                    <a:pt x="14503" y="1959914"/>
                  </a:lnTo>
                  <a:lnTo>
                    <a:pt x="31753" y="2000729"/>
                  </a:lnTo>
                  <a:lnTo>
                    <a:pt x="54888" y="2038003"/>
                  </a:lnTo>
                  <a:lnTo>
                    <a:pt x="83323" y="2071149"/>
                  </a:lnTo>
                  <a:lnTo>
                    <a:pt x="116470" y="2099581"/>
                  </a:lnTo>
                  <a:lnTo>
                    <a:pt x="153746" y="2122715"/>
                  </a:lnTo>
                  <a:lnTo>
                    <a:pt x="194563" y="2139964"/>
                  </a:lnTo>
                  <a:lnTo>
                    <a:pt x="238336" y="2150743"/>
                  </a:lnTo>
                  <a:lnTo>
                    <a:pt x="284480" y="2154466"/>
                  </a:lnTo>
                  <a:lnTo>
                    <a:pt x="1422336" y="2154466"/>
                  </a:lnTo>
                  <a:lnTo>
                    <a:pt x="1468480" y="2150743"/>
                  </a:lnTo>
                  <a:lnTo>
                    <a:pt x="1512253" y="2139964"/>
                  </a:lnTo>
                  <a:lnTo>
                    <a:pt x="1553070" y="2122715"/>
                  </a:lnTo>
                  <a:lnTo>
                    <a:pt x="1590345" y="2099581"/>
                  </a:lnTo>
                  <a:lnTo>
                    <a:pt x="1623493" y="2071149"/>
                  </a:lnTo>
                  <a:lnTo>
                    <a:pt x="1651927" y="2038003"/>
                  </a:lnTo>
                  <a:lnTo>
                    <a:pt x="1675062" y="2000729"/>
                  </a:lnTo>
                  <a:lnTo>
                    <a:pt x="1692313" y="1959914"/>
                  </a:lnTo>
                  <a:lnTo>
                    <a:pt x="1703093" y="1916142"/>
                  </a:lnTo>
                  <a:lnTo>
                    <a:pt x="1706816" y="1869998"/>
                  </a:lnTo>
                  <a:lnTo>
                    <a:pt x="1706816" y="284467"/>
                  </a:lnTo>
                  <a:lnTo>
                    <a:pt x="1703093" y="238324"/>
                  </a:lnTo>
                  <a:lnTo>
                    <a:pt x="1692313" y="194551"/>
                  </a:lnTo>
                  <a:lnTo>
                    <a:pt x="1675062" y="153736"/>
                  </a:lnTo>
                  <a:lnTo>
                    <a:pt x="1651927" y="116462"/>
                  </a:lnTo>
                  <a:lnTo>
                    <a:pt x="1623493" y="83316"/>
                  </a:lnTo>
                  <a:lnTo>
                    <a:pt x="1590345" y="54884"/>
                  </a:lnTo>
                  <a:lnTo>
                    <a:pt x="1553070" y="31750"/>
                  </a:lnTo>
                  <a:lnTo>
                    <a:pt x="1512253" y="14501"/>
                  </a:lnTo>
                  <a:lnTo>
                    <a:pt x="1468480" y="3723"/>
                  </a:lnTo>
                  <a:lnTo>
                    <a:pt x="1422336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41837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0" y="284474"/>
                  </a:moveTo>
                  <a:lnTo>
                    <a:pt x="3723" y="238330"/>
                  </a:lnTo>
                  <a:lnTo>
                    <a:pt x="14502" y="194558"/>
                  </a:lnTo>
                  <a:lnTo>
                    <a:pt x="31752" y="153741"/>
                  </a:lnTo>
                  <a:lnTo>
                    <a:pt x="54887" y="116467"/>
                  </a:lnTo>
                  <a:lnTo>
                    <a:pt x="83320" y="83320"/>
                  </a:lnTo>
                  <a:lnTo>
                    <a:pt x="116467" y="54886"/>
                  </a:lnTo>
                  <a:lnTo>
                    <a:pt x="153742" y="31752"/>
                  </a:lnTo>
                  <a:lnTo>
                    <a:pt x="194558" y="14502"/>
                  </a:lnTo>
                  <a:lnTo>
                    <a:pt x="238331" y="3723"/>
                  </a:lnTo>
                  <a:lnTo>
                    <a:pt x="284474" y="0"/>
                  </a:lnTo>
                  <a:lnTo>
                    <a:pt x="1422330" y="0"/>
                  </a:lnTo>
                  <a:lnTo>
                    <a:pt x="1468474" y="3723"/>
                  </a:lnTo>
                  <a:lnTo>
                    <a:pt x="1512247" y="14502"/>
                  </a:lnTo>
                  <a:lnTo>
                    <a:pt x="1553064" y="31752"/>
                  </a:lnTo>
                  <a:lnTo>
                    <a:pt x="1590339" y="54886"/>
                  </a:lnTo>
                  <a:lnTo>
                    <a:pt x="1623487" y="83320"/>
                  </a:lnTo>
                  <a:lnTo>
                    <a:pt x="1651921" y="116467"/>
                  </a:lnTo>
                  <a:lnTo>
                    <a:pt x="1675057" y="153741"/>
                  </a:lnTo>
                  <a:lnTo>
                    <a:pt x="1692307" y="194558"/>
                  </a:lnTo>
                  <a:lnTo>
                    <a:pt x="1703087" y="238330"/>
                  </a:lnTo>
                  <a:lnTo>
                    <a:pt x="1706810" y="284474"/>
                  </a:lnTo>
                  <a:lnTo>
                    <a:pt x="1706810" y="1870001"/>
                  </a:lnTo>
                  <a:lnTo>
                    <a:pt x="1703087" y="1916144"/>
                  </a:lnTo>
                  <a:lnTo>
                    <a:pt x="1692307" y="1959917"/>
                  </a:lnTo>
                  <a:lnTo>
                    <a:pt x="1675057" y="2000734"/>
                  </a:lnTo>
                  <a:lnTo>
                    <a:pt x="1651921" y="2038009"/>
                  </a:lnTo>
                  <a:lnTo>
                    <a:pt x="1623487" y="2071157"/>
                  </a:lnTo>
                  <a:lnTo>
                    <a:pt x="1590339" y="2099591"/>
                  </a:lnTo>
                  <a:lnTo>
                    <a:pt x="1553064" y="2122727"/>
                  </a:lnTo>
                  <a:lnTo>
                    <a:pt x="1512247" y="2139977"/>
                  </a:lnTo>
                  <a:lnTo>
                    <a:pt x="1468474" y="2150757"/>
                  </a:lnTo>
                  <a:lnTo>
                    <a:pt x="1422330" y="2154481"/>
                  </a:lnTo>
                  <a:lnTo>
                    <a:pt x="284474" y="2154481"/>
                  </a:lnTo>
                  <a:lnTo>
                    <a:pt x="238331" y="2150757"/>
                  </a:lnTo>
                  <a:lnTo>
                    <a:pt x="194558" y="2139977"/>
                  </a:lnTo>
                  <a:lnTo>
                    <a:pt x="153742" y="2122727"/>
                  </a:lnTo>
                  <a:lnTo>
                    <a:pt x="116467" y="2099591"/>
                  </a:lnTo>
                  <a:lnTo>
                    <a:pt x="83320" y="2071157"/>
                  </a:lnTo>
                  <a:lnTo>
                    <a:pt x="54887" y="2038009"/>
                  </a:lnTo>
                  <a:lnTo>
                    <a:pt x="31752" y="2000734"/>
                  </a:lnTo>
                  <a:lnTo>
                    <a:pt x="14502" y="1959917"/>
                  </a:lnTo>
                  <a:lnTo>
                    <a:pt x="3723" y="1916144"/>
                  </a:lnTo>
                  <a:lnTo>
                    <a:pt x="0" y="1870001"/>
                  </a:lnTo>
                  <a:lnTo>
                    <a:pt x="0" y="284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76254" y="2364740"/>
            <a:ext cx="1238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Container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25225" y="2885287"/>
            <a:ext cx="469900" cy="1018540"/>
            <a:chOff x="4525225" y="2885287"/>
            <a:chExt cx="469900" cy="1018540"/>
          </a:xfrm>
        </p:grpSpPr>
        <p:sp>
          <p:nvSpPr>
            <p:cNvPr id="8" name="object 8"/>
            <p:cNvSpPr/>
            <p:nvPr/>
          </p:nvSpPr>
          <p:spPr>
            <a:xfrm>
              <a:off x="4531575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12" y="0"/>
                  </a:lnTo>
                  <a:lnTo>
                    <a:pt x="46548" y="5987"/>
                  </a:lnTo>
                  <a:lnTo>
                    <a:pt x="22323" y="22317"/>
                  </a:lnTo>
                  <a:lnTo>
                    <a:pt x="5989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9" y="959296"/>
                  </a:lnTo>
                  <a:lnTo>
                    <a:pt x="22323" y="983518"/>
                  </a:lnTo>
                  <a:lnTo>
                    <a:pt x="46548" y="999850"/>
                  </a:lnTo>
                  <a:lnTo>
                    <a:pt x="76212" y="1005840"/>
                  </a:lnTo>
                  <a:lnTo>
                    <a:pt x="381000" y="1005840"/>
                  </a:lnTo>
                  <a:lnTo>
                    <a:pt x="410662" y="999850"/>
                  </a:lnTo>
                  <a:lnTo>
                    <a:pt x="434882" y="983518"/>
                  </a:lnTo>
                  <a:lnTo>
                    <a:pt x="451212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2" y="46537"/>
                  </a:lnTo>
                  <a:lnTo>
                    <a:pt x="434882" y="22317"/>
                  </a:lnTo>
                  <a:lnTo>
                    <a:pt x="410662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1575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94191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35689" y="2885287"/>
            <a:ext cx="469900" cy="1018540"/>
            <a:chOff x="5235689" y="2885287"/>
            <a:chExt cx="469900" cy="1018540"/>
          </a:xfrm>
        </p:grpSpPr>
        <p:sp>
          <p:nvSpPr>
            <p:cNvPr id="12" name="object 12"/>
            <p:cNvSpPr/>
            <p:nvPr/>
          </p:nvSpPr>
          <p:spPr>
            <a:xfrm>
              <a:off x="5242039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00" y="0"/>
                  </a:lnTo>
                  <a:lnTo>
                    <a:pt x="46543" y="5987"/>
                  </a:lnTo>
                  <a:lnTo>
                    <a:pt x="22321" y="22317"/>
                  </a:lnTo>
                  <a:lnTo>
                    <a:pt x="5989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9" y="959296"/>
                  </a:lnTo>
                  <a:lnTo>
                    <a:pt x="22321" y="983518"/>
                  </a:lnTo>
                  <a:lnTo>
                    <a:pt x="46543" y="999850"/>
                  </a:lnTo>
                  <a:lnTo>
                    <a:pt x="76200" y="1005840"/>
                  </a:lnTo>
                  <a:lnTo>
                    <a:pt x="381000" y="1005840"/>
                  </a:lnTo>
                  <a:lnTo>
                    <a:pt x="410662" y="999850"/>
                  </a:lnTo>
                  <a:lnTo>
                    <a:pt x="434882" y="983518"/>
                  </a:lnTo>
                  <a:lnTo>
                    <a:pt x="451212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2" y="46537"/>
                  </a:lnTo>
                  <a:lnTo>
                    <a:pt x="434882" y="22317"/>
                  </a:lnTo>
                  <a:lnTo>
                    <a:pt x="410662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2039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04655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32042" y="2260866"/>
            <a:ext cx="1719580" cy="2167255"/>
            <a:chOff x="6232042" y="2260866"/>
            <a:chExt cx="1719580" cy="2167255"/>
          </a:xfrm>
        </p:grpSpPr>
        <p:sp>
          <p:nvSpPr>
            <p:cNvPr id="16" name="object 16"/>
            <p:cNvSpPr/>
            <p:nvPr/>
          </p:nvSpPr>
          <p:spPr>
            <a:xfrm>
              <a:off x="6238392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1422336" y="0"/>
                  </a:moveTo>
                  <a:lnTo>
                    <a:pt x="284467" y="0"/>
                  </a:lnTo>
                  <a:lnTo>
                    <a:pt x="238324" y="3723"/>
                  </a:lnTo>
                  <a:lnTo>
                    <a:pt x="194551" y="14501"/>
                  </a:lnTo>
                  <a:lnTo>
                    <a:pt x="153736" y="31750"/>
                  </a:lnTo>
                  <a:lnTo>
                    <a:pt x="116462" y="54884"/>
                  </a:lnTo>
                  <a:lnTo>
                    <a:pt x="83316" y="83316"/>
                  </a:lnTo>
                  <a:lnTo>
                    <a:pt x="54884" y="116462"/>
                  </a:lnTo>
                  <a:lnTo>
                    <a:pt x="31750" y="153736"/>
                  </a:lnTo>
                  <a:lnTo>
                    <a:pt x="14501" y="194551"/>
                  </a:lnTo>
                  <a:lnTo>
                    <a:pt x="3723" y="238324"/>
                  </a:lnTo>
                  <a:lnTo>
                    <a:pt x="0" y="284467"/>
                  </a:lnTo>
                  <a:lnTo>
                    <a:pt x="0" y="1869998"/>
                  </a:lnTo>
                  <a:lnTo>
                    <a:pt x="3723" y="1916142"/>
                  </a:lnTo>
                  <a:lnTo>
                    <a:pt x="14501" y="1959914"/>
                  </a:lnTo>
                  <a:lnTo>
                    <a:pt x="31750" y="2000729"/>
                  </a:lnTo>
                  <a:lnTo>
                    <a:pt x="54884" y="2038003"/>
                  </a:lnTo>
                  <a:lnTo>
                    <a:pt x="83316" y="2071149"/>
                  </a:lnTo>
                  <a:lnTo>
                    <a:pt x="116462" y="2099581"/>
                  </a:lnTo>
                  <a:lnTo>
                    <a:pt x="153736" y="2122715"/>
                  </a:lnTo>
                  <a:lnTo>
                    <a:pt x="194551" y="2139964"/>
                  </a:lnTo>
                  <a:lnTo>
                    <a:pt x="238324" y="2150743"/>
                  </a:lnTo>
                  <a:lnTo>
                    <a:pt x="284467" y="2154466"/>
                  </a:lnTo>
                  <a:lnTo>
                    <a:pt x="1422336" y="2154466"/>
                  </a:lnTo>
                  <a:lnTo>
                    <a:pt x="1468479" y="2150743"/>
                  </a:lnTo>
                  <a:lnTo>
                    <a:pt x="1512251" y="2139964"/>
                  </a:lnTo>
                  <a:lnTo>
                    <a:pt x="1553067" y="2122715"/>
                  </a:lnTo>
                  <a:lnTo>
                    <a:pt x="1590341" y="2099581"/>
                  </a:lnTo>
                  <a:lnTo>
                    <a:pt x="1623487" y="2071149"/>
                  </a:lnTo>
                  <a:lnTo>
                    <a:pt x="1651919" y="2038003"/>
                  </a:lnTo>
                  <a:lnTo>
                    <a:pt x="1675052" y="2000729"/>
                  </a:lnTo>
                  <a:lnTo>
                    <a:pt x="1692301" y="1959914"/>
                  </a:lnTo>
                  <a:lnTo>
                    <a:pt x="1703080" y="1916142"/>
                  </a:lnTo>
                  <a:lnTo>
                    <a:pt x="1706803" y="1869998"/>
                  </a:lnTo>
                  <a:lnTo>
                    <a:pt x="1706803" y="284467"/>
                  </a:lnTo>
                  <a:lnTo>
                    <a:pt x="1703080" y="238324"/>
                  </a:lnTo>
                  <a:lnTo>
                    <a:pt x="1692301" y="194551"/>
                  </a:lnTo>
                  <a:lnTo>
                    <a:pt x="1675052" y="153736"/>
                  </a:lnTo>
                  <a:lnTo>
                    <a:pt x="1651919" y="116462"/>
                  </a:lnTo>
                  <a:lnTo>
                    <a:pt x="1623487" y="83316"/>
                  </a:lnTo>
                  <a:lnTo>
                    <a:pt x="1590341" y="54884"/>
                  </a:lnTo>
                  <a:lnTo>
                    <a:pt x="1553067" y="31750"/>
                  </a:lnTo>
                  <a:lnTo>
                    <a:pt x="1512251" y="14501"/>
                  </a:lnTo>
                  <a:lnTo>
                    <a:pt x="1468479" y="3723"/>
                  </a:lnTo>
                  <a:lnTo>
                    <a:pt x="1422336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8392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0" y="284474"/>
                  </a:moveTo>
                  <a:lnTo>
                    <a:pt x="3723" y="238330"/>
                  </a:lnTo>
                  <a:lnTo>
                    <a:pt x="14502" y="194558"/>
                  </a:lnTo>
                  <a:lnTo>
                    <a:pt x="31752" y="153741"/>
                  </a:lnTo>
                  <a:lnTo>
                    <a:pt x="54887" y="116467"/>
                  </a:lnTo>
                  <a:lnTo>
                    <a:pt x="83320" y="83320"/>
                  </a:lnTo>
                  <a:lnTo>
                    <a:pt x="116467" y="54886"/>
                  </a:lnTo>
                  <a:lnTo>
                    <a:pt x="153742" y="31752"/>
                  </a:lnTo>
                  <a:lnTo>
                    <a:pt x="194558" y="14502"/>
                  </a:lnTo>
                  <a:lnTo>
                    <a:pt x="238331" y="3723"/>
                  </a:lnTo>
                  <a:lnTo>
                    <a:pt x="284474" y="0"/>
                  </a:lnTo>
                  <a:lnTo>
                    <a:pt x="1422330" y="0"/>
                  </a:lnTo>
                  <a:lnTo>
                    <a:pt x="1468474" y="3723"/>
                  </a:lnTo>
                  <a:lnTo>
                    <a:pt x="1512247" y="14502"/>
                  </a:lnTo>
                  <a:lnTo>
                    <a:pt x="1553064" y="31752"/>
                  </a:lnTo>
                  <a:lnTo>
                    <a:pt x="1590339" y="54886"/>
                  </a:lnTo>
                  <a:lnTo>
                    <a:pt x="1623487" y="83320"/>
                  </a:lnTo>
                  <a:lnTo>
                    <a:pt x="1651921" y="116467"/>
                  </a:lnTo>
                  <a:lnTo>
                    <a:pt x="1675057" y="153741"/>
                  </a:lnTo>
                  <a:lnTo>
                    <a:pt x="1692307" y="194558"/>
                  </a:lnTo>
                  <a:lnTo>
                    <a:pt x="1703087" y="238330"/>
                  </a:lnTo>
                  <a:lnTo>
                    <a:pt x="1706810" y="284474"/>
                  </a:lnTo>
                  <a:lnTo>
                    <a:pt x="1706810" y="1870001"/>
                  </a:lnTo>
                  <a:lnTo>
                    <a:pt x="1703087" y="1916144"/>
                  </a:lnTo>
                  <a:lnTo>
                    <a:pt x="1692307" y="1959917"/>
                  </a:lnTo>
                  <a:lnTo>
                    <a:pt x="1675057" y="2000734"/>
                  </a:lnTo>
                  <a:lnTo>
                    <a:pt x="1651921" y="2038009"/>
                  </a:lnTo>
                  <a:lnTo>
                    <a:pt x="1623487" y="2071157"/>
                  </a:lnTo>
                  <a:lnTo>
                    <a:pt x="1590339" y="2099591"/>
                  </a:lnTo>
                  <a:lnTo>
                    <a:pt x="1553064" y="2122727"/>
                  </a:lnTo>
                  <a:lnTo>
                    <a:pt x="1512247" y="2139977"/>
                  </a:lnTo>
                  <a:lnTo>
                    <a:pt x="1468474" y="2150757"/>
                  </a:lnTo>
                  <a:lnTo>
                    <a:pt x="1422330" y="2154481"/>
                  </a:lnTo>
                  <a:lnTo>
                    <a:pt x="284474" y="2154481"/>
                  </a:lnTo>
                  <a:lnTo>
                    <a:pt x="238331" y="2150757"/>
                  </a:lnTo>
                  <a:lnTo>
                    <a:pt x="194558" y="2139977"/>
                  </a:lnTo>
                  <a:lnTo>
                    <a:pt x="153742" y="2122727"/>
                  </a:lnTo>
                  <a:lnTo>
                    <a:pt x="116467" y="2099591"/>
                  </a:lnTo>
                  <a:lnTo>
                    <a:pt x="83320" y="2071157"/>
                  </a:lnTo>
                  <a:lnTo>
                    <a:pt x="54887" y="2038009"/>
                  </a:lnTo>
                  <a:lnTo>
                    <a:pt x="31752" y="2000734"/>
                  </a:lnTo>
                  <a:lnTo>
                    <a:pt x="14502" y="1959917"/>
                  </a:lnTo>
                  <a:lnTo>
                    <a:pt x="3723" y="1916144"/>
                  </a:lnTo>
                  <a:lnTo>
                    <a:pt x="0" y="1870001"/>
                  </a:lnTo>
                  <a:lnTo>
                    <a:pt x="0" y="284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72796" y="2364740"/>
            <a:ext cx="1238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Container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21780" y="2885287"/>
            <a:ext cx="469900" cy="1018540"/>
            <a:chOff x="6521780" y="2885287"/>
            <a:chExt cx="469900" cy="1018540"/>
          </a:xfrm>
        </p:grpSpPr>
        <p:sp>
          <p:nvSpPr>
            <p:cNvPr id="20" name="object 20"/>
            <p:cNvSpPr/>
            <p:nvPr/>
          </p:nvSpPr>
          <p:spPr>
            <a:xfrm>
              <a:off x="6528130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00" y="0"/>
                  </a:ln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7" y="959296"/>
                  </a:lnTo>
                  <a:lnTo>
                    <a:pt x="22317" y="983518"/>
                  </a:lnTo>
                  <a:lnTo>
                    <a:pt x="46537" y="999850"/>
                  </a:lnTo>
                  <a:lnTo>
                    <a:pt x="76200" y="1005840"/>
                  </a:lnTo>
                  <a:lnTo>
                    <a:pt x="381000" y="1005840"/>
                  </a:lnTo>
                  <a:lnTo>
                    <a:pt x="410656" y="999850"/>
                  </a:lnTo>
                  <a:lnTo>
                    <a:pt x="434878" y="983518"/>
                  </a:lnTo>
                  <a:lnTo>
                    <a:pt x="451210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0" y="46537"/>
                  </a:lnTo>
                  <a:lnTo>
                    <a:pt x="434878" y="22317"/>
                  </a:lnTo>
                  <a:lnTo>
                    <a:pt x="410656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28130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0743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32243" y="2885287"/>
            <a:ext cx="469900" cy="1018540"/>
            <a:chOff x="7232243" y="2885287"/>
            <a:chExt cx="469900" cy="1018540"/>
          </a:xfrm>
        </p:grpSpPr>
        <p:sp>
          <p:nvSpPr>
            <p:cNvPr id="24" name="object 24"/>
            <p:cNvSpPr/>
            <p:nvPr/>
          </p:nvSpPr>
          <p:spPr>
            <a:xfrm>
              <a:off x="7238593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0987" y="0"/>
                  </a:moveTo>
                  <a:lnTo>
                    <a:pt x="76200" y="0"/>
                  </a:ln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7" y="959296"/>
                  </a:lnTo>
                  <a:lnTo>
                    <a:pt x="22317" y="983518"/>
                  </a:lnTo>
                  <a:lnTo>
                    <a:pt x="46537" y="999850"/>
                  </a:lnTo>
                  <a:lnTo>
                    <a:pt x="76200" y="1005840"/>
                  </a:lnTo>
                  <a:lnTo>
                    <a:pt x="380987" y="1005840"/>
                  </a:lnTo>
                  <a:lnTo>
                    <a:pt x="410651" y="999850"/>
                  </a:lnTo>
                  <a:lnTo>
                    <a:pt x="434876" y="983518"/>
                  </a:lnTo>
                  <a:lnTo>
                    <a:pt x="451210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0" y="46537"/>
                  </a:lnTo>
                  <a:lnTo>
                    <a:pt x="434876" y="22317"/>
                  </a:lnTo>
                  <a:lnTo>
                    <a:pt x="410651" y="5987"/>
                  </a:lnTo>
                  <a:lnTo>
                    <a:pt x="38098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8593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01205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4338" y="4499190"/>
            <a:ext cx="6346190" cy="0"/>
          </a:xfrm>
          <a:custGeom>
            <a:avLst/>
            <a:gdLst/>
            <a:ahLst/>
            <a:cxnLst/>
            <a:rect l="l" t="t" r="r" b="b"/>
            <a:pathLst>
              <a:path w="6346190">
                <a:moveTo>
                  <a:pt x="0" y="0"/>
                </a:moveTo>
                <a:lnTo>
                  <a:pt x="6345653" y="1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77223" y="4028947"/>
            <a:ext cx="1158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rebuchet MS"/>
                <a:cs typeface="Trebuchet MS"/>
              </a:rPr>
              <a:t>User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97911" y="4662932"/>
            <a:ext cx="1340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0" dirty="0">
                <a:latin typeface="Trebuchet MS"/>
                <a:cs typeface="Trebuchet MS"/>
              </a:rPr>
              <a:t>Kernel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21923" y="3854475"/>
            <a:ext cx="1199515" cy="386080"/>
            <a:chOff x="4521923" y="3854475"/>
            <a:chExt cx="1199515" cy="386080"/>
          </a:xfrm>
        </p:grpSpPr>
        <p:sp>
          <p:nvSpPr>
            <p:cNvPr id="31" name="object 31"/>
            <p:cNvSpPr/>
            <p:nvPr/>
          </p:nvSpPr>
          <p:spPr>
            <a:xfrm>
              <a:off x="4528273" y="3860825"/>
              <a:ext cx="1186815" cy="373380"/>
            </a:xfrm>
            <a:custGeom>
              <a:avLst/>
              <a:gdLst/>
              <a:ahLst/>
              <a:cxnLst/>
              <a:rect l="l" t="t" r="r" b="b"/>
              <a:pathLst>
                <a:path w="1186814" h="373379">
                  <a:moveTo>
                    <a:pt x="1124191" y="0"/>
                  </a:moveTo>
                  <a:lnTo>
                    <a:pt x="62179" y="0"/>
                  </a:lnTo>
                  <a:lnTo>
                    <a:pt x="37976" y="4886"/>
                  </a:lnTo>
                  <a:lnTo>
                    <a:pt x="18211" y="18211"/>
                  </a:lnTo>
                  <a:lnTo>
                    <a:pt x="4886" y="37976"/>
                  </a:lnTo>
                  <a:lnTo>
                    <a:pt x="0" y="62179"/>
                  </a:lnTo>
                  <a:lnTo>
                    <a:pt x="0" y="310870"/>
                  </a:lnTo>
                  <a:lnTo>
                    <a:pt x="4886" y="335073"/>
                  </a:lnTo>
                  <a:lnTo>
                    <a:pt x="18211" y="354838"/>
                  </a:lnTo>
                  <a:lnTo>
                    <a:pt x="37976" y="368163"/>
                  </a:lnTo>
                  <a:lnTo>
                    <a:pt x="62179" y="373049"/>
                  </a:lnTo>
                  <a:lnTo>
                    <a:pt x="1124191" y="373049"/>
                  </a:lnTo>
                  <a:lnTo>
                    <a:pt x="1148394" y="368163"/>
                  </a:lnTo>
                  <a:lnTo>
                    <a:pt x="1168158" y="354838"/>
                  </a:lnTo>
                  <a:lnTo>
                    <a:pt x="1181484" y="335073"/>
                  </a:lnTo>
                  <a:lnTo>
                    <a:pt x="1186370" y="310870"/>
                  </a:lnTo>
                  <a:lnTo>
                    <a:pt x="1186370" y="62179"/>
                  </a:lnTo>
                  <a:lnTo>
                    <a:pt x="1181484" y="37976"/>
                  </a:lnTo>
                  <a:lnTo>
                    <a:pt x="1168158" y="18211"/>
                  </a:lnTo>
                  <a:lnTo>
                    <a:pt x="1148394" y="4886"/>
                  </a:lnTo>
                  <a:lnTo>
                    <a:pt x="112419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8273" y="3860825"/>
              <a:ext cx="1186815" cy="373380"/>
            </a:xfrm>
            <a:custGeom>
              <a:avLst/>
              <a:gdLst/>
              <a:ahLst/>
              <a:cxnLst/>
              <a:rect l="l" t="t" r="r" b="b"/>
              <a:pathLst>
                <a:path w="1186814" h="373379">
                  <a:moveTo>
                    <a:pt x="0" y="62176"/>
                  </a:moveTo>
                  <a:lnTo>
                    <a:pt x="4886" y="37974"/>
                  </a:lnTo>
                  <a:lnTo>
                    <a:pt x="18211" y="18211"/>
                  </a:lnTo>
                  <a:lnTo>
                    <a:pt x="37974" y="4886"/>
                  </a:lnTo>
                  <a:lnTo>
                    <a:pt x="62176" y="0"/>
                  </a:lnTo>
                  <a:lnTo>
                    <a:pt x="1124190" y="0"/>
                  </a:lnTo>
                  <a:lnTo>
                    <a:pt x="1148393" y="4886"/>
                  </a:lnTo>
                  <a:lnTo>
                    <a:pt x="1168158" y="18211"/>
                  </a:lnTo>
                  <a:lnTo>
                    <a:pt x="1181484" y="37974"/>
                  </a:lnTo>
                  <a:lnTo>
                    <a:pt x="1186370" y="62176"/>
                  </a:lnTo>
                  <a:lnTo>
                    <a:pt x="1186370" y="310873"/>
                  </a:lnTo>
                  <a:lnTo>
                    <a:pt x="1181484" y="335075"/>
                  </a:lnTo>
                  <a:lnTo>
                    <a:pt x="1168158" y="354838"/>
                  </a:lnTo>
                  <a:lnTo>
                    <a:pt x="1148393" y="368163"/>
                  </a:lnTo>
                  <a:lnTo>
                    <a:pt x="1124190" y="373050"/>
                  </a:lnTo>
                  <a:lnTo>
                    <a:pt x="62176" y="373050"/>
                  </a:lnTo>
                  <a:lnTo>
                    <a:pt x="37974" y="368163"/>
                  </a:lnTo>
                  <a:lnTo>
                    <a:pt x="18211" y="354838"/>
                  </a:lnTo>
                  <a:lnTo>
                    <a:pt x="4886" y="335075"/>
                  </a:lnTo>
                  <a:lnTo>
                    <a:pt x="0" y="310873"/>
                  </a:lnTo>
                  <a:lnTo>
                    <a:pt x="0" y="621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656797" y="3882644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OS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09257" y="3867010"/>
            <a:ext cx="1201420" cy="387985"/>
            <a:chOff x="6509257" y="3867010"/>
            <a:chExt cx="1201420" cy="387985"/>
          </a:xfrm>
        </p:grpSpPr>
        <p:sp>
          <p:nvSpPr>
            <p:cNvPr id="35" name="object 35"/>
            <p:cNvSpPr/>
            <p:nvPr/>
          </p:nvSpPr>
          <p:spPr>
            <a:xfrm>
              <a:off x="6515607" y="3873360"/>
              <a:ext cx="1188720" cy="375285"/>
            </a:xfrm>
            <a:custGeom>
              <a:avLst/>
              <a:gdLst/>
              <a:ahLst/>
              <a:cxnLst/>
              <a:rect l="l" t="t" r="r" b="b"/>
              <a:pathLst>
                <a:path w="1188720" h="375285">
                  <a:moveTo>
                    <a:pt x="1126223" y="0"/>
                  </a:moveTo>
                  <a:lnTo>
                    <a:pt x="62484" y="0"/>
                  </a:lnTo>
                  <a:lnTo>
                    <a:pt x="38158" y="4908"/>
                  </a:lnTo>
                  <a:lnTo>
                    <a:pt x="18297" y="18297"/>
                  </a:lnTo>
                  <a:lnTo>
                    <a:pt x="4908" y="38158"/>
                  </a:lnTo>
                  <a:lnTo>
                    <a:pt x="0" y="62483"/>
                  </a:lnTo>
                  <a:lnTo>
                    <a:pt x="0" y="312407"/>
                  </a:lnTo>
                  <a:lnTo>
                    <a:pt x="4908" y="336734"/>
                  </a:lnTo>
                  <a:lnTo>
                    <a:pt x="18297" y="356600"/>
                  </a:lnTo>
                  <a:lnTo>
                    <a:pt x="38158" y="369993"/>
                  </a:lnTo>
                  <a:lnTo>
                    <a:pt x="62484" y="374903"/>
                  </a:lnTo>
                  <a:lnTo>
                    <a:pt x="1126223" y="374903"/>
                  </a:lnTo>
                  <a:lnTo>
                    <a:pt x="1150548" y="369993"/>
                  </a:lnTo>
                  <a:lnTo>
                    <a:pt x="1170409" y="356600"/>
                  </a:lnTo>
                  <a:lnTo>
                    <a:pt x="1183798" y="336734"/>
                  </a:lnTo>
                  <a:lnTo>
                    <a:pt x="1188707" y="312407"/>
                  </a:lnTo>
                  <a:lnTo>
                    <a:pt x="1188707" y="62483"/>
                  </a:lnTo>
                  <a:lnTo>
                    <a:pt x="1183798" y="38158"/>
                  </a:lnTo>
                  <a:lnTo>
                    <a:pt x="1170409" y="18297"/>
                  </a:lnTo>
                  <a:lnTo>
                    <a:pt x="1150548" y="4908"/>
                  </a:lnTo>
                  <a:lnTo>
                    <a:pt x="1126223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15607" y="3873360"/>
              <a:ext cx="1188720" cy="375285"/>
            </a:xfrm>
            <a:custGeom>
              <a:avLst/>
              <a:gdLst/>
              <a:ahLst/>
              <a:cxnLst/>
              <a:rect l="l" t="t" r="r" b="b"/>
              <a:pathLst>
                <a:path w="1188720" h="375285">
                  <a:moveTo>
                    <a:pt x="0" y="62484"/>
                  </a:moveTo>
                  <a:lnTo>
                    <a:pt x="4910" y="38162"/>
                  </a:lnTo>
                  <a:lnTo>
                    <a:pt x="18301" y="18301"/>
                  </a:lnTo>
                  <a:lnTo>
                    <a:pt x="38162" y="4910"/>
                  </a:lnTo>
                  <a:lnTo>
                    <a:pt x="62484" y="0"/>
                  </a:lnTo>
                  <a:lnTo>
                    <a:pt x="1126240" y="0"/>
                  </a:lnTo>
                  <a:lnTo>
                    <a:pt x="1150557" y="4910"/>
                  </a:lnTo>
                  <a:lnTo>
                    <a:pt x="1170418" y="18301"/>
                  </a:lnTo>
                  <a:lnTo>
                    <a:pt x="1183809" y="38162"/>
                  </a:lnTo>
                  <a:lnTo>
                    <a:pt x="1188720" y="62484"/>
                  </a:lnTo>
                  <a:lnTo>
                    <a:pt x="1188720" y="312419"/>
                  </a:lnTo>
                  <a:lnTo>
                    <a:pt x="1183809" y="336741"/>
                  </a:lnTo>
                  <a:lnTo>
                    <a:pt x="1170418" y="356602"/>
                  </a:lnTo>
                  <a:lnTo>
                    <a:pt x="1150557" y="369993"/>
                  </a:lnTo>
                  <a:lnTo>
                    <a:pt x="1126240" y="374904"/>
                  </a:lnTo>
                  <a:lnTo>
                    <a:pt x="62484" y="374904"/>
                  </a:lnTo>
                  <a:lnTo>
                    <a:pt x="38162" y="369993"/>
                  </a:lnTo>
                  <a:lnTo>
                    <a:pt x="18301" y="356602"/>
                  </a:lnTo>
                  <a:lnTo>
                    <a:pt x="4910" y="336741"/>
                  </a:lnTo>
                  <a:lnTo>
                    <a:pt x="0" y="312419"/>
                  </a:lnTo>
                  <a:lnTo>
                    <a:pt x="0" y="624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645300" y="3894835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OS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37977" y="4608893"/>
            <a:ext cx="3716654" cy="382270"/>
            <a:chOff x="4237977" y="4608893"/>
            <a:chExt cx="3716654" cy="382270"/>
          </a:xfrm>
        </p:grpSpPr>
        <p:sp>
          <p:nvSpPr>
            <p:cNvPr id="39" name="object 39"/>
            <p:cNvSpPr/>
            <p:nvPr/>
          </p:nvSpPr>
          <p:spPr>
            <a:xfrm>
              <a:off x="4244327" y="4615243"/>
              <a:ext cx="3703954" cy="369570"/>
            </a:xfrm>
            <a:custGeom>
              <a:avLst/>
              <a:gdLst/>
              <a:ahLst/>
              <a:cxnLst/>
              <a:rect l="l" t="t" r="r" b="b"/>
              <a:pathLst>
                <a:path w="3703954" h="369570">
                  <a:moveTo>
                    <a:pt x="3641813" y="0"/>
                  </a:moveTo>
                  <a:lnTo>
                    <a:pt x="61531" y="0"/>
                  </a:lnTo>
                  <a:lnTo>
                    <a:pt x="37579" y="4835"/>
                  </a:lnTo>
                  <a:lnTo>
                    <a:pt x="18021" y="18021"/>
                  </a:lnTo>
                  <a:lnTo>
                    <a:pt x="4835" y="37579"/>
                  </a:lnTo>
                  <a:lnTo>
                    <a:pt x="0" y="61531"/>
                  </a:lnTo>
                  <a:lnTo>
                    <a:pt x="0" y="307670"/>
                  </a:lnTo>
                  <a:lnTo>
                    <a:pt x="4835" y="331623"/>
                  </a:lnTo>
                  <a:lnTo>
                    <a:pt x="18021" y="351186"/>
                  </a:lnTo>
                  <a:lnTo>
                    <a:pt x="37579" y="364377"/>
                  </a:lnTo>
                  <a:lnTo>
                    <a:pt x="61531" y="369214"/>
                  </a:lnTo>
                  <a:lnTo>
                    <a:pt x="3641813" y="369214"/>
                  </a:lnTo>
                  <a:lnTo>
                    <a:pt x="3665765" y="364377"/>
                  </a:lnTo>
                  <a:lnTo>
                    <a:pt x="3685324" y="351186"/>
                  </a:lnTo>
                  <a:lnTo>
                    <a:pt x="3698510" y="331623"/>
                  </a:lnTo>
                  <a:lnTo>
                    <a:pt x="3703345" y="307670"/>
                  </a:lnTo>
                  <a:lnTo>
                    <a:pt x="3703345" y="61531"/>
                  </a:lnTo>
                  <a:lnTo>
                    <a:pt x="3698510" y="37579"/>
                  </a:lnTo>
                  <a:lnTo>
                    <a:pt x="3685324" y="18021"/>
                  </a:lnTo>
                  <a:lnTo>
                    <a:pt x="3665765" y="4835"/>
                  </a:lnTo>
                  <a:lnTo>
                    <a:pt x="364181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44327" y="4615243"/>
              <a:ext cx="3703954" cy="369570"/>
            </a:xfrm>
            <a:custGeom>
              <a:avLst/>
              <a:gdLst/>
              <a:ahLst/>
              <a:cxnLst/>
              <a:rect l="l" t="t" r="r" b="b"/>
              <a:pathLst>
                <a:path w="3703954" h="369570">
                  <a:moveTo>
                    <a:pt x="0" y="61536"/>
                  </a:moveTo>
                  <a:lnTo>
                    <a:pt x="4835" y="37583"/>
                  </a:lnTo>
                  <a:lnTo>
                    <a:pt x="18023" y="18023"/>
                  </a:lnTo>
                  <a:lnTo>
                    <a:pt x="37583" y="4835"/>
                  </a:lnTo>
                  <a:lnTo>
                    <a:pt x="61536" y="0"/>
                  </a:lnTo>
                  <a:lnTo>
                    <a:pt x="3641822" y="0"/>
                  </a:lnTo>
                  <a:lnTo>
                    <a:pt x="3665771" y="4835"/>
                  </a:lnTo>
                  <a:lnTo>
                    <a:pt x="3685329" y="18023"/>
                  </a:lnTo>
                  <a:lnTo>
                    <a:pt x="3698516" y="37583"/>
                  </a:lnTo>
                  <a:lnTo>
                    <a:pt x="3703352" y="61536"/>
                  </a:lnTo>
                  <a:lnTo>
                    <a:pt x="3703352" y="307678"/>
                  </a:lnTo>
                  <a:lnTo>
                    <a:pt x="3698516" y="331631"/>
                  </a:lnTo>
                  <a:lnTo>
                    <a:pt x="3685329" y="351191"/>
                  </a:lnTo>
                  <a:lnTo>
                    <a:pt x="3665771" y="364379"/>
                  </a:lnTo>
                  <a:lnTo>
                    <a:pt x="3641822" y="369215"/>
                  </a:lnTo>
                  <a:lnTo>
                    <a:pt x="61536" y="369215"/>
                  </a:lnTo>
                  <a:lnTo>
                    <a:pt x="37583" y="364379"/>
                  </a:lnTo>
                  <a:lnTo>
                    <a:pt x="18023" y="351191"/>
                  </a:lnTo>
                  <a:lnTo>
                    <a:pt x="4835" y="331631"/>
                  </a:lnTo>
                  <a:lnTo>
                    <a:pt x="0" y="307678"/>
                  </a:lnTo>
                  <a:lnTo>
                    <a:pt x="0" y="615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481916" y="4586732"/>
            <a:ext cx="122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Trebuchet MS"/>
                <a:cs typeface="Trebuchet MS"/>
              </a:rPr>
              <a:t>Exokernel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66094" y="3800576"/>
            <a:ext cx="1091565" cy="108585"/>
            <a:chOff x="4566094" y="3800576"/>
            <a:chExt cx="1091565" cy="108585"/>
          </a:xfrm>
        </p:grpSpPr>
        <p:sp>
          <p:nvSpPr>
            <p:cNvPr id="43" name="object 43"/>
            <p:cNvSpPr/>
            <p:nvPr/>
          </p:nvSpPr>
          <p:spPr>
            <a:xfrm>
              <a:off x="4572444" y="3810990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386948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386948" y="91440"/>
                  </a:lnTo>
                  <a:lnTo>
                    <a:pt x="38694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2444" y="3810990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0" y="0"/>
                  </a:moveTo>
                  <a:lnTo>
                    <a:pt x="386949" y="0"/>
                  </a:lnTo>
                  <a:lnTo>
                    <a:pt x="38694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E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63972" y="3806926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38694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386948" y="91439"/>
                  </a:lnTo>
                  <a:lnTo>
                    <a:pt x="38694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63972" y="3806926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0" y="0"/>
                  </a:moveTo>
                  <a:lnTo>
                    <a:pt x="386949" y="0"/>
                  </a:lnTo>
                  <a:lnTo>
                    <a:pt x="38694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E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554889" y="3810812"/>
            <a:ext cx="1120140" cy="108585"/>
            <a:chOff x="6554889" y="3810812"/>
            <a:chExt cx="1120140" cy="108585"/>
          </a:xfrm>
        </p:grpSpPr>
        <p:sp>
          <p:nvSpPr>
            <p:cNvPr id="48" name="object 48"/>
            <p:cNvSpPr/>
            <p:nvPr/>
          </p:nvSpPr>
          <p:spPr>
            <a:xfrm>
              <a:off x="6561239" y="3821226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38694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386948" y="91439"/>
                  </a:lnTo>
                  <a:lnTo>
                    <a:pt x="38694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61239" y="3821226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0" y="0"/>
                  </a:moveTo>
                  <a:lnTo>
                    <a:pt x="386949" y="0"/>
                  </a:lnTo>
                  <a:lnTo>
                    <a:pt x="38694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E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81113" y="3817162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38694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386948" y="91439"/>
                  </a:lnTo>
                  <a:lnTo>
                    <a:pt x="38694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81113" y="3817162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0" y="0"/>
                  </a:moveTo>
                  <a:lnTo>
                    <a:pt x="386949" y="0"/>
                  </a:lnTo>
                  <a:lnTo>
                    <a:pt x="38694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E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5487" y="2260866"/>
            <a:ext cx="1719580" cy="2167255"/>
            <a:chOff x="4235487" y="2260866"/>
            <a:chExt cx="1719580" cy="2167255"/>
          </a:xfrm>
        </p:grpSpPr>
        <p:sp>
          <p:nvSpPr>
            <p:cNvPr id="3" name="object 3"/>
            <p:cNvSpPr/>
            <p:nvPr/>
          </p:nvSpPr>
          <p:spPr>
            <a:xfrm>
              <a:off x="4241837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1422336" y="0"/>
                  </a:moveTo>
                  <a:lnTo>
                    <a:pt x="284480" y="0"/>
                  </a:lnTo>
                  <a:lnTo>
                    <a:pt x="238336" y="3723"/>
                  </a:lnTo>
                  <a:lnTo>
                    <a:pt x="194563" y="14501"/>
                  </a:lnTo>
                  <a:lnTo>
                    <a:pt x="153746" y="31750"/>
                  </a:lnTo>
                  <a:lnTo>
                    <a:pt x="116470" y="54884"/>
                  </a:lnTo>
                  <a:lnTo>
                    <a:pt x="83323" y="83316"/>
                  </a:lnTo>
                  <a:lnTo>
                    <a:pt x="54888" y="116462"/>
                  </a:lnTo>
                  <a:lnTo>
                    <a:pt x="31753" y="153736"/>
                  </a:lnTo>
                  <a:lnTo>
                    <a:pt x="14503" y="194551"/>
                  </a:lnTo>
                  <a:lnTo>
                    <a:pt x="3723" y="238324"/>
                  </a:lnTo>
                  <a:lnTo>
                    <a:pt x="0" y="284467"/>
                  </a:lnTo>
                  <a:lnTo>
                    <a:pt x="0" y="1869998"/>
                  </a:lnTo>
                  <a:lnTo>
                    <a:pt x="3723" y="1916142"/>
                  </a:lnTo>
                  <a:lnTo>
                    <a:pt x="14503" y="1959914"/>
                  </a:lnTo>
                  <a:lnTo>
                    <a:pt x="31753" y="2000729"/>
                  </a:lnTo>
                  <a:lnTo>
                    <a:pt x="54888" y="2038003"/>
                  </a:lnTo>
                  <a:lnTo>
                    <a:pt x="83323" y="2071149"/>
                  </a:lnTo>
                  <a:lnTo>
                    <a:pt x="116470" y="2099581"/>
                  </a:lnTo>
                  <a:lnTo>
                    <a:pt x="153746" y="2122715"/>
                  </a:lnTo>
                  <a:lnTo>
                    <a:pt x="194563" y="2139964"/>
                  </a:lnTo>
                  <a:lnTo>
                    <a:pt x="238336" y="2150743"/>
                  </a:lnTo>
                  <a:lnTo>
                    <a:pt x="284480" y="2154466"/>
                  </a:lnTo>
                  <a:lnTo>
                    <a:pt x="1422336" y="2154466"/>
                  </a:lnTo>
                  <a:lnTo>
                    <a:pt x="1468480" y="2150743"/>
                  </a:lnTo>
                  <a:lnTo>
                    <a:pt x="1512253" y="2139964"/>
                  </a:lnTo>
                  <a:lnTo>
                    <a:pt x="1553070" y="2122715"/>
                  </a:lnTo>
                  <a:lnTo>
                    <a:pt x="1590345" y="2099581"/>
                  </a:lnTo>
                  <a:lnTo>
                    <a:pt x="1623493" y="2071149"/>
                  </a:lnTo>
                  <a:lnTo>
                    <a:pt x="1651927" y="2038003"/>
                  </a:lnTo>
                  <a:lnTo>
                    <a:pt x="1675062" y="2000729"/>
                  </a:lnTo>
                  <a:lnTo>
                    <a:pt x="1692313" y="1959914"/>
                  </a:lnTo>
                  <a:lnTo>
                    <a:pt x="1703093" y="1916142"/>
                  </a:lnTo>
                  <a:lnTo>
                    <a:pt x="1706816" y="1869998"/>
                  </a:lnTo>
                  <a:lnTo>
                    <a:pt x="1706816" y="284467"/>
                  </a:lnTo>
                  <a:lnTo>
                    <a:pt x="1703093" y="238324"/>
                  </a:lnTo>
                  <a:lnTo>
                    <a:pt x="1692313" y="194551"/>
                  </a:lnTo>
                  <a:lnTo>
                    <a:pt x="1675062" y="153736"/>
                  </a:lnTo>
                  <a:lnTo>
                    <a:pt x="1651927" y="116462"/>
                  </a:lnTo>
                  <a:lnTo>
                    <a:pt x="1623493" y="83316"/>
                  </a:lnTo>
                  <a:lnTo>
                    <a:pt x="1590345" y="54884"/>
                  </a:lnTo>
                  <a:lnTo>
                    <a:pt x="1553070" y="31750"/>
                  </a:lnTo>
                  <a:lnTo>
                    <a:pt x="1512253" y="14501"/>
                  </a:lnTo>
                  <a:lnTo>
                    <a:pt x="1468480" y="3723"/>
                  </a:lnTo>
                  <a:lnTo>
                    <a:pt x="1422336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41837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0" y="284474"/>
                  </a:moveTo>
                  <a:lnTo>
                    <a:pt x="3723" y="238330"/>
                  </a:lnTo>
                  <a:lnTo>
                    <a:pt x="14502" y="194558"/>
                  </a:lnTo>
                  <a:lnTo>
                    <a:pt x="31752" y="153741"/>
                  </a:lnTo>
                  <a:lnTo>
                    <a:pt x="54887" y="116467"/>
                  </a:lnTo>
                  <a:lnTo>
                    <a:pt x="83320" y="83320"/>
                  </a:lnTo>
                  <a:lnTo>
                    <a:pt x="116467" y="54886"/>
                  </a:lnTo>
                  <a:lnTo>
                    <a:pt x="153742" y="31752"/>
                  </a:lnTo>
                  <a:lnTo>
                    <a:pt x="194558" y="14502"/>
                  </a:lnTo>
                  <a:lnTo>
                    <a:pt x="238331" y="3723"/>
                  </a:lnTo>
                  <a:lnTo>
                    <a:pt x="284474" y="0"/>
                  </a:lnTo>
                  <a:lnTo>
                    <a:pt x="1422330" y="0"/>
                  </a:lnTo>
                  <a:lnTo>
                    <a:pt x="1468474" y="3723"/>
                  </a:lnTo>
                  <a:lnTo>
                    <a:pt x="1512247" y="14502"/>
                  </a:lnTo>
                  <a:lnTo>
                    <a:pt x="1553064" y="31752"/>
                  </a:lnTo>
                  <a:lnTo>
                    <a:pt x="1590339" y="54886"/>
                  </a:lnTo>
                  <a:lnTo>
                    <a:pt x="1623487" y="83320"/>
                  </a:lnTo>
                  <a:lnTo>
                    <a:pt x="1651921" y="116467"/>
                  </a:lnTo>
                  <a:lnTo>
                    <a:pt x="1675057" y="153741"/>
                  </a:lnTo>
                  <a:lnTo>
                    <a:pt x="1692307" y="194558"/>
                  </a:lnTo>
                  <a:lnTo>
                    <a:pt x="1703087" y="238330"/>
                  </a:lnTo>
                  <a:lnTo>
                    <a:pt x="1706810" y="284474"/>
                  </a:lnTo>
                  <a:lnTo>
                    <a:pt x="1706810" y="1870001"/>
                  </a:lnTo>
                  <a:lnTo>
                    <a:pt x="1703087" y="1916144"/>
                  </a:lnTo>
                  <a:lnTo>
                    <a:pt x="1692307" y="1959917"/>
                  </a:lnTo>
                  <a:lnTo>
                    <a:pt x="1675057" y="2000734"/>
                  </a:lnTo>
                  <a:lnTo>
                    <a:pt x="1651921" y="2038009"/>
                  </a:lnTo>
                  <a:lnTo>
                    <a:pt x="1623487" y="2071157"/>
                  </a:lnTo>
                  <a:lnTo>
                    <a:pt x="1590339" y="2099591"/>
                  </a:lnTo>
                  <a:lnTo>
                    <a:pt x="1553064" y="2122727"/>
                  </a:lnTo>
                  <a:lnTo>
                    <a:pt x="1512247" y="2139977"/>
                  </a:lnTo>
                  <a:lnTo>
                    <a:pt x="1468474" y="2150757"/>
                  </a:lnTo>
                  <a:lnTo>
                    <a:pt x="1422330" y="2154481"/>
                  </a:lnTo>
                  <a:lnTo>
                    <a:pt x="284474" y="2154481"/>
                  </a:lnTo>
                  <a:lnTo>
                    <a:pt x="238331" y="2150757"/>
                  </a:lnTo>
                  <a:lnTo>
                    <a:pt x="194558" y="2139977"/>
                  </a:lnTo>
                  <a:lnTo>
                    <a:pt x="153742" y="2122727"/>
                  </a:lnTo>
                  <a:lnTo>
                    <a:pt x="116467" y="2099591"/>
                  </a:lnTo>
                  <a:lnTo>
                    <a:pt x="83320" y="2071157"/>
                  </a:lnTo>
                  <a:lnTo>
                    <a:pt x="54887" y="2038009"/>
                  </a:lnTo>
                  <a:lnTo>
                    <a:pt x="31752" y="2000734"/>
                  </a:lnTo>
                  <a:lnTo>
                    <a:pt x="14502" y="1959917"/>
                  </a:lnTo>
                  <a:lnTo>
                    <a:pt x="3723" y="1916144"/>
                  </a:lnTo>
                  <a:lnTo>
                    <a:pt x="0" y="1870001"/>
                  </a:lnTo>
                  <a:lnTo>
                    <a:pt x="0" y="284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17986" y="2364739"/>
            <a:ext cx="13557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80" dirty="0">
                <a:latin typeface="Trebuchet MS"/>
                <a:cs typeface="Trebuchet MS"/>
              </a:rPr>
              <a:t>X</a:t>
            </a:r>
            <a:r>
              <a:rPr sz="2200" spc="-140" dirty="0">
                <a:latin typeface="Trebuchet MS"/>
                <a:cs typeface="Trebuchet MS"/>
              </a:rPr>
              <a:t>-</a:t>
            </a:r>
            <a:r>
              <a:rPr sz="2200" spc="-75" dirty="0">
                <a:latin typeface="Trebuchet MS"/>
                <a:cs typeface="Trebuchet MS"/>
              </a:rPr>
              <a:t>Co</a:t>
            </a:r>
            <a:r>
              <a:rPr sz="2200" spc="-100" dirty="0">
                <a:latin typeface="Trebuchet MS"/>
                <a:cs typeface="Trebuchet MS"/>
              </a:rPr>
              <a:t>n</a:t>
            </a:r>
            <a:r>
              <a:rPr sz="2200" spc="-165" dirty="0">
                <a:latin typeface="Trebuchet MS"/>
                <a:cs typeface="Trebuchet MS"/>
              </a:rPr>
              <a:t>t</a:t>
            </a:r>
            <a:r>
              <a:rPr sz="2200" spc="-110" dirty="0">
                <a:latin typeface="Trebuchet MS"/>
                <a:cs typeface="Trebuchet MS"/>
              </a:rPr>
              <a:t>a</a:t>
            </a:r>
            <a:r>
              <a:rPr sz="2200" spc="-135" dirty="0">
                <a:latin typeface="Trebuchet MS"/>
                <a:cs typeface="Trebuchet MS"/>
              </a:rPr>
              <a:t>i</a:t>
            </a:r>
            <a:r>
              <a:rPr sz="2200" spc="-55" dirty="0">
                <a:latin typeface="Trebuchet MS"/>
                <a:cs typeface="Trebuchet MS"/>
              </a:rPr>
              <a:t>n</a:t>
            </a:r>
            <a:r>
              <a:rPr sz="2200" spc="-105" dirty="0">
                <a:latin typeface="Trebuchet MS"/>
                <a:cs typeface="Trebuchet MS"/>
              </a:rPr>
              <a:t>e</a:t>
            </a:r>
            <a:r>
              <a:rPr sz="2200" spc="-90" dirty="0">
                <a:latin typeface="Trebuchet MS"/>
                <a:cs typeface="Trebuchet MS"/>
              </a:rPr>
              <a:t>r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32042" y="2260866"/>
            <a:ext cx="1719580" cy="2167255"/>
            <a:chOff x="6232042" y="2260866"/>
            <a:chExt cx="1719580" cy="2167255"/>
          </a:xfrm>
        </p:grpSpPr>
        <p:sp>
          <p:nvSpPr>
            <p:cNvPr id="7" name="object 7"/>
            <p:cNvSpPr/>
            <p:nvPr/>
          </p:nvSpPr>
          <p:spPr>
            <a:xfrm>
              <a:off x="6238392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1422336" y="0"/>
                  </a:moveTo>
                  <a:lnTo>
                    <a:pt x="284467" y="0"/>
                  </a:lnTo>
                  <a:lnTo>
                    <a:pt x="238324" y="3723"/>
                  </a:lnTo>
                  <a:lnTo>
                    <a:pt x="194551" y="14501"/>
                  </a:lnTo>
                  <a:lnTo>
                    <a:pt x="153736" y="31750"/>
                  </a:lnTo>
                  <a:lnTo>
                    <a:pt x="116462" y="54884"/>
                  </a:lnTo>
                  <a:lnTo>
                    <a:pt x="83316" y="83316"/>
                  </a:lnTo>
                  <a:lnTo>
                    <a:pt x="54884" y="116462"/>
                  </a:lnTo>
                  <a:lnTo>
                    <a:pt x="31750" y="153736"/>
                  </a:lnTo>
                  <a:lnTo>
                    <a:pt x="14501" y="194551"/>
                  </a:lnTo>
                  <a:lnTo>
                    <a:pt x="3723" y="238324"/>
                  </a:lnTo>
                  <a:lnTo>
                    <a:pt x="0" y="284467"/>
                  </a:lnTo>
                  <a:lnTo>
                    <a:pt x="0" y="1869998"/>
                  </a:lnTo>
                  <a:lnTo>
                    <a:pt x="3723" y="1916142"/>
                  </a:lnTo>
                  <a:lnTo>
                    <a:pt x="14501" y="1959914"/>
                  </a:lnTo>
                  <a:lnTo>
                    <a:pt x="31750" y="2000729"/>
                  </a:lnTo>
                  <a:lnTo>
                    <a:pt x="54884" y="2038003"/>
                  </a:lnTo>
                  <a:lnTo>
                    <a:pt x="83316" y="2071149"/>
                  </a:lnTo>
                  <a:lnTo>
                    <a:pt x="116462" y="2099581"/>
                  </a:lnTo>
                  <a:lnTo>
                    <a:pt x="153736" y="2122715"/>
                  </a:lnTo>
                  <a:lnTo>
                    <a:pt x="194551" y="2139964"/>
                  </a:lnTo>
                  <a:lnTo>
                    <a:pt x="238324" y="2150743"/>
                  </a:lnTo>
                  <a:lnTo>
                    <a:pt x="284467" y="2154466"/>
                  </a:lnTo>
                  <a:lnTo>
                    <a:pt x="1422336" y="2154466"/>
                  </a:lnTo>
                  <a:lnTo>
                    <a:pt x="1468479" y="2150743"/>
                  </a:lnTo>
                  <a:lnTo>
                    <a:pt x="1512251" y="2139964"/>
                  </a:lnTo>
                  <a:lnTo>
                    <a:pt x="1553067" y="2122715"/>
                  </a:lnTo>
                  <a:lnTo>
                    <a:pt x="1590341" y="2099581"/>
                  </a:lnTo>
                  <a:lnTo>
                    <a:pt x="1623487" y="2071149"/>
                  </a:lnTo>
                  <a:lnTo>
                    <a:pt x="1651919" y="2038003"/>
                  </a:lnTo>
                  <a:lnTo>
                    <a:pt x="1675052" y="2000729"/>
                  </a:lnTo>
                  <a:lnTo>
                    <a:pt x="1692301" y="1959914"/>
                  </a:lnTo>
                  <a:lnTo>
                    <a:pt x="1703080" y="1916142"/>
                  </a:lnTo>
                  <a:lnTo>
                    <a:pt x="1706803" y="1869998"/>
                  </a:lnTo>
                  <a:lnTo>
                    <a:pt x="1706803" y="284467"/>
                  </a:lnTo>
                  <a:lnTo>
                    <a:pt x="1703080" y="238324"/>
                  </a:lnTo>
                  <a:lnTo>
                    <a:pt x="1692301" y="194551"/>
                  </a:lnTo>
                  <a:lnTo>
                    <a:pt x="1675052" y="153736"/>
                  </a:lnTo>
                  <a:lnTo>
                    <a:pt x="1651919" y="116462"/>
                  </a:lnTo>
                  <a:lnTo>
                    <a:pt x="1623487" y="83316"/>
                  </a:lnTo>
                  <a:lnTo>
                    <a:pt x="1590341" y="54884"/>
                  </a:lnTo>
                  <a:lnTo>
                    <a:pt x="1553067" y="31750"/>
                  </a:lnTo>
                  <a:lnTo>
                    <a:pt x="1512251" y="14501"/>
                  </a:lnTo>
                  <a:lnTo>
                    <a:pt x="1468479" y="3723"/>
                  </a:lnTo>
                  <a:lnTo>
                    <a:pt x="1422336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38392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0" y="284474"/>
                  </a:moveTo>
                  <a:lnTo>
                    <a:pt x="3723" y="238330"/>
                  </a:lnTo>
                  <a:lnTo>
                    <a:pt x="14502" y="194558"/>
                  </a:lnTo>
                  <a:lnTo>
                    <a:pt x="31752" y="153741"/>
                  </a:lnTo>
                  <a:lnTo>
                    <a:pt x="54887" y="116467"/>
                  </a:lnTo>
                  <a:lnTo>
                    <a:pt x="83320" y="83320"/>
                  </a:lnTo>
                  <a:lnTo>
                    <a:pt x="116467" y="54886"/>
                  </a:lnTo>
                  <a:lnTo>
                    <a:pt x="153742" y="31752"/>
                  </a:lnTo>
                  <a:lnTo>
                    <a:pt x="194558" y="14502"/>
                  </a:lnTo>
                  <a:lnTo>
                    <a:pt x="238331" y="3723"/>
                  </a:lnTo>
                  <a:lnTo>
                    <a:pt x="284474" y="0"/>
                  </a:lnTo>
                  <a:lnTo>
                    <a:pt x="1422330" y="0"/>
                  </a:lnTo>
                  <a:lnTo>
                    <a:pt x="1468474" y="3723"/>
                  </a:lnTo>
                  <a:lnTo>
                    <a:pt x="1512247" y="14502"/>
                  </a:lnTo>
                  <a:lnTo>
                    <a:pt x="1553064" y="31752"/>
                  </a:lnTo>
                  <a:lnTo>
                    <a:pt x="1590339" y="54886"/>
                  </a:lnTo>
                  <a:lnTo>
                    <a:pt x="1623487" y="83320"/>
                  </a:lnTo>
                  <a:lnTo>
                    <a:pt x="1651921" y="116467"/>
                  </a:lnTo>
                  <a:lnTo>
                    <a:pt x="1675057" y="153741"/>
                  </a:lnTo>
                  <a:lnTo>
                    <a:pt x="1692307" y="194558"/>
                  </a:lnTo>
                  <a:lnTo>
                    <a:pt x="1703087" y="238330"/>
                  </a:lnTo>
                  <a:lnTo>
                    <a:pt x="1706810" y="284474"/>
                  </a:lnTo>
                  <a:lnTo>
                    <a:pt x="1706810" y="1870001"/>
                  </a:lnTo>
                  <a:lnTo>
                    <a:pt x="1703087" y="1916144"/>
                  </a:lnTo>
                  <a:lnTo>
                    <a:pt x="1692307" y="1959917"/>
                  </a:lnTo>
                  <a:lnTo>
                    <a:pt x="1675057" y="2000734"/>
                  </a:lnTo>
                  <a:lnTo>
                    <a:pt x="1651921" y="2038009"/>
                  </a:lnTo>
                  <a:lnTo>
                    <a:pt x="1623487" y="2071157"/>
                  </a:lnTo>
                  <a:lnTo>
                    <a:pt x="1590339" y="2099591"/>
                  </a:lnTo>
                  <a:lnTo>
                    <a:pt x="1553064" y="2122727"/>
                  </a:lnTo>
                  <a:lnTo>
                    <a:pt x="1512247" y="2139977"/>
                  </a:lnTo>
                  <a:lnTo>
                    <a:pt x="1468474" y="2150757"/>
                  </a:lnTo>
                  <a:lnTo>
                    <a:pt x="1422330" y="2154481"/>
                  </a:lnTo>
                  <a:lnTo>
                    <a:pt x="284474" y="2154481"/>
                  </a:lnTo>
                  <a:lnTo>
                    <a:pt x="238331" y="2150757"/>
                  </a:lnTo>
                  <a:lnTo>
                    <a:pt x="194558" y="2139977"/>
                  </a:lnTo>
                  <a:lnTo>
                    <a:pt x="153742" y="2122727"/>
                  </a:lnTo>
                  <a:lnTo>
                    <a:pt x="116467" y="2099591"/>
                  </a:lnTo>
                  <a:lnTo>
                    <a:pt x="83320" y="2071157"/>
                  </a:lnTo>
                  <a:lnTo>
                    <a:pt x="54887" y="2038009"/>
                  </a:lnTo>
                  <a:lnTo>
                    <a:pt x="31752" y="2000734"/>
                  </a:lnTo>
                  <a:lnTo>
                    <a:pt x="14502" y="1959917"/>
                  </a:lnTo>
                  <a:lnTo>
                    <a:pt x="3723" y="1916144"/>
                  </a:lnTo>
                  <a:lnTo>
                    <a:pt x="0" y="1870001"/>
                  </a:lnTo>
                  <a:lnTo>
                    <a:pt x="0" y="284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14528" y="2364739"/>
            <a:ext cx="13557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80" dirty="0">
                <a:latin typeface="Trebuchet MS"/>
                <a:cs typeface="Trebuchet MS"/>
              </a:rPr>
              <a:t>X</a:t>
            </a:r>
            <a:r>
              <a:rPr sz="2200" spc="-140" dirty="0">
                <a:latin typeface="Trebuchet MS"/>
                <a:cs typeface="Trebuchet MS"/>
              </a:rPr>
              <a:t>-</a:t>
            </a:r>
            <a:r>
              <a:rPr sz="2200" spc="-75" dirty="0">
                <a:latin typeface="Trebuchet MS"/>
                <a:cs typeface="Trebuchet MS"/>
              </a:rPr>
              <a:t>Co</a:t>
            </a:r>
            <a:r>
              <a:rPr sz="2200" spc="-100" dirty="0">
                <a:latin typeface="Trebuchet MS"/>
                <a:cs typeface="Trebuchet MS"/>
              </a:rPr>
              <a:t>n</a:t>
            </a:r>
            <a:r>
              <a:rPr sz="2200" spc="-165" dirty="0">
                <a:latin typeface="Trebuchet MS"/>
                <a:cs typeface="Trebuchet MS"/>
              </a:rPr>
              <a:t>t</a:t>
            </a:r>
            <a:r>
              <a:rPr sz="2200" spc="-110" dirty="0">
                <a:latin typeface="Trebuchet MS"/>
                <a:cs typeface="Trebuchet MS"/>
              </a:rPr>
              <a:t>a</a:t>
            </a:r>
            <a:r>
              <a:rPr sz="2200" spc="-135" dirty="0">
                <a:latin typeface="Trebuchet MS"/>
                <a:cs typeface="Trebuchet MS"/>
              </a:rPr>
              <a:t>i</a:t>
            </a:r>
            <a:r>
              <a:rPr sz="2200" spc="-55" dirty="0">
                <a:latin typeface="Trebuchet MS"/>
                <a:cs typeface="Trebuchet MS"/>
              </a:rPr>
              <a:t>n</a:t>
            </a:r>
            <a:r>
              <a:rPr sz="2200" spc="-105" dirty="0">
                <a:latin typeface="Trebuchet MS"/>
                <a:cs typeface="Trebuchet MS"/>
              </a:rPr>
              <a:t>e</a:t>
            </a:r>
            <a:r>
              <a:rPr sz="2200" spc="-90" dirty="0">
                <a:latin typeface="Trebuchet MS"/>
                <a:cs typeface="Trebuchet MS"/>
              </a:rPr>
              <a:t>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28562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35" dirty="0"/>
              <a:t>X-Containers</a:t>
            </a:r>
            <a:endParaRPr sz="4400"/>
          </a:p>
        </p:txBody>
      </p:sp>
      <p:grpSp>
        <p:nvGrpSpPr>
          <p:cNvPr id="11" name="object 11"/>
          <p:cNvGrpSpPr/>
          <p:nvPr/>
        </p:nvGrpSpPr>
        <p:grpSpPr>
          <a:xfrm>
            <a:off x="4525225" y="2885287"/>
            <a:ext cx="469900" cy="1018540"/>
            <a:chOff x="4525225" y="2885287"/>
            <a:chExt cx="469900" cy="1018540"/>
          </a:xfrm>
        </p:grpSpPr>
        <p:sp>
          <p:nvSpPr>
            <p:cNvPr id="12" name="object 12"/>
            <p:cNvSpPr/>
            <p:nvPr/>
          </p:nvSpPr>
          <p:spPr>
            <a:xfrm>
              <a:off x="4531575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12" y="0"/>
                  </a:lnTo>
                  <a:lnTo>
                    <a:pt x="46548" y="5987"/>
                  </a:lnTo>
                  <a:lnTo>
                    <a:pt x="22323" y="22317"/>
                  </a:lnTo>
                  <a:lnTo>
                    <a:pt x="5989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9" y="959296"/>
                  </a:lnTo>
                  <a:lnTo>
                    <a:pt x="22323" y="983518"/>
                  </a:lnTo>
                  <a:lnTo>
                    <a:pt x="46548" y="999850"/>
                  </a:lnTo>
                  <a:lnTo>
                    <a:pt x="76212" y="1005840"/>
                  </a:lnTo>
                  <a:lnTo>
                    <a:pt x="381000" y="1005840"/>
                  </a:lnTo>
                  <a:lnTo>
                    <a:pt x="410662" y="999850"/>
                  </a:lnTo>
                  <a:lnTo>
                    <a:pt x="434882" y="983518"/>
                  </a:lnTo>
                  <a:lnTo>
                    <a:pt x="451212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2" y="46537"/>
                  </a:lnTo>
                  <a:lnTo>
                    <a:pt x="434882" y="22317"/>
                  </a:lnTo>
                  <a:lnTo>
                    <a:pt x="410662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1575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94191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35689" y="2885287"/>
            <a:ext cx="469900" cy="1018540"/>
            <a:chOff x="5235689" y="2885287"/>
            <a:chExt cx="469900" cy="1018540"/>
          </a:xfrm>
        </p:grpSpPr>
        <p:sp>
          <p:nvSpPr>
            <p:cNvPr id="16" name="object 16"/>
            <p:cNvSpPr/>
            <p:nvPr/>
          </p:nvSpPr>
          <p:spPr>
            <a:xfrm>
              <a:off x="5242039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00" y="0"/>
                  </a:lnTo>
                  <a:lnTo>
                    <a:pt x="46543" y="5987"/>
                  </a:lnTo>
                  <a:lnTo>
                    <a:pt x="22321" y="22317"/>
                  </a:lnTo>
                  <a:lnTo>
                    <a:pt x="5989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9" y="959296"/>
                  </a:lnTo>
                  <a:lnTo>
                    <a:pt x="22321" y="983518"/>
                  </a:lnTo>
                  <a:lnTo>
                    <a:pt x="46543" y="999850"/>
                  </a:lnTo>
                  <a:lnTo>
                    <a:pt x="76200" y="1005840"/>
                  </a:lnTo>
                  <a:lnTo>
                    <a:pt x="381000" y="1005840"/>
                  </a:lnTo>
                  <a:lnTo>
                    <a:pt x="410662" y="999850"/>
                  </a:lnTo>
                  <a:lnTo>
                    <a:pt x="434882" y="983518"/>
                  </a:lnTo>
                  <a:lnTo>
                    <a:pt x="451212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2" y="46537"/>
                  </a:lnTo>
                  <a:lnTo>
                    <a:pt x="434882" y="22317"/>
                  </a:lnTo>
                  <a:lnTo>
                    <a:pt x="410662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2039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04655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21780" y="2885287"/>
            <a:ext cx="469900" cy="1018540"/>
            <a:chOff x="6521780" y="2885287"/>
            <a:chExt cx="469900" cy="1018540"/>
          </a:xfrm>
        </p:grpSpPr>
        <p:sp>
          <p:nvSpPr>
            <p:cNvPr id="20" name="object 20"/>
            <p:cNvSpPr/>
            <p:nvPr/>
          </p:nvSpPr>
          <p:spPr>
            <a:xfrm>
              <a:off x="6528130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00" y="0"/>
                  </a:ln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7" y="959296"/>
                  </a:lnTo>
                  <a:lnTo>
                    <a:pt x="22317" y="983518"/>
                  </a:lnTo>
                  <a:lnTo>
                    <a:pt x="46537" y="999850"/>
                  </a:lnTo>
                  <a:lnTo>
                    <a:pt x="76200" y="1005840"/>
                  </a:lnTo>
                  <a:lnTo>
                    <a:pt x="381000" y="1005840"/>
                  </a:lnTo>
                  <a:lnTo>
                    <a:pt x="410656" y="999850"/>
                  </a:lnTo>
                  <a:lnTo>
                    <a:pt x="434878" y="983518"/>
                  </a:lnTo>
                  <a:lnTo>
                    <a:pt x="451210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0" y="46537"/>
                  </a:lnTo>
                  <a:lnTo>
                    <a:pt x="434878" y="22317"/>
                  </a:lnTo>
                  <a:lnTo>
                    <a:pt x="410656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28130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0743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32243" y="2885287"/>
            <a:ext cx="469900" cy="1018540"/>
            <a:chOff x="7232243" y="2885287"/>
            <a:chExt cx="469900" cy="1018540"/>
          </a:xfrm>
        </p:grpSpPr>
        <p:sp>
          <p:nvSpPr>
            <p:cNvPr id="24" name="object 24"/>
            <p:cNvSpPr/>
            <p:nvPr/>
          </p:nvSpPr>
          <p:spPr>
            <a:xfrm>
              <a:off x="7238593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0987" y="0"/>
                  </a:moveTo>
                  <a:lnTo>
                    <a:pt x="76200" y="0"/>
                  </a:ln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7" y="959296"/>
                  </a:lnTo>
                  <a:lnTo>
                    <a:pt x="22317" y="983518"/>
                  </a:lnTo>
                  <a:lnTo>
                    <a:pt x="46537" y="999850"/>
                  </a:lnTo>
                  <a:lnTo>
                    <a:pt x="76200" y="1005840"/>
                  </a:lnTo>
                  <a:lnTo>
                    <a:pt x="380987" y="1005840"/>
                  </a:lnTo>
                  <a:lnTo>
                    <a:pt x="410651" y="999850"/>
                  </a:lnTo>
                  <a:lnTo>
                    <a:pt x="434876" y="983518"/>
                  </a:lnTo>
                  <a:lnTo>
                    <a:pt x="451210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0" y="46537"/>
                  </a:lnTo>
                  <a:lnTo>
                    <a:pt x="434876" y="22317"/>
                  </a:lnTo>
                  <a:lnTo>
                    <a:pt x="410651" y="5987"/>
                  </a:lnTo>
                  <a:lnTo>
                    <a:pt x="38098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8593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01205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4338" y="4499190"/>
            <a:ext cx="6346190" cy="0"/>
          </a:xfrm>
          <a:custGeom>
            <a:avLst/>
            <a:gdLst/>
            <a:ahLst/>
            <a:cxnLst/>
            <a:rect l="l" t="t" r="r" b="b"/>
            <a:pathLst>
              <a:path w="6346190">
                <a:moveTo>
                  <a:pt x="0" y="0"/>
                </a:moveTo>
                <a:lnTo>
                  <a:pt x="6345653" y="1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77223" y="4028947"/>
            <a:ext cx="1158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rebuchet MS"/>
                <a:cs typeface="Trebuchet MS"/>
              </a:rPr>
              <a:t>User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97911" y="4662932"/>
            <a:ext cx="1340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0" dirty="0">
                <a:latin typeface="Trebuchet MS"/>
                <a:cs typeface="Trebuchet MS"/>
              </a:rPr>
              <a:t>Kernel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21923" y="3854475"/>
            <a:ext cx="1199515" cy="386080"/>
            <a:chOff x="4521923" y="3854475"/>
            <a:chExt cx="1199515" cy="386080"/>
          </a:xfrm>
        </p:grpSpPr>
        <p:sp>
          <p:nvSpPr>
            <p:cNvPr id="31" name="object 31"/>
            <p:cNvSpPr/>
            <p:nvPr/>
          </p:nvSpPr>
          <p:spPr>
            <a:xfrm>
              <a:off x="4528273" y="3860825"/>
              <a:ext cx="1186815" cy="373380"/>
            </a:xfrm>
            <a:custGeom>
              <a:avLst/>
              <a:gdLst/>
              <a:ahLst/>
              <a:cxnLst/>
              <a:rect l="l" t="t" r="r" b="b"/>
              <a:pathLst>
                <a:path w="1186814" h="373379">
                  <a:moveTo>
                    <a:pt x="1124191" y="0"/>
                  </a:moveTo>
                  <a:lnTo>
                    <a:pt x="62179" y="0"/>
                  </a:lnTo>
                  <a:lnTo>
                    <a:pt x="37976" y="4886"/>
                  </a:lnTo>
                  <a:lnTo>
                    <a:pt x="18211" y="18211"/>
                  </a:lnTo>
                  <a:lnTo>
                    <a:pt x="4886" y="37976"/>
                  </a:lnTo>
                  <a:lnTo>
                    <a:pt x="0" y="62179"/>
                  </a:lnTo>
                  <a:lnTo>
                    <a:pt x="0" y="310870"/>
                  </a:lnTo>
                  <a:lnTo>
                    <a:pt x="4886" y="335073"/>
                  </a:lnTo>
                  <a:lnTo>
                    <a:pt x="18211" y="354838"/>
                  </a:lnTo>
                  <a:lnTo>
                    <a:pt x="37976" y="368163"/>
                  </a:lnTo>
                  <a:lnTo>
                    <a:pt x="62179" y="373049"/>
                  </a:lnTo>
                  <a:lnTo>
                    <a:pt x="1124191" y="373049"/>
                  </a:lnTo>
                  <a:lnTo>
                    <a:pt x="1148394" y="368163"/>
                  </a:lnTo>
                  <a:lnTo>
                    <a:pt x="1168158" y="354838"/>
                  </a:lnTo>
                  <a:lnTo>
                    <a:pt x="1181484" y="335073"/>
                  </a:lnTo>
                  <a:lnTo>
                    <a:pt x="1186370" y="310870"/>
                  </a:lnTo>
                  <a:lnTo>
                    <a:pt x="1186370" y="62179"/>
                  </a:lnTo>
                  <a:lnTo>
                    <a:pt x="1181484" y="37976"/>
                  </a:lnTo>
                  <a:lnTo>
                    <a:pt x="1168158" y="18211"/>
                  </a:lnTo>
                  <a:lnTo>
                    <a:pt x="1148394" y="4886"/>
                  </a:lnTo>
                  <a:lnTo>
                    <a:pt x="112419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8273" y="3860825"/>
              <a:ext cx="1186815" cy="373380"/>
            </a:xfrm>
            <a:custGeom>
              <a:avLst/>
              <a:gdLst/>
              <a:ahLst/>
              <a:cxnLst/>
              <a:rect l="l" t="t" r="r" b="b"/>
              <a:pathLst>
                <a:path w="1186814" h="373379">
                  <a:moveTo>
                    <a:pt x="0" y="62176"/>
                  </a:moveTo>
                  <a:lnTo>
                    <a:pt x="4886" y="37974"/>
                  </a:lnTo>
                  <a:lnTo>
                    <a:pt x="18211" y="18211"/>
                  </a:lnTo>
                  <a:lnTo>
                    <a:pt x="37974" y="4886"/>
                  </a:lnTo>
                  <a:lnTo>
                    <a:pt x="62176" y="0"/>
                  </a:lnTo>
                  <a:lnTo>
                    <a:pt x="1124190" y="0"/>
                  </a:lnTo>
                  <a:lnTo>
                    <a:pt x="1148393" y="4886"/>
                  </a:lnTo>
                  <a:lnTo>
                    <a:pt x="1168158" y="18211"/>
                  </a:lnTo>
                  <a:lnTo>
                    <a:pt x="1181484" y="37974"/>
                  </a:lnTo>
                  <a:lnTo>
                    <a:pt x="1186370" y="62176"/>
                  </a:lnTo>
                  <a:lnTo>
                    <a:pt x="1186370" y="310873"/>
                  </a:lnTo>
                  <a:lnTo>
                    <a:pt x="1181484" y="335075"/>
                  </a:lnTo>
                  <a:lnTo>
                    <a:pt x="1168158" y="354838"/>
                  </a:lnTo>
                  <a:lnTo>
                    <a:pt x="1148393" y="368163"/>
                  </a:lnTo>
                  <a:lnTo>
                    <a:pt x="1124190" y="373050"/>
                  </a:lnTo>
                  <a:lnTo>
                    <a:pt x="62176" y="373050"/>
                  </a:lnTo>
                  <a:lnTo>
                    <a:pt x="37974" y="368163"/>
                  </a:lnTo>
                  <a:lnTo>
                    <a:pt x="18211" y="354838"/>
                  </a:lnTo>
                  <a:lnTo>
                    <a:pt x="4886" y="335075"/>
                  </a:lnTo>
                  <a:lnTo>
                    <a:pt x="0" y="310873"/>
                  </a:lnTo>
                  <a:lnTo>
                    <a:pt x="0" y="621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16907" y="3867403"/>
            <a:ext cx="8083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5" dirty="0">
                <a:latin typeface="Trebuchet MS"/>
                <a:cs typeface="Trebuchet MS"/>
              </a:rPr>
              <a:t>X-LibOS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09257" y="3867010"/>
            <a:ext cx="1201420" cy="387985"/>
            <a:chOff x="6509257" y="3867010"/>
            <a:chExt cx="1201420" cy="387985"/>
          </a:xfrm>
        </p:grpSpPr>
        <p:sp>
          <p:nvSpPr>
            <p:cNvPr id="35" name="object 35"/>
            <p:cNvSpPr/>
            <p:nvPr/>
          </p:nvSpPr>
          <p:spPr>
            <a:xfrm>
              <a:off x="6515607" y="3873360"/>
              <a:ext cx="1188720" cy="375285"/>
            </a:xfrm>
            <a:custGeom>
              <a:avLst/>
              <a:gdLst/>
              <a:ahLst/>
              <a:cxnLst/>
              <a:rect l="l" t="t" r="r" b="b"/>
              <a:pathLst>
                <a:path w="1188720" h="375285">
                  <a:moveTo>
                    <a:pt x="1126223" y="0"/>
                  </a:moveTo>
                  <a:lnTo>
                    <a:pt x="62484" y="0"/>
                  </a:lnTo>
                  <a:lnTo>
                    <a:pt x="38158" y="4908"/>
                  </a:lnTo>
                  <a:lnTo>
                    <a:pt x="18297" y="18297"/>
                  </a:lnTo>
                  <a:lnTo>
                    <a:pt x="4908" y="38158"/>
                  </a:lnTo>
                  <a:lnTo>
                    <a:pt x="0" y="62483"/>
                  </a:lnTo>
                  <a:lnTo>
                    <a:pt x="0" y="312407"/>
                  </a:lnTo>
                  <a:lnTo>
                    <a:pt x="4908" y="336734"/>
                  </a:lnTo>
                  <a:lnTo>
                    <a:pt x="18297" y="356600"/>
                  </a:lnTo>
                  <a:lnTo>
                    <a:pt x="38158" y="369993"/>
                  </a:lnTo>
                  <a:lnTo>
                    <a:pt x="62484" y="374903"/>
                  </a:lnTo>
                  <a:lnTo>
                    <a:pt x="1126223" y="374903"/>
                  </a:lnTo>
                  <a:lnTo>
                    <a:pt x="1150548" y="369993"/>
                  </a:lnTo>
                  <a:lnTo>
                    <a:pt x="1170409" y="356600"/>
                  </a:lnTo>
                  <a:lnTo>
                    <a:pt x="1183798" y="336734"/>
                  </a:lnTo>
                  <a:lnTo>
                    <a:pt x="1188707" y="312407"/>
                  </a:lnTo>
                  <a:lnTo>
                    <a:pt x="1188707" y="62483"/>
                  </a:lnTo>
                  <a:lnTo>
                    <a:pt x="1183798" y="38158"/>
                  </a:lnTo>
                  <a:lnTo>
                    <a:pt x="1170409" y="18297"/>
                  </a:lnTo>
                  <a:lnTo>
                    <a:pt x="1150548" y="4908"/>
                  </a:lnTo>
                  <a:lnTo>
                    <a:pt x="1126223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15607" y="3873360"/>
              <a:ext cx="1188720" cy="375285"/>
            </a:xfrm>
            <a:custGeom>
              <a:avLst/>
              <a:gdLst/>
              <a:ahLst/>
              <a:cxnLst/>
              <a:rect l="l" t="t" r="r" b="b"/>
              <a:pathLst>
                <a:path w="1188720" h="375285">
                  <a:moveTo>
                    <a:pt x="0" y="62484"/>
                  </a:moveTo>
                  <a:lnTo>
                    <a:pt x="4910" y="38162"/>
                  </a:lnTo>
                  <a:lnTo>
                    <a:pt x="18301" y="18301"/>
                  </a:lnTo>
                  <a:lnTo>
                    <a:pt x="38162" y="4910"/>
                  </a:lnTo>
                  <a:lnTo>
                    <a:pt x="62484" y="0"/>
                  </a:lnTo>
                  <a:lnTo>
                    <a:pt x="1126240" y="0"/>
                  </a:lnTo>
                  <a:lnTo>
                    <a:pt x="1150557" y="4910"/>
                  </a:lnTo>
                  <a:lnTo>
                    <a:pt x="1170418" y="18301"/>
                  </a:lnTo>
                  <a:lnTo>
                    <a:pt x="1183809" y="38162"/>
                  </a:lnTo>
                  <a:lnTo>
                    <a:pt x="1188720" y="62484"/>
                  </a:lnTo>
                  <a:lnTo>
                    <a:pt x="1188720" y="312419"/>
                  </a:lnTo>
                  <a:lnTo>
                    <a:pt x="1183809" y="336741"/>
                  </a:lnTo>
                  <a:lnTo>
                    <a:pt x="1170418" y="356602"/>
                  </a:lnTo>
                  <a:lnTo>
                    <a:pt x="1150557" y="369993"/>
                  </a:lnTo>
                  <a:lnTo>
                    <a:pt x="1126240" y="374904"/>
                  </a:lnTo>
                  <a:lnTo>
                    <a:pt x="62484" y="374904"/>
                  </a:lnTo>
                  <a:lnTo>
                    <a:pt x="38162" y="369993"/>
                  </a:lnTo>
                  <a:lnTo>
                    <a:pt x="18301" y="356602"/>
                  </a:lnTo>
                  <a:lnTo>
                    <a:pt x="4910" y="336741"/>
                  </a:lnTo>
                  <a:lnTo>
                    <a:pt x="0" y="312419"/>
                  </a:lnTo>
                  <a:lnTo>
                    <a:pt x="0" y="624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705409" y="3879595"/>
            <a:ext cx="8083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5" dirty="0">
                <a:latin typeface="Trebuchet MS"/>
                <a:cs typeface="Trebuchet MS"/>
              </a:rPr>
              <a:t>X-LibOS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37977" y="4608893"/>
            <a:ext cx="3716654" cy="382270"/>
            <a:chOff x="4237977" y="4608893"/>
            <a:chExt cx="3716654" cy="382270"/>
          </a:xfrm>
        </p:grpSpPr>
        <p:sp>
          <p:nvSpPr>
            <p:cNvPr id="39" name="object 39"/>
            <p:cNvSpPr/>
            <p:nvPr/>
          </p:nvSpPr>
          <p:spPr>
            <a:xfrm>
              <a:off x="4244327" y="4615243"/>
              <a:ext cx="3703954" cy="369570"/>
            </a:xfrm>
            <a:custGeom>
              <a:avLst/>
              <a:gdLst/>
              <a:ahLst/>
              <a:cxnLst/>
              <a:rect l="l" t="t" r="r" b="b"/>
              <a:pathLst>
                <a:path w="3703954" h="369570">
                  <a:moveTo>
                    <a:pt x="3641813" y="0"/>
                  </a:moveTo>
                  <a:lnTo>
                    <a:pt x="61531" y="0"/>
                  </a:lnTo>
                  <a:lnTo>
                    <a:pt x="37579" y="4835"/>
                  </a:lnTo>
                  <a:lnTo>
                    <a:pt x="18021" y="18021"/>
                  </a:lnTo>
                  <a:lnTo>
                    <a:pt x="4835" y="37579"/>
                  </a:lnTo>
                  <a:lnTo>
                    <a:pt x="0" y="61531"/>
                  </a:lnTo>
                  <a:lnTo>
                    <a:pt x="0" y="307670"/>
                  </a:lnTo>
                  <a:lnTo>
                    <a:pt x="4835" y="331623"/>
                  </a:lnTo>
                  <a:lnTo>
                    <a:pt x="18021" y="351186"/>
                  </a:lnTo>
                  <a:lnTo>
                    <a:pt x="37579" y="364377"/>
                  </a:lnTo>
                  <a:lnTo>
                    <a:pt x="61531" y="369214"/>
                  </a:lnTo>
                  <a:lnTo>
                    <a:pt x="3641813" y="369214"/>
                  </a:lnTo>
                  <a:lnTo>
                    <a:pt x="3665765" y="364377"/>
                  </a:lnTo>
                  <a:lnTo>
                    <a:pt x="3685324" y="351186"/>
                  </a:lnTo>
                  <a:lnTo>
                    <a:pt x="3698510" y="331623"/>
                  </a:lnTo>
                  <a:lnTo>
                    <a:pt x="3703345" y="307670"/>
                  </a:lnTo>
                  <a:lnTo>
                    <a:pt x="3703345" y="61531"/>
                  </a:lnTo>
                  <a:lnTo>
                    <a:pt x="3698510" y="37579"/>
                  </a:lnTo>
                  <a:lnTo>
                    <a:pt x="3685324" y="18021"/>
                  </a:lnTo>
                  <a:lnTo>
                    <a:pt x="3665765" y="4835"/>
                  </a:lnTo>
                  <a:lnTo>
                    <a:pt x="364181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44327" y="4615243"/>
              <a:ext cx="3703954" cy="369570"/>
            </a:xfrm>
            <a:custGeom>
              <a:avLst/>
              <a:gdLst/>
              <a:ahLst/>
              <a:cxnLst/>
              <a:rect l="l" t="t" r="r" b="b"/>
              <a:pathLst>
                <a:path w="3703954" h="369570">
                  <a:moveTo>
                    <a:pt x="0" y="61536"/>
                  </a:moveTo>
                  <a:lnTo>
                    <a:pt x="4835" y="37583"/>
                  </a:lnTo>
                  <a:lnTo>
                    <a:pt x="18023" y="18023"/>
                  </a:lnTo>
                  <a:lnTo>
                    <a:pt x="37583" y="4835"/>
                  </a:lnTo>
                  <a:lnTo>
                    <a:pt x="61536" y="0"/>
                  </a:lnTo>
                  <a:lnTo>
                    <a:pt x="3641822" y="0"/>
                  </a:lnTo>
                  <a:lnTo>
                    <a:pt x="3665771" y="4835"/>
                  </a:lnTo>
                  <a:lnTo>
                    <a:pt x="3685329" y="18023"/>
                  </a:lnTo>
                  <a:lnTo>
                    <a:pt x="3698516" y="37583"/>
                  </a:lnTo>
                  <a:lnTo>
                    <a:pt x="3703352" y="61536"/>
                  </a:lnTo>
                  <a:lnTo>
                    <a:pt x="3703352" y="307678"/>
                  </a:lnTo>
                  <a:lnTo>
                    <a:pt x="3698516" y="331631"/>
                  </a:lnTo>
                  <a:lnTo>
                    <a:pt x="3685329" y="351191"/>
                  </a:lnTo>
                  <a:lnTo>
                    <a:pt x="3665771" y="364379"/>
                  </a:lnTo>
                  <a:lnTo>
                    <a:pt x="3641822" y="369215"/>
                  </a:lnTo>
                  <a:lnTo>
                    <a:pt x="61536" y="369215"/>
                  </a:lnTo>
                  <a:lnTo>
                    <a:pt x="37583" y="364379"/>
                  </a:lnTo>
                  <a:lnTo>
                    <a:pt x="18023" y="351191"/>
                  </a:lnTo>
                  <a:lnTo>
                    <a:pt x="4835" y="331631"/>
                  </a:lnTo>
                  <a:lnTo>
                    <a:pt x="0" y="307678"/>
                  </a:lnTo>
                  <a:lnTo>
                    <a:pt x="0" y="615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565838" y="4586732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latin typeface="Trebuchet MS"/>
                <a:cs typeface="Trebuchet MS"/>
              </a:rPr>
              <a:t>X</a:t>
            </a:r>
            <a:r>
              <a:rPr sz="2400" spc="-150" dirty="0">
                <a:latin typeface="Trebuchet MS"/>
                <a:cs typeface="Trebuchet MS"/>
              </a:rPr>
              <a:t>-</a:t>
            </a:r>
            <a:r>
              <a:rPr sz="2400" spc="-180" dirty="0">
                <a:latin typeface="Trebuchet MS"/>
                <a:cs typeface="Trebuchet MS"/>
              </a:rPr>
              <a:t>K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rn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60" dirty="0">
                <a:latin typeface="Trebuchet MS"/>
                <a:cs typeface="Trebuchet MS"/>
              </a:rPr>
              <a:t>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66094" y="3800576"/>
            <a:ext cx="1091565" cy="108585"/>
            <a:chOff x="4566094" y="3800576"/>
            <a:chExt cx="1091565" cy="108585"/>
          </a:xfrm>
        </p:grpSpPr>
        <p:sp>
          <p:nvSpPr>
            <p:cNvPr id="43" name="object 43"/>
            <p:cNvSpPr/>
            <p:nvPr/>
          </p:nvSpPr>
          <p:spPr>
            <a:xfrm>
              <a:off x="4572444" y="3810990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386948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386948" y="91440"/>
                  </a:lnTo>
                  <a:lnTo>
                    <a:pt x="38694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2444" y="3810990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0" y="0"/>
                  </a:moveTo>
                  <a:lnTo>
                    <a:pt x="386949" y="0"/>
                  </a:lnTo>
                  <a:lnTo>
                    <a:pt x="38694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E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63972" y="3806926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38694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386948" y="91439"/>
                  </a:lnTo>
                  <a:lnTo>
                    <a:pt x="38694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63972" y="3806926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0" y="0"/>
                  </a:moveTo>
                  <a:lnTo>
                    <a:pt x="386949" y="0"/>
                  </a:lnTo>
                  <a:lnTo>
                    <a:pt x="38694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E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554889" y="3810812"/>
            <a:ext cx="1120140" cy="108585"/>
            <a:chOff x="6554889" y="3810812"/>
            <a:chExt cx="1120140" cy="108585"/>
          </a:xfrm>
        </p:grpSpPr>
        <p:sp>
          <p:nvSpPr>
            <p:cNvPr id="48" name="object 48"/>
            <p:cNvSpPr/>
            <p:nvPr/>
          </p:nvSpPr>
          <p:spPr>
            <a:xfrm>
              <a:off x="6561239" y="3821226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38694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386948" y="91439"/>
                  </a:lnTo>
                  <a:lnTo>
                    <a:pt x="38694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61239" y="3821226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0" y="0"/>
                  </a:moveTo>
                  <a:lnTo>
                    <a:pt x="386949" y="0"/>
                  </a:lnTo>
                  <a:lnTo>
                    <a:pt x="38694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E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81113" y="3817162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38694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386948" y="91439"/>
                  </a:lnTo>
                  <a:lnTo>
                    <a:pt x="38694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81113" y="3817162"/>
              <a:ext cx="387350" cy="91440"/>
            </a:xfrm>
            <a:custGeom>
              <a:avLst/>
              <a:gdLst/>
              <a:ahLst/>
              <a:cxnLst/>
              <a:rect l="l" t="t" r="r" b="b"/>
              <a:pathLst>
                <a:path w="387350" h="91439">
                  <a:moveTo>
                    <a:pt x="0" y="0"/>
                  </a:moveTo>
                  <a:lnTo>
                    <a:pt x="386949" y="0"/>
                  </a:lnTo>
                  <a:lnTo>
                    <a:pt x="38694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E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1716"/>
            <a:ext cx="77704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A</a:t>
            </a:r>
            <a:r>
              <a:rPr sz="2800" spc="-6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new </a:t>
            </a:r>
            <a:r>
              <a:rPr sz="2800" spc="-130" dirty="0">
                <a:latin typeface="Trebuchet MS"/>
                <a:cs typeface="Trebuchet MS"/>
              </a:rPr>
              <a:t>security </a:t>
            </a:r>
            <a:r>
              <a:rPr sz="2800" spc="-120" dirty="0">
                <a:latin typeface="Trebuchet MS"/>
                <a:cs typeface="Trebuchet MS"/>
              </a:rPr>
              <a:t>paradigm </a:t>
            </a:r>
            <a:r>
              <a:rPr sz="2800" spc="-130" dirty="0">
                <a:latin typeface="Trebuchet MS"/>
                <a:cs typeface="Trebuchet MS"/>
              </a:rPr>
              <a:t>for </a:t>
            </a:r>
            <a:r>
              <a:rPr sz="2800" spc="-135" dirty="0">
                <a:latin typeface="Trebuchet MS"/>
                <a:cs typeface="Trebuchet MS"/>
              </a:rPr>
              <a:t>cloud-native </a:t>
            </a:r>
            <a:r>
              <a:rPr sz="2800" spc="-130" dirty="0">
                <a:latin typeface="Trebuchet MS"/>
                <a:cs typeface="Trebuchet MS"/>
              </a:rPr>
              <a:t>containers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5263388"/>
            <a:ext cx="9343390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45" dirty="0">
                <a:latin typeface="Trebuchet MS"/>
                <a:cs typeface="Trebuchet MS"/>
              </a:rPr>
              <a:t>X-Kernel: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exokernel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small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attack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surface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TCB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40" dirty="0">
                <a:latin typeface="Trebuchet MS"/>
                <a:cs typeface="Trebuchet MS"/>
              </a:rPr>
              <a:t>X-LibOS: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LibOS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decouples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security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isolation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from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process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model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0459" y="4344720"/>
            <a:ext cx="1338580" cy="255904"/>
            <a:chOff x="7490459" y="4344720"/>
            <a:chExt cx="1338580" cy="255904"/>
          </a:xfrm>
        </p:grpSpPr>
        <p:sp>
          <p:nvSpPr>
            <p:cNvPr id="5" name="object 5"/>
            <p:cNvSpPr/>
            <p:nvPr/>
          </p:nvSpPr>
          <p:spPr>
            <a:xfrm>
              <a:off x="7496809" y="4351070"/>
              <a:ext cx="1325880" cy="243204"/>
            </a:xfrm>
            <a:custGeom>
              <a:avLst/>
              <a:gdLst/>
              <a:ahLst/>
              <a:cxnLst/>
              <a:rect l="l" t="t" r="r" b="b"/>
              <a:pathLst>
                <a:path w="1325879" h="243204">
                  <a:moveTo>
                    <a:pt x="1285392" y="0"/>
                  </a:moveTo>
                  <a:lnTo>
                    <a:pt x="40474" y="0"/>
                  </a:lnTo>
                  <a:lnTo>
                    <a:pt x="24720" y="3181"/>
                  </a:lnTo>
                  <a:lnTo>
                    <a:pt x="11855" y="11857"/>
                  </a:lnTo>
                  <a:lnTo>
                    <a:pt x="3180" y="24726"/>
                  </a:lnTo>
                  <a:lnTo>
                    <a:pt x="0" y="40487"/>
                  </a:lnTo>
                  <a:lnTo>
                    <a:pt x="0" y="202412"/>
                  </a:lnTo>
                  <a:lnTo>
                    <a:pt x="3180" y="218173"/>
                  </a:lnTo>
                  <a:lnTo>
                    <a:pt x="11855" y="231043"/>
                  </a:lnTo>
                  <a:lnTo>
                    <a:pt x="24720" y="239719"/>
                  </a:lnTo>
                  <a:lnTo>
                    <a:pt x="40474" y="242900"/>
                  </a:lnTo>
                  <a:lnTo>
                    <a:pt x="1285392" y="242900"/>
                  </a:lnTo>
                  <a:lnTo>
                    <a:pt x="1301153" y="239719"/>
                  </a:lnTo>
                  <a:lnTo>
                    <a:pt x="1314022" y="231043"/>
                  </a:lnTo>
                  <a:lnTo>
                    <a:pt x="1322698" y="218173"/>
                  </a:lnTo>
                  <a:lnTo>
                    <a:pt x="1325880" y="202412"/>
                  </a:lnTo>
                  <a:lnTo>
                    <a:pt x="1325880" y="40487"/>
                  </a:lnTo>
                  <a:lnTo>
                    <a:pt x="1322698" y="24726"/>
                  </a:lnTo>
                  <a:lnTo>
                    <a:pt x="1314022" y="11857"/>
                  </a:lnTo>
                  <a:lnTo>
                    <a:pt x="1301153" y="3181"/>
                  </a:lnTo>
                  <a:lnTo>
                    <a:pt x="1285392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6809" y="4351070"/>
              <a:ext cx="1325880" cy="243204"/>
            </a:xfrm>
            <a:custGeom>
              <a:avLst/>
              <a:gdLst/>
              <a:ahLst/>
              <a:cxnLst/>
              <a:rect l="l" t="t" r="r" b="b"/>
              <a:pathLst>
                <a:path w="1325879" h="243204">
                  <a:moveTo>
                    <a:pt x="0" y="40482"/>
                  </a:moveTo>
                  <a:lnTo>
                    <a:pt x="3181" y="24724"/>
                  </a:lnTo>
                  <a:lnTo>
                    <a:pt x="11857" y="11857"/>
                  </a:lnTo>
                  <a:lnTo>
                    <a:pt x="24724" y="3181"/>
                  </a:lnTo>
                  <a:lnTo>
                    <a:pt x="40482" y="0"/>
                  </a:lnTo>
                  <a:lnTo>
                    <a:pt x="1285400" y="0"/>
                  </a:lnTo>
                  <a:lnTo>
                    <a:pt x="1301158" y="3181"/>
                  </a:lnTo>
                  <a:lnTo>
                    <a:pt x="1314025" y="11857"/>
                  </a:lnTo>
                  <a:lnTo>
                    <a:pt x="1322700" y="24724"/>
                  </a:lnTo>
                  <a:lnTo>
                    <a:pt x="1325880" y="40482"/>
                  </a:lnTo>
                  <a:lnTo>
                    <a:pt x="1325880" y="202411"/>
                  </a:lnTo>
                  <a:lnTo>
                    <a:pt x="1322700" y="218168"/>
                  </a:lnTo>
                  <a:lnTo>
                    <a:pt x="1314025" y="231036"/>
                  </a:lnTo>
                  <a:lnTo>
                    <a:pt x="1301158" y="239712"/>
                  </a:lnTo>
                  <a:lnTo>
                    <a:pt x="1285400" y="242894"/>
                  </a:lnTo>
                  <a:lnTo>
                    <a:pt x="40482" y="242894"/>
                  </a:lnTo>
                  <a:lnTo>
                    <a:pt x="24724" y="239712"/>
                  </a:lnTo>
                  <a:lnTo>
                    <a:pt x="11857" y="231036"/>
                  </a:lnTo>
                  <a:lnTo>
                    <a:pt x="3181" y="218168"/>
                  </a:lnTo>
                  <a:lnTo>
                    <a:pt x="0" y="202411"/>
                  </a:lnTo>
                  <a:lnTo>
                    <a:pt x="0" y="404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444155" y="2817647"/>
            <a:ext cx="1433830" cy="1470025"/>
            <a:chOff x="7444155" y="2817647"/>
            <a:chExt cx="1433830" cy="1470025"/>
          </a:xfrm>
        </p:grpSpPr>
        <p:sp>
          <p:nvSpPr>
            <p:cNvPr id="8" name="object 8"/>
            <p:cNvSpPr/>
            <p:nvPr/>
          </p:nvSpPr>
          <p:spPr>
            <a:xfrm>
              <a:off x="7563599" y="2823997"/>
              <a:ext cx="1308100" cy="1353820"/>
            </a:xfrm>
            <a:custGeom>
              <a:avLst/>
              <a:gdLst/>
              <a:ahLst/>
              <a:cxnLst/>
              <a:rect l="l" t="t" r="r" b="b"/>
              <a:pathLst>
                <a:path w="1308100" h="1353820">
                  <a:moveTo>
                    <a:pt x="1089660" y="0"/>
                  </a:moveTo>
                  <a:lnTo>
                    <a:pt x="217932" y="0"/>
                  </a:lnTo>
                  <a:lnTo>
                    <a:pt x="167963" y="5755"/>
                  </a:lnTo>
                  <a:lnTo>
                    <a:pt x="122092" y="22151"/>
                  </a:lnTo>
                  <a:lnTo>
                    <a:pt x="81627" y="47879"/>
                  </a:lnTo>
                  <a:lnTo>
                    <a:pt x="47878" y="81630"/>
                  </a:lnTo>
                  <a:lnTo>
                    <a:pt x="22151" y="122096"/>
                  </a:lnTo>
                  <a:lnTo>
                    <a:pt x="5755" y="167971"/>
                  </a:lnTo>
                  <a:lnTo>
                    <a:pt x="0" y="217944"/>
                  </a:lnTo>
                  <a:lnTo>
                    <a:pt x="0" y="1135379"/>
                  </a:lnTo>
                  <a:lnTo>
                    <a:pt x="5755" y="1185348"/>
                  </a:lnTo>
                  <a:lnTo>
                    <a:pt x="22151" y="1231219"/>
                  </a:lnTo>
                  <a:lnTo>
                    <a:pt x="47878" y="1271684"/>
                  </a:lnTo>
                  <a:lnTo>
                    <a:pt x="81627" y="1305433"/>
                  </a:lnTo>
                  <a:lnTo>
                    <a:pt x="122092" y="1331160"/>
                  </a:lnTo>
                  <a:lnTo>
                    <a:pt x="167963" y="1347556"/>
                  </a:lnTo>
                  <a:lnTo>
                    <a:pt x="217932" y="1353311"/>
                  </a:lnTo>
                  <a:lnTo>
                    <a:pt x="1089660" y="1353311"/>
                  </a:lnTo>
                  <a:lnTo>
                    <a:pt x="1139628" y="1347556"/>
                  </a:lnTo>
                  <a:lnTo>
                    <a:pt x="1185499" y="1331160"/>
                  </a:lnTo>
                  <a:lnTo>
                    <a:pt x="1225964" y="1305433"/>
                  </a:lnTo>
                  <a:lnTo>
                    <a:pt x="1259713" y="1271684"/>
                  </a:lnTo>
                  <a:lnTo>
                    <a:pt x="1285440" y="1231219"/>
                  </a:lnTo>
                  <a:lnTo>
                    <a:pt x="1301836" y="1185348"/>
                  </a:lnTo>
                  <a:lnTo>
                    <a:pt x="1307592" y="1135379"/>
                  </a:lnTo>
                  <a:lnTo>
                    <a:pt x="1307592" y="217944"/>
                  </a:lnTo>
                  <a:lnTo>
                    <a:pt x="1301836" y="167971"/>
                  </a:lnTo>
                  <a:lnTo>
                    <a:pt x="1285440" y="122096"/>
                  </a:lnTo>
                  <a:lnTo>
                    <a:pt x="1259713" y="81630"/>
                  </a:lnTo>
                  <a:lnTo>
                    <a:pt x="1225964" y="47879"/>
                  </a:lnTo>
                  <a:lnTo>
                    <a:pt x="1185499" y="22151"/>
                  </a:lnTo>
                  <a:lnTo>
                    <a:pt x="1139628" y="5755"/>
                  </a:lnTo>
                  <a:lnTo>
                    <a:pt x="1089660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63599" y="2823997"/>
              <a:ext cx="1308100" cy="1353820"/>
            </a:xfrm>
            <a:custGeom>
              <a:avLst/>
              <a:gdLst/>
              <a:ahLst/>
              <a:cxnLst/>
              <a:rect l="l" t="t" r="r" b="b"/>
              <a:pathLst>
                <a:path w="1308100" h="1353820">
                  <a:moveTo>
                    <a:pt x="0" y="217936"/>
                  </a:moveTo>
                  <a:lnTo>
                    <a:pt x="5755" y="167965"/>
                  </a:lnTo>
                  <a:lnTo>
                    <a:pt x="22151" y="122093"/>
                  </a:lnTo>
                  <a:lnTo>
                    <a:pt x="47878" y="81628"/>
                  </a:lnTo>
                  <a:lnTo>
                    <a:pt x="81628" y="47878"/>
                  </a:lnTo>
                  <a:lnTo>
                    <a:pt x="122093" y="22151"/>
                  </a:lnTo>
                  <a:lnTo>
                    <a:pt x="167965" y="5755"/>
                  </a:lnTo>
                  <a:lnTo>
                    <a:pt x="217936" y="0"/>
                  </a:lnTo>
                  <a:lnTo>
                    <a:pt x="1089660" y="0"/>
                  </a:lnTo>
                  <a:lnTo>
                    <a:pt x="1139630" y="5755"/>
                  </a:lnTo>
                  <a:lnTo>
                    <a:pt x="1185501" y="22151"/>
                  </a:lnTo>
                  <a:lnTo>
                    <a:pt x="1225965" y="47878"/>
                  </a:lnTo>
                  <a:lnTo>
                    <a:pt x="1259714" y="81628"/>
                  </a:lnTo>
                  <a:lnTo>
                    <a:pt x="1285440" y="122093"/>
                  </a:lnTo>
                  <a:lnTo>
                    <a:pt x="1301835" y="167965"/>
                  </a:lnTo>
                  <a:lnTo>
                    <a:pt x="1307590" y="217936"/>
                  </a:lnTo>
                  <a:lnTo>
                    <a:pt x="1307590" y="1135380"/>
                  </a:lnTo>
                  <a:lnTo>
                    <a:pt x="1301835" y="1185350"/>
                  </a:lnTo>
                  <a:lnTo>
                    <a:pt x="1285440" y="1231221"/>
                  </a:lnTo>
                  <a:lnTo>
                    <a:pt x="1259714" y="1271685"/>
                  </a:lnTo>
                  <a:lnTo>
                    <a:pt x="1225965" y="1305434"/>
                  </a:lnTo>
                  <a:lnTo>
                    <a:pt x="1185501" y="1331160"/>
                  </a:lnTo>
                  <a:lnTo>
                    <a:pt x="1139630" y="1347555"/>
                  </a:lnTo>
                  <a:lnTo>
                    <a:pt x="1089660" y="1353310"/>
                  </a:lnTo>
                  <a:lnTo>
                    <a:pt x="217936" y="1353310"/>
                  </a:lnTo>
                  <a:lnTo>
                    <a:pt x="167965" y="1347555"/>
                  </a:lnTo>
                  <a:lnTo>
                    <a:pt x="122093" y="1331160"/>
                  </a:lnTo>
                  <a:lnTo>
                    <a:pt x="81628" y="1305434"/>
                  </a:lnTo>
                  <a:lnTo>
                    <a:pt x="47878" y="1271685"/>
                  </a:lnTo>
                  <a:lnTo>
                    <a:pt x="22151" y="1231221"/>
                  </a:lnTo>
                  <a:lnTo>
                    <a:pt x="5755" y="1185350"/>
                  </a:lnTo>
                  <a:lnTo>
                    <a:pt x="0" y="1135380"/>
                  </a:lnTo>
                  <a:lnTo>
                    <a:pt x="0" y="2179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50505" y="2924225"/>
              <a:ext cx="1306195" cy="1357630"/>
            </a:xfrm>
            <a:custGeom>
              <a:avLst/>
              <a:gdLst/>
              <a:ahLst/>
              <a:cxnLst/>
              <a:rect l="l" t="t" r="r" b="b"/>
              <a:pathLst>
                <a:path w="1306195" h="1357629">
                  <a:moveTo>
                    <a:pt x="1088377" y="0"/>
                  </a:moveTo>
                  <a:lnTo>
                    <a:pt x="217677" y="0"/>
                  </a:lnTo>
                  <a:lnTo>
                    <a:pt x="167767" y="5749"/>
                  </a:lnTo>
                  <a:lnTo>
                    <a:pt x="121949" y="22125"/>
                  </a:lnTo>
                  <a:lnTo>
                    <a:pt x="81532" y="47822"/>
                  </a:lnTo>
                  <a:lnTo>
                    <a:pt x="47822" y="81532"/>
                  </a:lnTo>
                  <a:lnTo>
                    <a:pt x="22125" y="121949"/>
                  </a:lnTo>
                  <a:lnTo>
                    <a:pt x="5749" y="167767"/>
                  </a:lnTo>
                  <a:lnTo>
                    <a:pt x="0" y="217677"/>
                  </a:lnTo>
                  <a:lnTo>
                    <a:pt x="0" y="1139405"/>
                  </a:lnTo>
                  <a:lnTo>
                    <a:pt x="5749" y="1189316"/>
                  </a:lnTo>
                  <a:lnTo>
                    <a:pt x="22125" y="1235134"/>
                  </a:lnTo>
                  <a:lnTo>
                    <a:pt x="47822" y="1275551"/>
                  </a:lnTo>
                  <a:lnTo>
                    <a:pt x="81532" y="1309261"/>
                  </a:lnTo>
                  <a:lnTo>
                    <a:pt x="121949" y="1334958"/>
                  </a:lnTo>
                  <a:lnTo>
                    <a:pt x="167767" y="1351334"/>
                  </a:lnTo>
                  <a:lnTo>
                    <a:pt x="217677" y="1357083"/>
                  </a:lnTo>
                  <a:lnTo>
                    <a:pt x="1088377" y="1357083"/>
                  </a:lnTo>
                  <a:lnTo>
                    <a:pt x="1138288" y="1351334"/>
                  </a:lnTo>
                  <a:lnTo>
                    <a:pt x="1184105" y="1334958"/>
                  </a:lnTo>
                  <a:lnTo>
                    <a:pt x="1224522" y="1309261"/>
                  </a:lnTo>
                  <a:lnTo>
                    <a:pt x="1258233" y="1275551"/>
                  </a:lnTo>
                  <a:lnTo>
                    <a:pt x="1283929" y="1235134"/>
                  </a:lnTo>
                  <a:lnTo>
                    <a:pt x="1300306" y="1189316"/>
                  </a:lnTo>
                  <a:lnTo>
                    <a:pt x="1306055" y="1139405"/>
                  </a:lnTo>
                  <a:lnTo>
                    <a:pt x="1306055" y="217677"/>
                  </a:lnTo>
                  <a:lnTo>
                    <a:pt x="1300306" y="167767"/>
                  </a:lnTo>
                  <a:lnTo>
                    <a:pt x="1283929" y="121949"/>
                  </a:lnTo>
                  <a:lnTo>
                    <a:pt x="1258233" y="81532"/>
                  </a:lnTo>
                  <a:lnTo>
                    <a:pt x="1224522" y="47822"/>
                  </a:lnTo>
                  <a:lnTo>
                    <a:pt x="1184105" y="22125"/>
                  </a:lnTo>
                  <a:lnTo>
                    <a:pt x="1138288" y="5749"/>
                  </a:lnTo>
                  <a:lnTo>
                    <a:pt x="1088377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50505" y="2924225"/>
              <a:ext cx="1306195" cy="1357630"/>
            </a:xfrm>
            <a:custGeom>
              <a:avLst/>
              <a:gdLst/>
              <a:ahLst/>
              <a:cxnLst/>
              <a:rect l="l" t="t" r="r" b="b"/>
              <a:pathLst>
                <a:path w="1306195" h="1357629">
                  <a:moveTo>
                    <a:pt x="0" y="217680"/>
                  </a:moveTo>
                  <a:lnTo>
                    <a:pt x="5749" y="167768"/>
                  </a:lnTo>
                  <a:lnTo>
                    <a:pt x="22125" y="121949"/>
                  </a:lnTo>
                  <a:lnTo>
                    <a:pt x="47821" y="81532"/>
                  </a:lnTo>
                  <a:lnTo>
                    <a:pt x="81532" y="47821"/>
                  </a:lnTo>
                  <a:lnTo>
                    <a:pt x="121949" y="22125"/>
                  </a:lnTo>
                  <a:lnTo>
                    <a:pt x="167768" y="5749"/>
                  </a:lnTo>
                  <a:lnTo>
                    <a:pt x="217680" y="0"/>
                  </a:lnTo>
                  <a:lnTo>
                    <a:pt x="1088380" y="0"/>
                  </a:lnTo>
                  <a:lnTo>
                    <a:pt x="1138292" y="5749"/>
                  </a:lnTo>
                  <a:lnTo>
                    <a:pt x="1184110" y="22125"/>
                  </a:lnTo>
                  <a:lnTo>
                    <a:pt x="1224527" y="47821"/>
                  </a:lnTo>
                  <a:lnTo>
                    <a:pt x="1258238" y="81532"/>
                  </a:lnTo>
                  <a:lnTo>
                    <a:pt x="1283935" y="121949"/>
                  </a:lnTo>
                  <a:lnTo>
                    <a:pt x="1300311" y="167768"/>
                  </a:lnTo>
                  <a:lnTo>
                    <a:pt x="1306060" y="217680"/>
                  </a:lnTo>
                  <a:lnTo>
                    <a:pt x="1306060" y="1139410"/>
                  </a:lnTo>
                  <a:lnTo>
                    <a:pt x="1300311" y="1189322"/>
                  </a:lnTo>
                  <a:lnTo>
                    <a:pt x="1283935" y="1235140"/>
                  </a:lnTo>
                  <a:lnTo>
                    <a:pt x="1258238" y="1275557"/>
                  </a:lnTo>
                  <a:lnTo>
                    <a:pt x="1224527" y="1309268"/>
                  </a:lnTo>
                  <a:lnTo>
                    <a:pt x="1184110" y="1334965"/>
                  </a:lnTo>
                  <a:lnTo>
                    <a:pt x="1138292" y="1351341"/>
                  </a:lnTo>
                  <a:lnTo>
                    <a:pt x="1088380" y="1357090"/>
                  </a:lnTo>
                  <a:lnTo>
                    <a:pt x="217680" y="1357090"/>
                  </a:lnTo>
                  <a:lnTo>
                    <a:pt x="167768" y="1351341"/>
                  </a:lnTo>
                  <a:lnTo>
                    <a:pt x="121949" y="1334965"/>
                  </a:lnTo>
                  <a:lnTo>
                    <a:pt x="81532" y="1309268"/>
                  </a:lnTo>
                  <a:lnTo>
                    <a:pt x="47821" y="1275557"/>
                  </a:lnTo>
                  <a:lnTo>
                    <a:pt x="22125" y="1235140"/>
                  </a:lnTo>
                  <a:lnTo>
                    <a:pt x="5749" y="1189322"/>
                  </a:lnTo>
                  <a:lnTo>
                    <a:pt x="0" y="1139410"/>
                  </a:lnTo>
                  <a:lnTo>
                    <a:pt x="0" y="2176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07312" y="3004819"/>
            <a:ext cx="9925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85" dirty="0">
                <a:latin typeface="Trebuchet MS"/>
                <a:cs typeface="Trebuchet MS"/>
              </a:rPr>
              <a:t>X-Container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50886" y="3939425"/>
            <a:ext cx="923925" cy="263525"/>
            <a:chOff x="7650886" y="3939425"/>
            <a:chExt cx="923925" cy="263525"/>
          </a:xfrm>
        </p:grpSpPr>
        <p:sp>
          <p:nvSpPr>
            <p:cNvPr id="14" name="object 14"/>
            <p:cNvSpPr/>
            <p:nvPr/>
          </p:nvSpPr>
          <p:spPr>
            <a:xfrm>
              <a:off x="7657236" y="3945775"/>
              <a:ext cx="911225" cy="250825"/>
            </a:xfrm>
            <a:custGeom>
              <a:avLst/>
              <a:gdLst/>
              <a:ahLst/>
              <a:cxnLst/>
              <a:rect l="l" t="t" r="r" b="b"/>
              <a:pathLst>
                <a:path w="911225" h="250825">
                  <a:moveTo>
                    <a:pt x="869289" y="0"/>
                  </a:moveTo>
                  <a:lnTo>
                    <a:pt x="41757" y="0"/>
                  </a:lnTo>
                  <a:lnTo>
                    <a:pt x="25503" y="3283"/>
                  </a:lnTo>
                  <a:lnTo>
                    <a:pt x="12230" y="12236"/>
                  </a:lnTo>
                  <a:lnTo>
                    <a:pt x="3281" y="25513"/>
                  </a:lnTo>
                  <a:lnTo>
                    <a:pt x="0" y="41770"/>
                  </a:lnTo>
                  <a:lnTo>
                    <a:pt x="0" y="208826"/>
                  </a:lnTo>
                  <a:lnTo>
                    <a:pt x="3281" y="225087"/>
                  </a:lnTo>
                  <a:lnTo>
                    <a:pt x="12230" y="238364"/>
                  </a:lnTo>
                  <a:lnTo>
                    <a:pt x="25503" y="247314"/>
                  </a:lnTo>
                  <a:lnTo>
                    <a:pt x="41757" y="250596"/>
                  </a:lnTo>
                  <a:lnTo>
                    <a:pt x="869289" y="250596"/>
                  </a:lnTo>
                  <a:lnTo>
                    <a:pt x="885545" y="247314"/>
                  </a:lnTo>
                  <a:lnTo>
                    <a:pt x="898823" y="238364"/>
                  </a:lnTo>
                  <a:lnTo>
                    <a:pt x="907776" y="225087"/>
                  </a:lnTo>
                  <a:lnTo>
                    <a:pt x="911059" y="208826"/>
                  </a:lnTo>
                  <a:lnTo>
                    <a:pt x="911059" y="41770"/>
                  </a:lnTo>
                  <a:lnTo>
                    <a:pt x="907776" y="25513"/>
                  </a:lnTo>
                  <a:lnTo>
                    <a:pt x="898823" y="12236"/>
                  </a:lnTo>
                  <a:lnTo>
                    <a:pt x="885545" y="3283"/>
                  </a:lnTo>
                  <a:lnTo>
                    <a:pt x="869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7236" y="3945775"/>
              <a:ext cx="911225" cy="250825"/>
            </a:xfrm>
            <a:custGeom>
              <a:avLst/>
              <a:gdLst/>
              <a:ahLst/>
              <a:cxnLst/>
              <a:rect l="l" t="t" r="r" b="b"/>
              <a:pathLst>
                <a:path w="911225" h="250825">
                  <a:moveTo>
                    <a:pt x="0" y="41766"/>
                  </a:moveTo>
                  <a:lnTo>
                    <a:pt x="3282" y="25508"/>
                  </a:lnTo>
                  <a:lnTo>
                    <a:pt x="12232" y="12232"/>
                  </a:lnTo>
                  <a:lnTo>
                    <a:pt x="25508" y="3282"/>
                  </a:lnTo>
                  <a:lnTo>
                    <a:pt x="41765" y="0"/>
                  </a:lnTo>
                  <a:lnTo>
                    <a:pt x="869294" y="0"/>
                  </a:lnTo>
                  <a:lnTo>
                    <a:pt x="885551" y="3282"/>
                  </a:lnTo>
                  <a:lnTo>
                    <a:pt x="898827" y="12232"/>
                  </a:lnTo>
                  <a:lnTo>
                    <a:pt x="907778" y="25508"/>
                  </a:lnTo>
                  <a:lnTo>
                    <a:pt x="911060" y="41766"/>
                  </a:lnTo>
                  <a:lnTo>
                    <a:pt x="911060" y="208824"/>
                  </a:lnTo>
                  <a:lnTo>
                    <a:pt x="907778" y="225081"/>
                  </a:lnTo>
                  <a:lnTo>
                    <a:pt x="898827" y="238357"/>
                  </a:lnTo>
                  <a:lnTo>
                    <a:pt x="885551" y="247308"/>
                  </a:lnTo>
                  <a:lnTo>
                    <a:pt x="869294" y="250590"/>
                  </a:lnTo>
                  <a:lnTo>
                    <a:pt x="41765" y="250590"/>
                  </a:lnTo>
                  <a:lnTo>
                    <a:pt x="25508" y="247308"/>
                  </a:lnTo>
                  <a:lnTo>
                    <a:pt x="12232" y="238357"/>
                  </a:lnTo>
                  <a:lnTo>
                    <a:pt x="3282" y="225081"/>
                  </a:lnTo>
                  <a:lnTo>
                    <a:pt x="0" y="208824"/>
                  </a:lnTo>
                  <a:lnTo>
                    <a:pt x="0" y="417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77581" y="3943603"/>
            <a:ext cx="1019810" cy="1008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Trebuchet MS"/>
                <a:cs typeface="Trebuchet MS"/>
              </a:rPr>
              <a:t>X-LibOS</a:t>
            </a:r>
            <a:endParaRPr sz="1400">
              <a:latin typeface="Trebuchet MS"/>
              <a:cs typeface="Trebuchet MS"/>
            </a:endParaRPr>
          </a:p>
          <a:p>
            <a:pPr marR="46355" algn="ctr">
              <a:lnSpc>
                <a:spcPct val="100000"/>
              </a:lnSpc>
              <a:spcBef>
                <a:spcPts val="1310"/>
              </a:spcBef>
            </a:pPr>
            <a:r>
              <a:rPr sz="1600" spc="-90" dirty="0">
                <a:latin typeface="Trebuchet MS"/>
                <a:cs typeface="Trebuchet MS"/>
              </a:rPr>
              <a:t>X-Kernel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1600" b="1" spc="-130" dirty="0">
                <a:latin typeface="Trebuchet MS"/>
                <a:cs typeface="Trebuchet MS"/>
              </a:rPr>
              <a:t>X</a:t>
            </a:r>
            <a:r>
              <a:rPr sz="1600" b="1" spc="-105" dirty="0">
                <a:latin typeface="Trebuchet MS"/>
                <a:cs typeface="Trebuchet MS"/>
              </a:rPr>
              <a:t>-</a:t>
            </a:r>
            <a:r>
              <a:rPr sz="1600" b="1" spc="-90" dirty="0">
                <a:latin typeface="Trebuchet MS"/>
                <a:cs typeface="Trebuchet MS"/>
              </a:rPr>
              <a:t>Co</a:t>
            </a:r>
            <a:r>
              <a:rPr sz="1600" b="1" spc="-105" dirty="0">
                <a:latin typeface="Trebuchet MS"/>
                <a:cs typeface="Trebuchet MS"/>
              </a:rPr>
              <a:t>nt</a:t>
            </a:r>
            <a:r>
              <a:rPr sz="1600" b="1" spc="-70" dirty="0">
                <a:latin typeface="Trebuchet MS"/>
                <a:cs typeface="Trebuchet MS"/>
              </a:rPr>
              <a:t>a</a:t>
            </a:r>
            <a:r>
              <a:rPr sz="1600" b="1" spc="-95" dirty="0">
                <a:latin typeface="Trebuchet MS"/>
                <a:cs typeface="Trebuchet MS"/>
              </a:rPr>
              <a:t>i</a:t>
            </a:r>
            <a:r>
              <a:rPr sz="1600" b="1" spc="-100" dirty="0">
                <a:latin typeface="Trebuchet MS"/>
                <a:cs typeface="Trebuchet MS"/>
              </a:rPr>
              <a:t>n</a:t>
            </a:r>
            <a:r>
              <a:rPr sz="1600" b="1" spc="-105" dirty="0">
                <a:latin typeface="Trebuchet MS"/>
                <a:cs typeface="Trebuchet MS"/>
              </a:rPr>
              <a:t>e</a:t>
            </a:r>
            <a:r>
              <a:rPr sz="1600" b="1" spc="-114" dirty="0"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72437" y="3340341"/>
            <a:ext cx="315595" cy="612140"/>
            <a:chOff x="8172437" y="3340341"/>
            <a:chExt cx="315595" cy="612140"/>
          </a:xfrm>
        </p:grpSpPr>
        <p:sp>
          <p:nvSpPr>
            <p:cNvPr id="18" name="object 18"/>
            <p:cNvSpPr/>
            <p:nvPr/>
          </p:nvSpPr>
          <p:spPr>
            <a:xfrm>
              <a:off x="8178787" y="3346691"/>
              <a:ext cx="302895" cy="599440"/>
            </a:xfrm>
            <a:custGeom>
              <a:avLst/>
              <a:gdLst/>
              <a:ahLst/>
              <a:cxnLst/>
              <a:rect l="l" t="t" r="r" b="b"/>
              <a:pathLst>
                <a:path w="302895" h="599439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48728"/>
                  </a:lnTo>
                  <a:lnTo>
                    <a:pt x="3965" y="568367"/>
                  </a:lnTo>
                  <a:lnTo>
                    <a:pt x="14779" y="584406"/>
                  </a:lnTo>
                  <a:lnTo>
                    <a:pt x="30818" y="595220"/>
                  </a:lnTo>
                  <a:lnTo>
                    <a:pt x="50457" y="599186"/>
                  </a:lnTo>
                  <a:lnTo>
                    <a:pt x="252272" y="599186"/>
                  </a:lnTo>
                  <a:lnTo>
                    <a:pt x="271911" y="595220"/>
                  </a:lnTo>
                  <a:lnTo>
                    <a:pt x="287950" y="584406"/>
                  </a:lnTo>
                  <a:lnTo>
                    <a:pt x="298764" y="568367"/>
                  </a:lnTo>
                  <a:lnTo>
                    <a:pt x="302729" y="548728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78787" y="3346691"/>
              <a:ext cx="302895" cy="599440"/>
            </a:xfrm>
            <a:custGeom>
              <a:avLst/>
              <a:gdLst/>
              <a:ahLst/>
              <a:cxnLst/>
              <a:rect l="l" t="t" r="r" b="b"/>
              <a:pathLst>
                <a:path w="302895" h="599439">
                  <a:moveTo>
                    <a:pt x="0" y="50455"/>
                  </a:moveTo>
                  <a:lnTo>
                    <a:pt x="3965" y="30815"/>
                  </a:lnTo>
                  <a:lnTo>
                    <a:pt x="14778" y="14778"/>
                  </a:lnTo>
                  <a:lnTo>
                    <a:pt x="30815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2" y="30815"/>
                  </a:lnTo>
                  <a:lnTo>
                    <a:pt x="302727" y="50455"/>
                  </a:lnTo>
                  <a:lnTo>
                    <a:pt x="302727" y="548733"/>
                  </a:lnTo>
                  <a:lnTo>
                    <a:pt x="298762" y="568372"/>
                  </a:lnTo>
                  <a:lnTo>
                    <a:pt x="287949" y="584410"/>
                  </a:lnTo>
                  <a:lnTo>
                    <a:pt x="271911" y="595223"/>
                  </a:lnTo>
                  <a:lnTo>
                    <a:pt x="252272" y="599188"/>
                  </a:lnTo>
                  <a:lnTo>
                    <a:pt x="50455" y="599188"/>
                  </a:lnTo>
                  <a:lnTo>
                    <a:pt x="30815" y="595223"/>
                  </a:lnTo>
                  <a:lnTo>
                    <a:pt x="14778" y="584410"/>
                  </a:lnTo>
                  <a:lnTo>
                    <a:pt x="3965" y="568372"/>
                  </a:lnTo>
                  <a:lnTo>
                    <a:pt x="0" y="548733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40407" y="3437635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35709" y="3340341"/>
            <a:ext cx="315595" cy="615950"/>
            <a:chOff x="7735709" y="3340341"/>
            <a:chExt cx="315595" cy="615950"/>
          </a:xfrm>
        </p:grpSpPr>
        <p:sp>
          <p:nvSpPr>
            <p:cNvPr id="22" name="object 22"/>
            <p:cNvSpPr/>
            <p:nvPr/>
          </p:nvSpPr>
          <p:spPr>
            <a:xfrm>
              <a:off x="7742059" y="3346691"/>
              <a:ext cx="302895" cy="603250"/>
            </a:xfrm>
            <a:custGeom>
              <a:avLst/>
              <a:gdLst/>
              <a:ahLst/>
              <a:cxnLst/>
              <a:rect l="l" t="t" r="r" b="b"/>
              <a:pathLst>
                <a:path w="302895" h="603250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52284"/>
                  </a:lnTo>
                  <a:lnTo>
                    <a:pt x="3965" y="571929"/>
                  </a:lnTo>
                  <a:lnTo>
                    <a:pt x="14779" y="587967"/>
                  </a:lnTo>
                  <a:lnTo>
                    <a:pt x="30818" y="598778"/>
                  </a:lnTo>
                  <a:lnTo>
                    <a:pt x="50457" y="602742"/>
                  </a:lnTo>
                  <a:lnTo>
                    <a:pt x="252272" y="602742"/>
                  </a:lnTo>
                  <a:lnTo>
                    <a:pt x="271911" y="598778"/>
                  </a:lnTo>
                  <a:lnTo>
                    <a:pt x="287950" y="587967"/>
                  </a:lnTo>
                  <a:lnTo>
                    <a:pt x="298764" y="571929"/>
                  </a:lnTo>
                  <a:lnTo>
                    <a:pt x="302729" y="552284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42059" y="3346691"/>
              <a:ext cx="302895" cy="603250"/>
            </a:xfrm>
            <a:custGeom>
              <a:avLst/>
              <a:gdLst/>
              <a:ahLst/>
              <a:cxnLst/>
              <a:rect l="l" t="t" r="r" b="b"/>
              <a:pathLst>
                <a:path w="302895" h="603250">
                  <a:moveTo>
                    <a:pt x="0" y="50455"/>
                  </a:moveTo>
                  <a:lnTo>
                    <a:pt x="3965" y="30816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6"/>
                  </a:lnTo>
                  <a:lnTo>
                    <a:pt x="302728" y="50455"/>
                  </a:lnTo>
                  <a:lnTo>
                    <a:pt x="302728" y="552292"/>
                  </a:lnTo>
                  <a:lnTo>
                    <a:pt x="298763" y="571932"/>
                  </a:lnTo>
                  <a:lnTo>
                    <a:pt x="287949" y="587970"/>
                  </a:lnTo>
                  <a:lnTo>
                    <a:pt x="271911" y="598783"/>
                  </a:lnTo>
                  <a:lnTo>
                    <a:pt x="252272" y="602748"/>
                  </a:lnTo>
                  <a:lnTo>
                    <a:pt x="50455" y="602748"/>
                  </a:lnTo>
                  <a:lnTo>
                    <a:pt x="30816" y="598783"/>
                  </a:lnTo>
                  <a:lnTo>
                    <a:pt x="14778" y="587970"/>
                  </a:lnTo>
                  <a:lnTo>
                    <a:pt x="3965" y="571932"/>
                  </a:lnTo>
                  <a:lnTo>
                    <a:pt x="0" y="552292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03671" y="3440684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68171" y="3918584"/>
            <a:ext cx="690245" cy="54610"/>
          </a:xfrm>
          <a:custGeom>
            <a:avLst/>
            <a:gdLst/>
            <a:ahLst/>
            <a:cxnLst/>
            <a:rect l="l" t="t" r="r" b="b"/>
            <a:pathLst>
              <a:path w="690245" h="54610">
                <a:moveTo>
                  <a:pt x="256032" y="0"/>
                </a:moveTo>
                <a:lnTo>
                  <a:pt x="0" y="0"/>
                </a:lnTo>
                <a:lnTo>
                  <a:pt x="0" y="54394"/>
                </a:lnTo>
                <a:lnTo>
                  <a:pt x="256032" y="54394"/>
                </a:lnTo>
                <a:lnTo>
                  <a:pt x="256032" y="0"/>
                </a:lnTo>
                <a:close/>
              </a:path>
              <a:path w="690245" h="54610">
                <a:moveTo>
                  <a:pt x="689991" y="1193"/>
                </a:moveTo>
                <a:lnTo>
                  <a:pt x="433971" y="1193"/>
                </a:lnTo>
                <a:lnTo>
                  <a:pt x="433971" y="46901"/>
                </a:lnTo>
                <a:lnTo>
                  <a:pt x="689991" y="46901"/>
                </a:lnTo>
                <a:lnTo>
                  <a:pt x="689991" y="1193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28562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35" dirty="0"/>
              <a:t>X-Containers</a:t>
            </a:r>
            <a:endParaRPr sz="4400"/>
          </a:p>
        </p:txBody>
      </p:sp>
      <p:grpSp>
        <p:nvGrpSpPr>
          <p:cNvPr id="27" name="object 27"/>
          <p:cNvGrpSpPr/>
          <p:nvPr/>
        </p:nvGrpSpPr>
        <p:grpSpPr>
          <a:xfrm>
            <a:off x="3056229" y="3113341"/>
            <a:ext cx="1251585" cy="1162685"/>
            <a:chOff x="3056229" y="3113341"/>
            <a:chExt cx="1251585" cy="1162685"/>
          </a:xfrm>
        </p:grpSpPr>
        <p:sp>
          <p:nvSpPr>
            <p:cNvPr id="28" name="object 28"/>
            <p:cNvSpPr/>
            <p:nvPr/>
          </p:nvSpPr>
          <p:spPr>
            <a:xfrm>
              <a:off x="3176714" y="3119691"/>
              <a:ext cx="1124585" cy="1061085"/>
            </a:xfrm>
            <a:custGeom>
              <a:avLst/>
              <a:gdLst/>
              <a:ahLst/>
              <a:cxnLst/>
              <a:rect l="l" t="t" r="r" b="b"/>
              <a:pathLst>
                <a:path w="1124585" h="1061085">
                  <a:moveTo>
                    <a:pt x="947394" y="0"/>
                  </a:moveTo>
                  <a:lnTo>
                    <a:pt x="176796" y="0"/>
                  </a:lnTo>
                  <a:lnTo>
                    <a:pt x="129794" y="6314"/>
                  </a:lnTo>
                  <a:lnTo>
                    <a:pt x="87560" y="24136"/>
                  </a:lnTo>
                  <a:lnTo>
                    <a:pt x="51779" y="51779"/>
                  </a:lnTo>
                  <a:lnTo>
                    <a:pt x="24136" y="87560"/>
                  </a:lnTo>
                  <a:lnTo>
                    <a:pt x="6314" y="129794"/>
                  </a:lnTo>
                  <a:lnTo>
                    <a:pt x="0" y="176796"/>
                  </a:lnTo>
                  <a:lnTo>
                    <a:pt x="0" y="883983"/>
                  </a:lnTo>
                  <a:lnTo>
                    <a:pt x="6314" y="930981"/>
                  </a:lnTo>
                  <a:lnTo>
                    <a:pt x="24136" y="973214"/>
                  </a:lnTo>
                  <a:lnTo>
                    <a:pt x="51779" y="1008995"/>
                  </a:lnTo>
                  <a:lnTo>
                    <a:pt x="87560" y="1036641"/>
                  </a:lnTo>
                  <a:lnTo>
                    <a:pt x="129794" y="1054464"/>
                  </a:lnTo>
                  <a:lnTo>
                    <a:pt x="176796" y="1060780"/>
                  </a:lnTo>
                  <a:lnTo>
                    <a:pt x="947394" y="1060780"/>
                  </a:lnTo>
                  <a:lnTo>
                    <a:pt x="994392" y="1054464"/>
                  </a:lnTo>
                  <a:lnTo>
                    <a:pt x="1036625" y="1036641"/>
                  </a:lnTo>
                  <a:lnTo>
                    <a:pt x="1072407" y="1008995"/>
                  </a:lnTo>
                  <a:lnTo>
                    <a:pt x="1100052" y="973214"/>
                  </a:lnTo>
                  <a:lnTo>
                    <a:pt x="1117875" y="930981"/>
                  </a:lnTo>
                  <a:lnTo>
                    <a:pt x="1124191" y="883983"/>
                  </a:lnTo>
                  <a:lnTo>
                    <a:pt x="1124191" y="176796"/>
                  </a:lnTo>
                  <a:lnTo>
                    <a:pt x="1117875" y="129794"/>
                  </a:lnTo>
                  <a:lnTo>
                    <a:pt x="1100052" y="87560"/>
                  </a:lnTo>
                  <a:lnTo>
                    <a:pt x="1072407" y="51779"/>
                  </a:lnTo>
                  <a:lnTo>
                    <a:pt x="1036625" y="24136"/>
                  </a:lnTo>
                  <a:lnTo>
                    <a:pt x="994392" y="6314"/>
                  </a:lnTo>
                  <a:lnTo>
                    <a:pt x="947394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76714" y="3119691"/>
              <a:ext cx="1124585" cy="1061085"/>
            </a:xfrm>
            <a:custGeom>
              <a:avLst/>
              <a:gdLst/>
              <a:ahLst/>
              <a:cxnLst/>
              <a:rect l="l" t="t" r="r" b="b"/>
              <a:pathLst>
                <a:path w="1124585" h="1061085">
                  <a:moveTo>
                    <a:pt x="0" y="176800"/>
                  </a:moveTo>
                  <a:lnTo>
                    <a:pt x="6315" y="129799"/>
                  </a:lnTo>
                  <a:lnTo>
                    <a:pt x="24138" y="87565"/>
                  </a:lnTo>
                  <a:lnTo>
                    <a:pt x="51783" y="51783"/>
                  </a:lnTo>
                  <a:lnTo>
                    <a:pt x="87565" y="24138"/>
                  </a:lnTo>
                  <a:lnTo>
                    <a:pt x="129799" y="6315"/>
                  </a:lnTo>
                  <a:lnTo>
                    <a:pt x="176800" y="0"/>
                  </a:lnTo>
                  <a:lnTo>
                    <a:pt x="947396" y="0"/>
                  </a:lnTo>
                  <a:lnTo>
                    <a:pt x="994397" y="6315"/>
                  </a:lnTo>
                  <a:lnTo>
                    <a:pt x="1036631" y="24138"/>
                  </a:lnTo>
                  <a:lnTo>
                    <a:pt x="1072415" y="51783"/>
                  </a:lnTo>
                  <a:lnTo>
                    <a:pt x="1100061" y="87565"/>
                  </a:lnTo>
                  <a:lnTo>
                    <a:pt x="1117884" y="129799"/>
                  </a:lnTo>
                  <a:lnTo>
                    <a:pt x="1124200" y="176800"/>
                  </a:lnTo>
                  <a:lnTo>
                    <a:pt x="1124200" y="883983"/>
                  </a:lnTo>
                  <a:lnTo>
                    <a:pt x="1117884" y="930983"/>
                  </a:lnTo>
                  <a:lnTo>
                    <a:pt x="1100061" y="973217"/>
                  </a:lnTo>
                  <a:lnTo>
                    <a:pt x="1072415" y="1008998"/>
                  </a:lnTo>
                  <a:lnTo>
                    <a:pt x="1036631" y="1036642"/>
                  </a:lnTo>
                  <a:lnTo>
                    <a:pt x="994397" y="1054465"/>
                  </a:lnTo>
                  <a:lnTo>
                    <a:pt x="947396" y="1060780"/>
                  </a:lnTo>
                  <a:lnTo>
                    <a:pt x="176800" y="1060780"/>
                  </a:lnTo>
                  <a:lnTo>
                    <a:pt x="129799" y="1054465"/>
                  </a:lnTo>
                  <a:lnTo>
                    <a:pt x="87565" y="1036642"/>
                  </a:lnTo>
                  <a:lnTo>
                    <a:pt x="51783" y="1008998"/>
                  </a:lnTo>
                  <a:lnTo>
                    <a:pt x="24138" y="973217"/>
                  </a:lnTo>
                  <a:lnTo>
                    <a:pt x="6315" y="930983"/>
                  </a:lnTo>
                  <a:lnTo>
                    <a:pt x="0" y="883983"/>
                  </a:lnTo>
                  <a:lnTo>
                    <a:pt x="0" y="176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62579" y="3239160"/>
              <a:ext cx="1160145" cy="1030605"/>
            </a:xfrm>
            <a:custGeom>
              <a:avLst/>
              <a:gdLst/>
              <a:ahLst/>
              <a:cxnLst/>
              <a:rect l="l" t="t" r="r" b="b"/>
              <a:pathLst>
                <a:path w="1160145" h="1030604">
                  <a:moveTo>
                    <a:pt x="987920" y="0"/>
                  </a:moveTo>
                  <a:lnTo>
                    <a:pt x="171729" y="0"/>
                  </a:lnTo>
                  <a:lnTo>
                    <a:pt x="126076" y="6134"/>
                  </a:lnTo>
                  <a:lnTo>
                    <a:pt x="85054" y="23446"/>
                  </a:lnTo>
                  <a:lnTo>
                    <a:pt x="50298" y="50298"/>
                  </a:lnTo>
                  <a:lnTo>
                    <a:pt x="23446" y="85054"/>
                  </a:lnTo>
                  <a:lnTo>
                    <a:pt x="6134" y="126076"/>
                  </a:lnTo>
                  <a:lnTo>
                    <a:pt x="0" y="171729"/>
                  </a:lnTo>
                  <a:lnTo>
                    <a:pt x="0" y="858583"/>
                  </a:lnTo>
                  <a:lnTo>
                    <a:pt x="6134" y="904236"/>
                  </a:lnTo>
                  <a:lnTo>
                    <a:pt x="23446" y="945258"/>
                  </a:lnTo>
                  <a:lnTo>
                    <a:pt x="50298" y="980014"/>
                  </a:lnTo>
                  <a:lnTo>
                    <a:pt x="85054" y="1006866"/>
                  </a:lnTo>
                  <a:lnTo>
                    <a:pt x="126076" y="1024178"/>
                  </a:lnTo>
                  <a:lnTo>
                    <a:pt x="171729" y="1030312"/>
                  </a:lnTo>
                  <a:lnTo>
                    <a:pt x="987920" y="1030312"/>
                  </a:lnTo>
                  <a:lnTo>
                    <a:pt x="1033567" y="1024178"/>
                  </a:lnTo>
                  <a:lnTo>
                    <a:pt x="1074586" y="1006866"/>
                  </a:lnTo>
                  <a:lnTo>
                    <a:pt x="1109340" y="980014"/>
                  </a:lnTo>
                  <a:lnTo>
                    <a:pt x="1136191" y="945258"/>
                  </a:lnTo>
                  <a:lnTo>
                    <a:pt x="1153502" y="904236"/>
                  </a:lnTo>
                  <a:lnTo>
                    <a:pt x="1159637" y="858583"/>
                  </a:lnTo>
                  <a:lnTo>
                    <a:pt x="1159637" y="171729"/>
                  </a:lnTo>
                  <a:lnTo>
                    <a:pt x="1153502" y="126076"/>
                  </a:lnTo>
                  <a:lnTo>
                    <a:pt x="1136191" y="85054"/>
                  </a:lnTo>
                  <a:lnTo>
                    <a:pt x="1109340" y="50298"/>
                  </a:lnTo>
                  <a:lnTo>
                    <a:pt x="1074586" y="23446"/>
                  </a:lnTo>
                  <a:lnTo>
                    <a:pt x="1033567" y="6134"/>
                  </a:lnTo>
                  <a:lnTo>
                    <a:pt x="987920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62579" y="3239160"/>
              <a:ext cx="1160145" cy="1030605"/>
            </a:xfrm>
            <a:custGeom>
              <a:avLst/>
              <a:gdLst/>
              <a:ahLst/>
              <a:cxnLst/>
              <a:rect l="l" t="t" r="r" b="b"/>
              <a:pathLst>
                <a:path w="1160145" h="1030604">
                  <a:moveTo>
                    <a:pt x="0" y="171722"/>
                  </a:moveTo>
                  <a:lnTo>
                    <a:pt x="6134" y="126071"/>
                  </a:lnTo>
                  <a:lnTo>
                    <a:pt x="23445" y="85050"/>
                  </a:lnTo>
                  <a:lnTo>
                    <a:pt x="50296" y="50296"/>
                  </a:lnTo>
                  <a:lnTo>
                    <a:pt x="85050" y="23445"/>
                  </a:lnTo>
                  <a:lnTo>
                    <a:pt x="126071" y="6134"/>
                  </a:lnTo>
                  <a:lnTo>
                    <a:pt x="171722" y="0"/>
                  </a:lnTo>
                  <a:lnTo>
                    <a:pt x="987911" y="0"/>
                  </a:lnTo>
                  <a:lnTo>
                    <a:pt x="1033561" y="6134"/>
                  </a:lnTo>
                  <a:lnTo>
                    <a:pt x="1074582" y="23445"/>
                  </a:lnTo>
                  <a:lnTo>
                    <a:pt x="1109335" y="50296"/>
                  </a:lnTo>
                  <a:lnTo>
                    <a:pt x="1136186" y="85050"/>
                  </a:lnTo>
                  <a:lnTo>
                    <a:pt x="1153496" y="126071"/>
                  </a:lnTo>
                  <a:lnTo>
                    <a:pt x="1159630" y="171722"/>
                  </a:lnTo>
                  <a:lnTo>
                    <a:pt x="1159630" y="858586"/>
                  </a:lnTo>
                  <a:lnTo>
                    <a:pt x="1153496" y="904237"/>
                  </a:lnTo>
                  <a:lnTo>
                    <a:pt x="1136186" y="945258"/>
                  </a:lnTo>
                  <a:lnTo>
                    <a:pt x="1109335" y="980013"/>
                  </a:lnTo>
                  <a:lnTo>
                    <a:pt x="1074582" y="1006865"/>
                  </a:lnTo>
                  <a:lnTo>
                    <a:pt x="1033561" y="1024176"/>
                  </a:lnTo>
                  <a:lnTo>
                    <a:pt x="987911" y="1030310"/>
                  </a:lnTo>
                  <a:lnTo>
                    <a:pt x="171722" y="1030310"/>
                  </a:lnTo>
                  <a:lnTo>
                    <a:pt x="126071" y="1024176"/>
                  </a:lnTo>
                  <a:lnTo>
                    <a:pt x="85050" y="1006865"/>
                  </a:lnTo>
                  <a:lnTo>
                    <a:pt x="50296" y="980013"/>
                  </a:lnTo>
                  <a:lnTo>
                    <a:pt x="23445" y="945258"/>
                  </a:lnTo>
                  <a:lnTo>
                    <a:pt x="6134" y="904237"/>
                  </a:lnTo>
                  <a:lnTo>
                    <a:pt x="0" y="858586"/>
                  </a:lnTo>
                  <a:lnTo>
                    <a:pt x="0" y="17172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082975" y="4332884"/>
            <a:ext cx="1186815" cy="255904"/>
            <a:chOff x="3082975" y="4332884"/>
            <a:chExt cx="1186815" cy="255904"/>
          </a:xfrm>
        </p:grpSpPr>
        <p:sp>
          <p:nvSpPr>
            <p:cNvPr id="33" name="object 33"/>
            <p:cNvSpPr/>
            <p:nvPr/>
          </p:nvSpPr>
          <p:spPr>
            <a:xfrm>
              <a:off x="3089325" y="4339234"/>
              <a:ext cx="1174115" cy="243204"/>
            </a:xfrm>
            <a:custGeom>
              <a:avLst/>
              <a:gdLst/>
              <a:ahLst/>
              <a:cxnLst/>
              <a:rect l="l" t="t" r="r" b="b"/>
              <a:pathLst>
                <a:path w="1174114" h="243204">
                  <a:moveTo>
                    <a:pt x="1133487" y="0"/>
                  </a:moveTo>
                  <a:lnTo>
                    <a:pt x="40487" y="0"/>
                  </a:lnTo>
                  <a:lnTo>
                    <a:pt x="24726" y="3180"/>
                  </a:lnTo>
                  <a:lnTo>
                    <a:pt x="11857" y="11855"/>
                  </a:lnTo>
                  <a:lnTo>
                    <a:pt x="3181" y="24720"/>
                  </a:lnTo>
                  <a:lnTo>
                    <a:pt x="0" y="40474"/>
                  </a:lnTo>
                  <a:lnTo>
                    <a:pt x="0" y="202412"/>
                  </a:lnTo>
                  <a:lnTo>
                    <a:pt x="3181" y="218166"/>
                  </a:lnTo>
                  <a:lnTo>
                    <a:pt x="11857" y="231032"/>
                  </a:lnTo>
                  <a:lnTo>
                    <a:pt x="24726" y="239706"/>
                  </a:lnTo>
                  <a:lnTo>
                    <a:pt x="40487" y="242887"/>
                  </a:lnTo>
                  <a:lnTo>
                    <a:pt x="1133487" y="242887"/>
                  </a:lnTo>
                  <a:lnTo>
                    <a:pt x="1149248" y="239706"/>
                  </a:lnTo>
                  <a:lnTo>
                    <a:pt x="1162118" y="231032"/>
                  </a:lnTo>
                  <a:lnTo>
                    <a:pt x="1170794" y="218166"/>
                  </a:lnTo>
                  <a:lnTo>
                    <a:pt x="1173975" y="202412"/>
                  </a:lnTo>
                  <a:lnTo>
                    <a:pt x="1173975" y="40474"/>
                  </a:lnTo>
                  <a:lnTo>
                    <a:pt x="1170794" y="24720"/>
                  </a:lnTo>
                  <a:lnTo>
                    <a:pt x="1162118" y="11855"/>
                  </a:lnTo>
                  <a:lnTo>
                    <a:pt x="1149248" y="3180"/>
                  </a:lnTo>
                  <a:lnTo>
                    <a:pt x="1133487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89325" y="4339234"/>
              <a:ext cx="1174115" cy="243204"/>
            </a:xfrm>
            <a:custGeom>
              <a:avLst/>
              <a:gdLst/>
              <a:ahLst/>
              <a:cxnLst/>
              <a:rect l="l" t="t" r="r" b="b"/>
              <a:pathLst>
                <a:path w="1174114" h="243204">
                  <a:moveTo>
                    <a:pt x="0" y="40483"/>
                  </a:moveTo>
                  <a:lnTo>
                    <a:pt x="3181" y="24725"/>
                  </a:lnTo>
                  <a:lnTo>
                    <a:pt x="11857" y="11857"/>
                  </a:lnTo>
                  <a:lnTo>
                    <a:pt x="24725" y="3181"/>
                  </a:lnTo>
                  <a:lnTo>
                    <a:pt x="40483" y="0"/>
                  </a:lnTo>
                  <a:lnTo>
                    <a:pt x="1133490" y="0"/>
                  </a:lnTo>
                  <a:lnTo>
                    <a:pt x="1149250" y="3181"/>
                  </a:lnTo>
                  <a:lnTo>
                    <a:pt x="1162120" y="11857"/>
                  </a:lnTo>
                  <a:lnTo>
                    <a:pt x="1170798" y="24725"/>
                  </a:lnTo>
                  <a:lnTo>
                    <a:pt x="1173980" y="40483"/>
                  </a:lnTo>
                  <a:lnTo>
                    <a:pt x="1173980" y="202411"/>
                  </a:lnTo>
                  <a:lnTo>
                    <a:pt x="1170798" y="218168"/>
                  </a:lnTo>
                  <a:lnTo>
                    <a:pt x="1162120" y="231036"/>
                  </a:lnTo>
                  <a:lnTo>
                    <a:pt x="1149250" y="239712"/>
                  </a:lnTo>
                  <a:lnTo>
                    <a:pt x="1133490" y="242894"/>
                  </a:lnTo>
                  <a:lnTo>
                    <a:pt x="40483" y="242894"/>
                  </a:lnTo>
                  <a:lnTo>
                    <a:pt x="24725" y="239712"/>
                  </a:lnTo>
                  <a:lnTo>
                    <a:pt x="11857" y="231036"/>
                  </a:lnTo>
                  <a:lnTo>
                    <a:pt x="3181" y="218168"/>
                  </a:lnTo>
                  <a:lnTo>
                    <a:pt x="0" y="202411"/>
                  </a:lnTo>
                  <a:lnTo>
                    <a:pt x="0" y="40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225495" y="3306572"/>
            <a:ext cx="8337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5" dirty="0">
                <a:latin typeface="Trebuchet MS"/>
                <a:cs typeface="Trebuchet MS"/>
              </a:rPr>
              <a:t>Container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70973" y="3631742"/>
            <a:ext cx="315595" cy="577215"/>
            <a:chOff x="3270973" y="3631742"/>
            <a:chExt cx="315595" cy="577215"/>
          </a:xfrm>
        </p:grpSpPr>
        <p:sp>
          <p:nvSpPr>
            <p:cNvPr id="37" name="object 37"/>
            <p:cNvSpPr/>
            <p:nvPr/>
          </p:nvSpPr>
          <p:spPr>
            <a:xfrm>
              <a:off x="3277323" y="3638092"/>
              <a:ext cx="302895" cy="564515"/>
            </a:xfrm>
            <a:custGeom>
              <a:avLst/>
              <a:gdLst/>
              <a:ahLst/>
              <a:cxnLst/>
              <a:rect l="l" t="t" r="r" b="b"/>
              <a:pathLst>
                <a:path w="302895" h="564514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13880"/>
                  </a:lnTo>
                  <a:lnTo>
                    <a:pt x="3965" y="533519"/>
                  </a:lnTo>
                  <a:lnTo>
                    <a:pt x="14779" y="549557"/>
                  </a:lnTo>
                  <a:lnTo>
                    <a:pt x="30818" y="560371"/>
                  </a:lnTo>
                  <a:lnTo>
                    <a:pt x="50457" y="564337"/>
                  </a:lnTo>
                  <a:lnTo>
                    <a:pt x="252272" y="564337"/>
                  </a:lnTo>
                  <a:lnTo>
                    <a:pt x="271911" y="560371"/>
                  </a:lnTo>
                  <a:lnTo>
                    <a:pt x="287950" y="549557"/>
                  </a:lnTo>
                  <a:lnTo>
                    <a:pt x="298764" y="533519"/>
                  </a:lnTo>
                  <a:lnTo>
                    <a:pt x="302729" y="513880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77323" y="3638092"/>
              <a:ext cx="302895" cy="564515"/>
            </a:xfrm>
            <a:custGeom>
              <a:avLst/>
              <a:gdLst/>
              <a:ahLst/>
              <a:cxnLst/>
              <a:rect l="l" t="t" r="r" b="b"/>
              <a:pathLst>
                <a:path w="302895" h="564514">
                  <a:moveTo>
                    <a:pt x="0" y="50455"/>
                  </a:moveTo>
                  <a:lnTo>
                    <a:pt x="3965" y="30816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6"/>
                  </a:lnTo>
                  <a:lnTo>
                    <a:pt x="302728" y="50455"/>
                  </a:lnTo>
                  <a:lnTo>
                    <a:pt x="302728" y="513879"/>
                  </a:lnTo>
                  <a:lnTo>
                    <a:pt x="298763" y="533519"/>
                  </a:lnTo>
                  <a:lnTo>
                    <a:pt x="287949" y="549557"/>
                  </a:lnTo>
                  <a:lnTo>
                    <a:pt x="271911" y="560370"/>
                  </a:lnTo>
                  <a:lnTo>
                    <a:pt x="252272" y="564335"/>
                  </a:lnTo>
                  <a:lnTo>
                    <a:pt x="50455" y="564335"/>
                  </a:lnTo>
                  <a:lnTo>
                    <a:pt x="30816" y="560370"/>
                  </a:lnTo>
                  <a:lnTo>
                    <a:pt x="14778" y="549557"/>
                  </a:lnTo>
                  <a:lnTo>
                    <a:pt x="3965" y="533519"/>
                  </a:lnTo>
                  <a:lnTo>
                    <a:pt x="0" y="513879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338943" y="3711955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06418" y="3631742"/>
            <a:ext cx="315595" cy="577215"/>
            <a:chOff x="3706418" y="3631742"/>
            <a:chExt cx="315595" cy="577215"/>
          </a:xfrm>
        </p:grpSpPr>
        <p:sp>
          <p:nvSpPr>
            <p:cNvPr id="41" name="object 41"/>
            <p:cNvSpPr/>
            <p:nvPr/>
          </p:nvSpPr>
          <p:spPr>
            <a:xfrm>
              <a:off x="3712768" y="3638092"/>
              <a:ext cx="302895" cy="564515"/>
            </a:xfrm>
            <a:custGeom>
              <a:avLst/>
              <a:gdLst/>
              <a:ahLst/>
              <a:cxnLst/>
              <a:rect l="l" t="t" r="r" b="b"/>
              <a:pathLst>
                <a:path w="302895" h="564514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13880"/>
                  </a:lnTo>
                  <a:lnTo>
                    <a:pt x="3965" y="533519"/>
                  </a:lnTo>
                  <a:lnTo>
                    <a:pt x="14779" y="549557"/>
                  </a:lnTo>
                  <a:lnTo>
                    <a:pt x="30818" y="560371"/>
                  </a:lnTo>
                  <a:lnTo>
                    <a:pt x="50457" y="564337"/>
                  </a:lnTo>
                  <a:lnTo>
                    <a:pt x="252272" y="564337"/>
                  </a:lnTo>
                  <a:lnTo>
                    <a:pt x="271911" y="560371"/>
                  </a:lnTo>
                  <a:lnTo>
                    <a:pt x="287950" y="549557"/>
                  </a:lnTo>
                  <a:lnTo>
                    <a:pt x="298764" y="533519"/>
                  </a:lnTo>
                  <a:lnTo>
                    <a:pt x="302729" y="513880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12768" y="3638092"/>
              <a:ext cx="302895" cy="564515"/>
            </a:xfrm>
            <a:custGeom>
              <a:avLst/>
              <a:gdLst/>
              <a:ahLst/>
              <a:cxnLst/>
              <a:rect l="l" t="t" r="r" b="b"/>
              <a:pathLst>
                <a:path w="302895" h="564514">
                  <a:moveTo>
                    <a:pt x="0" y="50455"/>
                  </a:moveTo>
                  <a:lnTo>
                    <a:pt x="3965" y="30816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6"/>
                  </a:lnTo>
                  <a:lnTo>
                    <a:pt x="302728" y="50455"/>
                  </a:lnTo>
                  <a:lnTo>
                    <a:pt x="302728" y="513879"/>
                  </a:lnTo>
                  <a:lnTo>
                    <a:pt x="298763" y="533519"/>
                  </a:lnTo>
                  <a:lnTo>
                    <a:pt x="287949" y="549557"/>
                  </a:lnTo>
                  <a:lnTo>
                    <a:pt x="271911" y="560370"/>
                  </a:lnTo>
                  <a:lnTo>
                    <a:pt x="252272" y="564335"/>
                  </a:lnTo>
                  <a:lnTo>
                    <a:pt x="50455" y="564335"/>
                  </a:lnTo>
                  <a:lnTo>
                    <a:pt x="30816" y="560370"/>
                  </a:lnTo>
                  <a:lnTo>
                    <a:pt x="14778" y="549557"/>
                  </a:lnTo>
                  <a:lnTo>
                    <a:pt x="3965" y="533519"/>
                  </a:lnTo>
                  <a:lnTo>
                    <a:pt x="0" y="513879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774376" y="3711955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70516" y="4197806"/>
            <a:ext cx="851535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985"/>
              </a:spcBef>
            </a:pPr>
            <a:r>
              <a:rPr sz="1600" spc="-85" dirty="0">
                <a:latin typeface="Trebuchet MS"/>
                <a:cs typeface="Trebuchet MS"/>
              </a:rPr>
              <a:t>Linux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-100" dirty="0">
                <a:latin typeface="Trebuchet MS"/>
                <a:cs typeface="Trebuchet MS"/>
              </a:rPr>
              <a:t>Container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557814" y="2547899"/>
            <a:ext cx="1210945" cy="1432560"/>
            <a:chOff x="4557814" y="2547899"/>
            <a:chExt cx="1210945" cy="1432560"/>
          </a:xfrm>
        </p:grpSpPr>
        <p:sp>
          <p:nvSpPr>
            <p:cNvPr id="46" name="object 46"/>
            <p:cNvSpPr/>
            <p:nvPr/>
          </p:nvSpPr>
          <p:spPr>
            <a:xfrm>
              <a:off x="4675403" y="2554249"/>
              <a:ext cx="1087120" cy="1367790"/>
            </a:xfrm>
            <a:custGeom>
              <a:avLst/>
              <a:gdLst/>
              <a:ahLst/>
              <a:cxnLst/>
              <a:rect l="l" t="t" r="r" b="b"/>
              <a:pathLst>
                <a:path w="1087120" h="1367789">
                  <a:moveTo>
                    <a:pt x="905497" y="0"/>
                  </a:moveTo>
                  <a:lnTo>
                    <a:pt x="181101" y="0"/>
                  </a:lnTo>
                  <a:lnTo>
                    <a:pt x="132960" y="6469"/>
                  </a:lnTo>
                  <a:lnTo>
                    <a:pt x="89699" y="24727"/>
                  </a:lnTo>
                  <a:lnTo>
                    <a:pt x="53046" y="53046"/>
                  </a:lnTo>
                  <a:lnTo>
                    <a:pt x="24727" y="89699"/>
                  </a:lnTo>
                  <a:lnTo>
                    <a:pt x="6469" y="132960"/>
                  </a:lnTo>
                  <a:lnTo>
                    <a:pt x="0" y="181101"/>
                  </a:lnTo>
                  <a:lnTo>
                    <a:pt x="0" y="1186129"/>
                  </a:lnTo>
                  <a:lnTo>
                    <a:pt x="6469" y="1234270"/>
                  </a:lnTo>
                  <a:lnTo>
                    <a:pt x="24727" y="1277531"/>
                  </a:lnTo>
                  <a:lnTo>
                    <a:pt x="53046" y="1314184"/>
                  </a:lnTo>
                  <a:lnTo>
                    <a:pt x="89699" y="1342503"/>
                  </a:lnTo>
                  <a:lnTo>
                    <a:pt x="132960" y="1360761"/>
                  </a:lnTo>
                  <a:lnTo>
                    <a:pt x="181101" y="1367231"/>
                  </a:lnTo>
                  <a:lnTo>
                    <a:pt x="905497" y="1367231"/>
                  </a:lnTo>
                  <a:lnTo>
                    <a:pt x="953638" y="1360761"/>
                  </a:lnTo>
                  <a:lnTo>
                    <a:pt x="996899" y="1342503"/>
                  </a:lnTo>
                  <a:lnTo>
                    <a:pt x="1033552" y="1314184"/>
                  </a:lnTo>
                  <a:lnTo>
                    <a:pt x="1061871" y="1277531"/>
                  </a:lnTo>
                  <a:lnTo>
                    <a:pt x="1080129" y="1234270"/>
                  </a:lnTo>
                  <a:lnTo>
                    <a:pt x="1086599" y="1186129"/>
                  </a:lnTo>
                  <a:lnTo>
                    <a:pt x="1086599" y="181101"/>
                  </a:lnTo>
                  <a:lnTo>
                    <a:pt x="1080129" y="132960"/>
                  </a:lnTo>
                  <a:lnTo>
                    <a:pt x="1061871" y="89699"/>
                  </a:lnTo>
                  <a:lnTo>
                    <a:pt x="1033552" y="53046"/>
                  </a:lnTo>
                  <a:lnTo>
                    <a:pt x="996899" y="24727"/>
                  </a:lnTo>
                  <a:lnTo>
                    <a:pt x="953638" y="6469"/>
                  </a:lnTo>
                  <a:lnTo>
                    <a:pt x="905497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75403" y="2554249"/>
              <a:ext cx="1087120" cy="1367790"/>
            </a:xfrm>
            <a:custGeom>
              <a:avLst/>
              <a:gdLst/>
              <a:ahLst/>
              <a:cxnLst/>
              <a:rect l="l" t="t" r="r" b="b"/>
              <a:pathLst>
                <a:path w="1087120" h="1367789">
                  <a:moveTo>
                    <a:pt x="0" y="181102"/>
                  </a:moveTo>
                  <a:lnTo>
                    <a:pt x="6469" y="132958"/>
                  </a:lnTo>
                  <a:lnTo>
                    <a:pt x="24725" y="89696"/>
                  </a:lnTo>
                  <a:lnTo>
                    <a:pt x="53043" y="53043"/>
                  </a:lnTo>
                  <a:lnTo>
                    <a:pt x="89696" y="24725"/>
                  </a:lnTo>
                  <a:lnTo>
                    <a:pt x="132958" y="6469"/>
                  </a:lnTo>
                  <a:lnTo>
                    <a:pt x="181102" y="0"/>
                  </a:lnTo>
                  <a:lnTo>
                    <a:pt x="905491" y="0"/>
                  </a:lnTo>
                  <a:lnTo>
                    <a:pt x="953635" y="6469"/>
                  </a:lnTo>
                  <a:lnTo>
                    <a:pt x="996896" y="24725"/>
                  </a:lnTo>
                  <a:lnTo>
                    <a:pt x="1033548" y="53043"/>
                  </a:lnTo>
                  <a:lnTo>
                    <a:pt x="1061865" y="89696"/>
                  </a:lnTo>
                  <a:lnTo>
                    <a:pt x="1080121" y="132958"/>
                  </a:lnTo>
                  <a:lnTo>
                    <a:pt x="1086590" y="181102"/>
                  </a:lnTo>
                  <a:lnTo>
                    <a:pt x="1086590" y="1186120"/>
                  </a:lnTo>
                  <a:lnTo>
                    <a:pt x="1080121" y="1234265"/>
                  </a:lnTo>
                  <a:lnTo>
                    <a:pt x="1061865" y="1277528"/>
                  </a:lnTo>
                  <a:lnTo>
                    <a:pt x="1033548" y="1314183"/>
                  </a:lnTo>
                  <a:lnTo>
                    <a:pt x="996896" y="1342502"/>
                  </a:lnTo>
                  <a:lnTo>
                    <a:pt x="953635" y="1360761"/>
                  </a:lnTo>
                  <a:lnTo>
                    <a:pt x="905491" y="1367230"/>
                  </a:lnTo>
                  <a:lnTo>
                    <a:pt x="181102" y="1367230"/>
                  </a:lnTo>
                  <a:lnTo>
                    <a:pt x="132958" y="1360761"/>
                  </a:lnTo>
                  <a:lnTo>
                    <a:pt x="89696" y="1342502"/>
                  </a:lnTo>
                  <a:lnTo>
                    <a:pt x="53043" y="1314183"/>
                  </a:lnTo>
                  <a:lnTo>
                    <a:pt x="24725" y="1277528"/>
                  </a:lnTo>
                  <a:lnTo>
                    <a:pt x="6469" y="1234265"/>
                  </a:lnTo>
                  <a:lnTo>
                    <a:pt x="0" y="1186120"/>
                  </a:lnTo>
                  <a:lnTo>
                    <a:pt x="0" y="1811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4164" y="2620721"/>
              <a:ext cx="1087120" cy="1353185"/>
            </a:xfrm>
            <a:custGeom>
              <a:avLst/>
              <a:gdLst/>
              <a:ahLst/>
              <a:cxnLst/>
              <a:rect l="l" t="t" r="r" b="b"/>
              <a:pathLst>
                <a:path w="1087120" h="1353185">
                  <a:moveTo>
                    <a:pt x="905497" y="0"/>
                  </a:moveTo>
                  <a:lnTo>
                    <a:pt x="181101" y="0"/>
                  </a:lnTo>
                  <a:lnTo>
                    <a:pt x="132960" y="6469"/>
                  </a:lnTo>
                  <a:lnTo>
                    <a:pt x="89699" y="24727"/>
                  </a:lnTo>
                  <a:lnTo>
                    <a:pt x="53046" y="53046"/>
                  </a:lnTo>
                  <a:lnTo>
                    <a:pt x="24727" y="89699"/>
                  </a:lnTo>
                  <a:lnTo>
                    <a:pt x="6469" y="132960"/>
                  </a:lnTo>
                  <a:lnTo>
                    <a:pt x="0" y="181101"/>
                  </a:lnTo>
                  <a:lnTo>
                    <a:pt x="0" y="1171790"/>
                  </a:lnTo>
                  <a:lnTo>
                    <a:pt x="6469" y="1219936"/>
                  </a:lnTo>
                  <a:lnTo>
                    <a:pt x="24727" y="1263198"/>
                  </a:lnTo>
                  <a:lnTo>
                    <a:pt x="53046" y="1299851"/>
                  </a:lnTo>
                  <a:lnTo>
                    <a:pt x="89699" y="1328168"/>
                  </a:lnTo>
                  <a:lnTo>
                    <a:pt x="132960" y="1346424"/>
                  </a:lnTo>
                  <a:lnTo>
                    <a:pt x="181101" y="1352892"/>
                  </a:lnTo>
                  <a:lnTo>
                    <a:pt x="905497" y="1352892"/>
                  </a:lnTo>
                  <a:lnTo>
                    <a:pt x="953643" y="1346424"/>
                  </a:lnTo>
                  <a:lnTo>
                    <a:pt x="996905" y="1328168"/>
                  </a:lnTo>
                  <a:lnTo>
                    <a:pt x="1033557" y="1299851"/>
                  </a:lnTo>
                  <a:lnTo>
                    <a:pt x="1061874" y="1263198"/>
                  </a:lnTo>
                  <a:lnTo>
                    <a:pt x="1080130" y="1219936"/>
                  </a:lnTo>
                  <a:lnTo>
                    <a:pt x="1086599" y="1171790"/>
                  </a:lnTo>
                  <a:lnTo>
                    <a:pt x="1086599" y="181101"/>
                  </a:lnTo>
                  <a:lnTo>
                    <a:pt x="1080130" y="132960"/>
                  </a:lnTo>
                  <a:lnTo>
                    <a:pt x="1061874" y="89699"/>
                  </a:lnTo>
                  <a:lnTo>
                    <a:pt x="1033557" y="53046"/>
                  </a:lnTo>
                  <a:lnTo>
                    <a:pt x="996905" y="24727"/>
                  </a:lnTo>
                  <a:lnTo>
                    <a:pt x="953643" y="6469"/>
                  </a:lnTo>
                  <a:lnTo>
                    <a:pt x="905497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64164" y="2620721"/>
              <a:ext cx="1087120" cy="1353185"/>
            </a:xfrm>
            <a:custGeom>
              <a:avLst/>
              <a:gdLst/>
              <a:ahLst/>
              <a:cxnLst/>
              <a:rect l="l" t="t" r="r" b="b"/>
              <a:pathLst>
                <a:path w="1087120" h="1353185">
                  <a:moveTo>
                    <a:pt x="0" y="181102"/>
                  </a:moveTo>
                  <a:lnTo>
                    <a:pt x="6469" y="132957"/>
                  </a:lnTo>
                  <a:lnTo>
                    <a:pt x="24725" y="89696"/>
                  </a:lnTo>
                  <a:lnTo>
                    <a:pt x="53043" y="53043"/>
                  </a:lnTo>
                  <a:lnTo>
                    <a:pt x="89696" y="24725"/>
                  </a:lnTo>
                  <a:lnTo>
                    <a:pt x="132957" y="6469"/>
                  </a:lnTo>
                  <a:lnTo>
                    <a:pt x="181102" y="0"/>
                  </a:lnTo>
                  <a:lnTo>
                    <a:pt x="905491" y="0"/>
                  </a:lnTo>
                  <a:lnTo>
                    <a:pt x="953635" y="6469"/>
                  </a:lnTo>
                  <a:lnTo>
                    <a:pt x="996896" y="24725"/>
                  </a:lnTo>
                  <a:lnTo>
                    <a:pt x="1033548" y="53043"/>
                  </a:lnTo>
                  <a:lnTo>
                    <a:pt x="1061865" y="89696"/>
                  </a:lnTo>
                  <a:lnTo>
                    <a:pt x="1080121" y="132957"/>
                  </a:lnTo>
                  <a:lnTo>
                    <a:pt x="1086590" y="181102"/>
                  </a:lnTo>
                  <a:lnTo>
                    <a:pt x="1086590" y="1171790"/>
                  </a:lnTo>
                  <a:lnTo>
                    <a:pt x="1080121" y="1219934"/>
                  </a:lnTo>
                  <a:lnTo>
                    <a:pt x="1061865" y="1263195"/>
                  </a:lnTo>
                  <a:lnTo>
                    <a:pt x="1033548" y="1299848"/>
                  </a:lnTo>
                  <a:lnTo>
                    <a:pt x="996896" y="1328165"/>
                  </a:lnTo>
                  <a:lnTo>
                    <a:pt x="953635" y="1346421"/>
                  </a:lnTo>
                  <a:lnTo>
                    <a:pt x="905491" y="1352890"/>
                  </a:lnTo>
                  <a:lnTo>
                    <a:pt x="181102" y="1352890"/>
                  </a:lnTo>
                  <a:lnTo>
                    <a:pt x="132957" y="1346421"/>
                  </a:lnTo>
                  <a:lnTo>
                    <a:pt x="89696" y="1328165"/>
                  </a:lnTo>
                  <a:lnTo>
                    <a:pt x="53043" y="1299848"/>
                  </a:lnTo>
                  <a:lnTo>
                    <a:pt x="24725" y="1263195"/>
                  </a:lnTo>
                  <a:lnTo>
                    <a:pt x="6469" y="1219934"/>
                  </a:lnTo>
                  <a:lnTo>
                    <a:pt x="0" y="1171790"/>
                  </a:lnTo>
                  <a:lnTo>
                    <a:pt x="0" y="1811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4557814" y="4033748"/>
            <a:ext cx="1210945" cy="549910"/>
            <a:chOff x="4557814" y="4033748"/>
            <a:chExt cx="1210945" cy="549910"/>
          </a:xfrm>
        </p:grpSpPr>
        <p:sp>
          <p:nvSpPr>
            <p:cNvPr id="51" name="object 51"/>
            <p:cNvSpPr/>
            <p:nvPr/>
          </p:nvSpPr>
          <p:spPr>
            <a:xfrm>
              <a:off x="4564164" y="4334002"/>
              <a:ext cx="1198245" cy="243204"/>
            </a:xfrm>
            <a:custGeom>
              <a:avLst/>
              <a:gdLst/>
              <a:ahLst/>
              <a:cxnLst/>
              <a:rect l="l" t="t" r="r" b="b"/>
              <a:pathLst>
                <a:path w="1198245" h="243204">
                  <a:moveTo>
                    <a:pt x="1157351" y="0"/>
                  </a:moveTo>
                  <a:lnTo>
                    <a:pt x="40487" y="0"/>
                  </a:lnTo>
                  <a:lnTo>
                    <a:pt x="24731" y="3181"/>
                  </a:lnTo>
                  <a:lnTo>
                    <a:pt x="11861" y="11857"/>
                  </a:lnTo>
                  <a:lnTo>
                    <a:pt x="3182" y="24726"/>
                  </a:lnTo>
                  <a:lnTo>
                    <a:pt x="0" y="40487"/>
                  </a:lnTo>
                  <a:lnTo>
                    <a:pt x="0" y="202412"/>
                  </a:lnTo>
                  <a:lnTo>
                    <a:pt x="3182" y="218173"/>
                  </a:lnTo>
                  <a:lnTo>
                    <a:pt x="11861" y="231043"/>
                  </a:lnTo>
                  <a:lnTo>
                    <a:pt x="24731" y="239719"/>
                  </a:lnTo>
                  <a:lnTo>
                    <a:pt x="40487" y="242900"/>
                  </a:lnTo>
                  <a:lnTo>
                    <a:pt x="1157351" y="242900"/>
                  </a:lnTo>
                  <a:lnTo>
                    <a:pt x="1173106" y="239719"/>
                  </a:lnTo>
                  <a:lnTo>
                    <a:pt x="1185976" y="231043"/>
                  </a:lnTo>
                  <a:lnTo>
                    <a:pt x="1194655" y="218173"/>
                  </a:lnTo>
                  <a:lnTo>
                    <a:pt x="1197838" y="202412"/>
                  </a:lnTo>
                  <a:lnTo>
                    <a:pt x="1197838" y="40487"/>
                  </a:lnTo>
                  <a:lnTo>
                    <a:pt x="1194655" y="24726"/>
                  </a:lnTo>
                  <a:lnTo>
                    <a:pt x="1185976" y="11857"/>
                  </a:lnTo>
                  <a:lnTo>
                    <a:pt x="1173106" y="3181"/>
                  </a:lnTo>
                  <a:lnTo>
                    <a:pt x="1157351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64164" y="4334002"/>
              <a:ext cx="1198245" cy="243204"/>
            </a:xfrm>
            <a:custGeom>
              <a:avLst/>
              <a:gdLst/>
              <a:ahLst/>
              <a:cxnLst/>
              <a:rect l="l" t="t" r="r" b="b"/>
              <a:pathLst>
                <a:path w="1198245" h="243204">
                  <a:moveTo>
                    <a:pt x="0" y="40483"/>
                  </a:moveTo>
                  <a:lnTo>
                    <a:pt x="3181" y="24725"/>
                  </a:lnTo>
                  <a:lnTo>
                    <a:pt x="11857" y="11857"/>
                  </a:lnTo>
                  <a:lnTo>
                    <a:pt x="24725" y="3181"/>
                  </a:lnTo>
                  <a:lnTo>
                    <a:pt x="40483" y="0"/>
                  </a:lnTo>
                  <a:lnTo>
                    <a:pt x="1157350" y="0"/>
                  </a:lnTo>
                  <a:lnTo>
                    <a:pt x="1173104" y="3181"/>
                  </a:lnTo>
                  <a:lnTo>
                    <a:pt x="1185971" y="11857"/>
                  </a:lnTo>
                  <a:lnTo>
                    <a:pt x="1194648" y="24725"/>
                  </a:lnTo>
                  <a:lnTo>
                    <a:pt x="1197830" y="40483"/>
                  </a:lnTo>
                  <a:lnTo>
                    <a:pt x="1197830" y="202411"/>
                  </a:lnTo>
                  <a:lnTo>
                    <a:pt x="1194648" y="218168"/>
                  </a:lnTo>
                  <a:lnTo>
                    <a:pt x="1185971" y="231036"/>
                  </a:lnTo>
                  <a:lnTo>
                    <a:pt x="1173104" y="239712"/>
                  </a:lnTo>
                  <a:lnTo>
                    <a:pt x="1157350" y="242894"/>
                  </a:lnTo>
                  <a:lnTo>
                    <a:pt x="40483" y="242894"/>
                  </a:lnTo>
                  <a:lnTo>
                    <a:pt x="24725" y="239712"/>
                  </a:lnTo>
                  <a:lnTo>
                    <a:pt x="11857" y="231036"/>
                  </a:lnTo>
                  <a:lnTo>
                    <a:pt x="3181" y="218168"/>
                  </a:lnTo>
                  <a:lnTo>
                    <a:pt x="0" y="202411"/>
                  </a:lnTo>
                  <a:lnTo>
                    <a:pt x="0" y="40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64164" y="4040098"/>
              <a:ext cx="1198245" cy="243204"/>
            </a:xfrm>
            <a:custGeom>
              <a:avLst/>
              <a:gdLst/>
              <a:ahLst/>
              <a:cxnLst/>
              <a:rect l="l" t="t" r="r" b="b"/>
              <a:pathLst>
                <a:path w="1198245" h="243204">
                  <a:moveTo>
                    <a:pt x="1157351" y="0"/>
                  </a:moveTo>
                  <a:lnTo>
                    <a:pt x="40487" y="0"/>
                  </a:lnTo>
                  <a:lnTo>
                    <a:pt x="24731" y="3180"/>
                  </a:lnTo>
                  <a:lnTo>
                    <a:pt x="11861" y="11855"/>
                  </a:lnTo>
                  <a:lnTo>
                    <a:pt x="3182" y="24720"/>
                  </a:lnTo>
                  <a:lnTo>
                    <a:pt x="0" y="40474"/>
                  </a:lnTo>
                  <a:lnTo>
                    <a:pt x="0" y="202412"/>
                  </a:lnTo>
                  <a:lnTo>
                    <a:pt x="3182" y="218166"/>
                  </a:lnTo>
                  <a:lnTo>
                    <a:pt x="11861" y="231032"/>
                  </a:lnTo>
                  <a:lnTo>
                    <a:pt x="24731" y="239706"/>
                  </a:lnTo>
                  <a:lnTo>
                    <a:pt x="40487" y="242887"/>
                  </a:lnTo>
                  <a:lnTo>
                    <a:pt x="1157351" y="242887"/>
                  </a:lnTo>
                  <a:lnTo>
                    <a:pt x="1173106" y="239706"/>
                  </a:lnTo>
                  <a:lnTo>
                    <a:pt x="1185976" y="231032"/>
                  </a:lnTo>
                  <a:lnTo>
                    <a:pt x="1194655" y="218166"/>
                  </a:lnTo>
                  <a:lnTo>
                    <a:pt x="1197838" y="202412"/>
                  </a:lnTo>
                  <a:lnTo>
                    <a:pt x="1197838" y="40474"/>
                  </a:lnTo>
                  <a:lnTo>
                    <a:pt x="1194655" y="24720"/>
                  </a:lnTo>
                  <a:lnTo>
                    <a:pt x="1185976" y="11855"/>
                  </a:lnTo>
                  <a:lnTo>
                    <a:pt x="1173106" y="3180"/>
                  </a:lnTo>
                  <a:lnTo>
                    <a:pt x="1157351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64164" y="4040098"/>
              <a:ext cx="1198245" cy="243204"/>
            </a:xfrm>
            <a:custGeom>
              <a:avLst/>
              <a:gdLst/>
              <a:ahLst/>
              <a:cxnLst/>
              <a:rect l="l" t="t" r="r" b="b"/>
              <a:pathLst>
                <a:path w="1198245" h="243204">
                  <a:moveTo>
                    <a:pt x="0" y="40483"/>
                  </a:moveTo>
                  <a:lnTo>
                    <a:pt x="3181" y="24725"/>
                  </a:lnTo>
                  <a:lnTo>
                    <a:pt x="11857" y="11857"/>
                  </a:lnTo>
                  <a:lnTo>
                    <a:pt x="24725" y="3181"/>
                  </a:lnTo>
                  <a:lnTo>
                    <a:pt x="40483" y="0"/>
                  </a:lnTo>
                  <a:lnTo>
                    <a:pt x="1157350" y="0"/>
                  </a:lnTo>
                  <a:lnTo>
                    <a:pt x="1173104" y="3181"/>
                  </a:lnTo>
                  <a:lnTo>
                    <a:pt x="1185971" y="11857"/>
                  </a:lnTo>
                  <a:lnTo>
                    <a:pt x="1194648" y="24725"/>
                  </a:lnTo>
                  <a:lnTo>
                    <a:pt x="1197830" y="40483"/>
                  </a:lnTo>
                  <a:lnTo>
                    <a:pt x="1197830" y="202411"/>
                  </a:lnTo>
                  <a:lnTo>
                    <a:pt x="1194648" y="218168"/>
                  </a:lnTo>
                  <a:lnTo>
                    <a:pt x="1185971" y="231036"/>
                  </a:lnTo>
                  <a:lnTo>
                    <a:pt x="1173104" y="239712"/>
                  </a:lnTo>
                  <a:lnTo>
                    <a:pt x="1157350" y="242894"/>
                  </a:lnTo>
                  <a:lnTo>
                    <a:pt x="40483" y="242894"/>
                  </a:lnTo>
                  <a:lnTo>
                    <a:pt x="24725" y="239712"/>
                  </a:lnTo>
                  <a:lnTo>
                    <a:pt x="11857" y="231036"/>
                  </a:lnTo>
                  <a:lnTo>
                    <a:pt x="3181" y="218168"/>
                  </a:lnTo>
                  <a:lnTo>
                    <a:pt x="0" y="202411"/>
                  </a:lnTo>
                  <a:lnTo>
                    <a:pt x="0" y="40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950307" y="2690875"/>
            <a:ext cx="3162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5" dirty="0">
                <a:latin typeface="Trebuchet MS"/>
                <a:cs typeface="Trebuchet MS"/>
              </a:rPr>
              <a:t>VM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669053" y="2991497"/>
            <a:ext cx="923925" cy="903605"/>
            <a:chOff x="4669053" y="2991497"/>
            <a:chExt cx="923925" cy="903605"/>
          </a:xfrm>
        </p:grpSpPr>
        <p:sp>
          <p:nvSpPr>
            <p:cNvPr id="57" name="object 57"/>
            <p:cNvSpPr/>
            <p:nvPr/>
          </p:nvSpPr>
          <p:spPr>
            <a:xfrm>
              <a:off x="4675403" y="3638092"/>
              <a:ext cx="911225" cy="250825"/>
            </a:xfrm>
            <a:custGeom>
              <a:avLst/>
              <a:gdLst/>
              <a:ahLst/>
              <a:cxnLst/>
              <a:rect l="l" t="t" r="r" b="b"/>
              <a:pathLst>
                <a:path w="911225" h="250825">
                  <a:moveTo>
                    <a:pt x="869302" y="0"/>
                  </a:moveTo>
                  <a:lnTo>
                    <a:pt x="41770" y="0"/>
                  </a:lnTo>
                  <a:lnTo>
                    <a:pt x="25513" y="3281"/>
                  </a:lnTo>
                  <a:lnTo>
                    <a:pt x="12236" y="12231"/>
                  </a:lnTo>
                  <a:lnTo>
                    <a:pt x="3283" y="25508"/>
                  </a:lnTo>
                  <a:lnTo>
                    <a:pt x="0" y="41770"/>
                  </a:lnTo>
                  <a:lnTo>
                    <a:pt x="0" y="208826"/>
                  </a:lnTo>
                  <a:lnTo>
                    <a:pt x="3283" y="225080"/>
                  </a:lnTo>
                  <a:lnTo>
                    <a:pt x="12236" y="238353"/>
                  </a:lnTo>
                  <a:lnTo>
                    <a:pt x="25513" y="247302"/>
                  </a:lnTo>
                  <a:lnTo>
                    <a:pt x="41770" y="250583"/>
                  </a:lnTo>
                  <a:lnTo>
                    <a:pt x="869302" y="250583"/>
                  </a:lnTo>
                  <a:lnTo>
                    <a:pt x="885556" y="247302"/>
                  </a:lnTo>
                  <a:lnTo>
                    <a:pt x="898829" y="238353"/>
                  </a:lnTo>
                  <a:lnTo>
                    <a:pt x="907778" y="225080"/>
                  </a:lnTo>
                  <a:lnTo>
                    <a:pt x="911059" y="208826"/>
                  </a:lnTo>
                  <a:lnTo>
                    <a:pt x="911059" y="41770"/>
                  </a:lnTo>
                  <a:lnTo>
                    <a:pt x="907778" y="25508"/>
                  </a:lnTo>
                  <a:lnTo>
                    <a:pt x="898829" y="12231"/>
                  </a:lnTo>
                  <a:lnTo>
                    <a:pt x="885556" y="3281"/>
                  </a:lnTo>
                  <a:lnTo>
                    <a:pt x="86930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75403" y="3638092"/>
              <a:ext cx="911225" cy="250825"/>
            </a:xfrm>
            <a:custGeom>
              <a:avLst/>
              <a:gdLst/>
              <a:ahLst/>
              <a:cxnLst/>
              <a:rect l="l" t="t" r="r" b="b"/>
              <a:pathLst>
                <a:path w="911225" h="250825">
                  <a:moveTo>
                    <a:pt x="0" y="41766"/>
                  </a:moveTo>
                  <a:lnTo>
                    <a:pt x="3282" y="25508"/>
                  </a:lnTo>
                  <a:lnTo>
                    <a:pt x="12232" y="12232"/>
                  </a:lnTo>
                  <a:lnTo>
                    <a:pt x="25508" y="3282"/>
                  </a:lnTo>
                  <a:lnTo>
                    <a:pt x="41765" y="0"/>
                  </a:lnTo>
                  <a:lnTo>
                    <a:pt x="869294" y="0"/>
                  </a:lnTo>
                  <a:lnTo>
                    <a:pt x="885551" y="3282"/>
                  </a:lnTo>
                  <a:lnTo>
                    <a:pt x="898827" y="12232"/>
                  </a:lnTo>
                  <a:lnTo>
                    <a:pt x="907778" y="25508"/>
                  </a:lnTo>
                  <a:lnTo>
                    <a:pt x="911060" y="41766"/>
                  </a:lnTo>
                  <a:lnTo>
                    <a:pt x="911060" y="208824"/>
                  </a:lnTo>
                  <a:lnTo>
                    <a:pt x="907778" y="225081"/>
                  </a:lnTo>
                  <a:lnTo>
                    <a:pt x="898827" y="238357"/>
                  </a:lnTo>
                  <a:lnTo>
                    <a:pt x="885551" y="247308"/>
                  </a:lnTo>
                  <a:lnTo>
                    <a:pt x="869294" y="250590"/>
                  </a:lnTo>
                  <a:lnTo>
                    <a:pt x="41765" y="250590"/>
                  </a:lnTo>
                  <a:lnTo>
                    <a:pt x="25508" y="247308"/>
                  </a:lnTo>
                  <a:lnTo>
                    <a:pt x="12232" y="238357"/>
                  </a:lnTo>
                  <a:lnTo>
                    <a:pt x="3282" y="225081"/>
                  </a:lnTo>
                  <a:lnTo>
                    <a:pt x="0" y="208824"/>
                  </a:lnTo>
                  <a:lnTo>
                    <a:pt x="0" y="417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52174" y="2997847"/>
              <a:ext cx="302895" cy="556895"/>
            </a:xfrm>
            <a:custGeom>
              <a:avLst/>
              <a:gdLst/>
              <a:ahLst/>
              <a:cxnLst/>
              <a:rect l="l" t="t" r="r" b="b"/>
              <a:pathLst>
                <a:path w="302895" h="556895">
                  <a:moveTo>
                    <a:pt x="252272" y="0"/>
                  </a:moveTo>
                  <a:lnTo>
                    <a:pt x="50457" y="0"/>
                  </a:lnTo>
                  <a:lnTo>
                    <a:pt x="30812" y="3965"/>
                  </a:lnTo>
                  <a:lnTo>
                    <a:pt x="14774" y="14779"/>
                  </a:lnTo>
                  <a:lnTo>
                    <a:pt x="3963" y="30818"/>
                  </a:lnTo>
                  <a:lnTo>
                    <a:pt x="0" y="50457"/>
                  </a:lnTo>
                  <a:lnTo>
                    <a:pt x="0" y="506437"/>
                  </a:lnTo>
                  <a:lnTo>
                    <a:pt x="3963" y="526074"/>
                  </a:lnTo>
                  <a:lnTo>
                    <a:pt x="14774" y="542109"/>
                  </a:lnTo>
                  <a:lnTo>
                    <a:pt x="30812" y="552918"/>
                  </a:lnTo>
                  <a:lnTo>
                    <a:pt x="50457" y="556882"/>
                  </a:lnTo>
                  <a:lnTo>
                    <a:pt x="252272" y="556882"/>
                  </a:lnTo>
                  <a:lnTo>
                    <a:pt x="271909" y="552918"/>
                  </a:lnTo>
                  <a:lnTo>
                    <a:pt x="287943" y="542109"/>
                  </a:lnTo>
                  <a:lnTo>
                    <a:pt x="298753" y="526074"/>
                  </a:lnTo>
                  <a:lnTo>
                    <a:pt x="302717" y="506437"/>
                  </a:lnTo>
                  <a:lnTo>
                    <a:pt x="302717" y="50457"/>
                  </a:lnTo>
                  <a:lnTo>
                    <a:pt x="298753" y="30818"/>
                  </a:lnTo>
                  <a:lnTo>
                    <a:pt x="287943" y="14779"/>
                  </a:lnTo>
                  <a:lnTo>
                    <a:pt x="271909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52174" y="2997847"/>
              <a:ext cx="302895" cy="556895"/>
            </a:xfrm>
            <a:custGeom>
              <a:avLst/>
              <a:gdLst/>
              <a:ahLst/>
              <a:cxnLst/>
              <a:rect l="l" t="t" r="r" b="b"/>
              <a:pathLst>
                <a:path w="302895" h="556895">
                  <a:moveTo>
                    <a:pt x="0" y="50455"/>
                  </a:moveTo>
                  <a:lnTo>
                    <a:pt x="3965" y="30815"/>
                  </a:lnTo>
                  <a:lnTo>
                    <a:pt x="14778" y="14778"/>
                  </a:lnTo>
                  <a:lnTo>
                    <a:pt x="30815" y="3965"/>
                  </a:lnTo>
                  <a:lnTo>
                    <a:pt x="50455" y="0"/>
                  </a:lnTo>
                  <a:lnTo>
                    <a:pt x="252273" y="0"/>
                  </a:lnTo>
                  <a:lnTo>
                    <a:pt x="271912" y="3965"/>
                  </a:lnTo>
                  <a:lnTo>
                    <a:pt x="287950" y="14778"/>
                  </a:lnTo>
                  <a:lnTo>
                    <a:pt x="298763" y="30815"/>
                  </a:lnTo>
                  <a:lnTo>
                    <a:pt x="302728" y="50455"/>
                  </a:lnTo>
                  <a:lnTo>
                    <a:pt x="302728" y="506431"/>
                  </a:lnTo>
                  <a:lnTo>
                    <a:pt x="298763" y="526070"/>
                  </a:lnTo>
                  <a:lnTo>
                    <a:pt x="287950" y="542108"/>
                  </a:lnTo>
                  <a:lnTo>
                    <a:pt x="271912" y="552921"/>
                  </a:lnTo>
                  <a:lnTo>
                    <a:pt x="252273" y="556886"/>
                  </a:lnTo>
                  <a:lnTo>
                    <a:pt x="50455" y="556886"/>
                  </a:lnTo>
                  <a:lnTo>
                    <a:pt x="30815" y="552921"/>
                  </a:lnTo>
                  <a:lnTo>
                    <a:pt x="14778" y="542108"/>
                  </a:lnTo>
                  <a:lnTo>
                    <a:pt x="3965" y="526070"/>
                  </a:lnTo>
                  <a:lnTo>
                    <a:pt x="0" y="506431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813782" y="3068827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181256" y="2991497"/>
            <a:ext cx="315595" cy="569595"/>
            <a:chOff x="5181256" y="2991497"/>
            <a:chExt cx="315595" cy="569595"/>
          </a:xfrm>
        </p:grpSpPr>
        <p:sp>
          <p:nvSpPr>
            <p:cNvPr id="63" name="object 63"/>
            <p:cNvSpPr/>
            <p:nvPr/>
          </p:nvSpPr>
          <p:spPr>
            <a:xfrm>
              <a:off x="5187607" y="2997847"/>
              <a:ext cx="302895" cy="556895"/>
            </a:xfrm>
            <a:custGeom>
              <a:avLst/>
              <a:gdLst/>
              <a:ahLst/>
              <a:cxnLst/>
              <a:rect l="l" t="t" r="r" b="b"/>
              <a:pathLst>
                <a:path w="302895" h="556895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06425"/>
                  </a:lnTo>
                  <a:lnTo>
                    <a:pt x="3965" y="526069"/>
                  </a:lnTo>
                  <a:lnTo>
                    <a:pt x="14779" y="542107"/>
                  </a:lnTo>
                  <a:lnTo>
                    <a:pt x="30818" y="552918"/>
                  </a:lnTo>
                  <a:lnTo>
                    <a:pt x="50457" y="556882"/>
                  </a:lnTo>
                  <a:lnTo>
                    <a:pt x="252272" y="556882"/>
                  </a:lnTo>
                  <a:lnTo>
                    <a:pt x="271911" y="552918"/>
                  </a:lnTo>
                  <a:lnTo>
                    <a:pt x="287950" y="542107"/>
                  </a:lnTo>
                  <a:lnTo>
                    <a:pt x="298764" y="526069"/>
                  </a:lnTo>
                  <a:lnTo>
                    <a:pt x="302729" y="506425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87607" y="2997847"/>
              <a:ext cx="302895" cy="556895"/>
            </a:xfrm>
            <a:custGeom>
              <a:avLst/>
              <a:gdLst/>
              <a:ahLst/>
              <a:cxnLst/>
              <a:rect l="l" t="t" r="r" b="b"/>
              <a:pathLst>
                <a:path w="302895" h="556895">
                  <a:moveTo>
                    <a:pt x="0" y="50455"/>
                  </a:moveTo>
                  <a:lnTo>
                    <a:pt x="3965" y="30815"/>
                  </a:lnTo>
                  <a:lnTo>
                    <a:pt x="14778" y="14778"/>
                  </a:lnTo>
                  <a:lnTo>
                    <a:pt x="30815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2" y="30815"/>
                  </a:lnTo>
                  <a:lnTo>
                    <a:pt x="302727" y="50455"/>
                  </a:lnTo>
                  <a:lnTo>
                    <a:pt x="302727" y="506430"/>
                  </a:lnTo>
                  <a:lnTo>
                    <a:pt x="298762" y="526069"/>
                  </a:lnTo>
                  <a:lnTo>
                    <a:pt x="287949" y="542107"/>
                  </a:lnTo>
                  <a:lnTo>
                    <a:pt x="271911" y="552920"/>
                  </a:lnTo>
                  <a:lnTo>
                    <a:pt x="252272" y="556885"/>
                  </a:lnTo>
                  <a:lnTo>
                    <a:pt x="50455" y="556885"/>
                  </a:lnTo>
                  <a:lnTo>
                    <a:pt x="30815" y="552920"/>
                  </a:lnTo>
                  <a:lnTo>
                    <a:pt x="14778" y="542107"/>
                  </a:lnTo>
                  <a:lnTo>
                    <a:pt x="3965" y="526069"/>
                  </a:lnTo>
                  <a:lnTo>
                    <a:pt x="0" y="506430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249227" y="3068827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35334" y="3635755"/>
            <a:ext cx="851535" cy="153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Trebuchet MS"/>
                <a:cs typeface="Trebuchet MS"/>
              </a:rPr>
              <a:t>Linux</a:t>
            </a:r>
            <a:endParaRPr sz="1400">
              <a:latin typeface="Trebuchet MS"/>
              <a:cs typeface="Trebuchet MS"/>
            </a:endParaRPr>
          </a:p>
          <a:p>
            <a:pPr marL="229870">
              <a:lnSpc>
                <a:spcPct val="100000"/>
              </a:lnSpc>
              <a:spcBef>
                <a:spcPts val="1290"/>
              </a:spcBef>
            </a:pPr>
            <a:r>
              <a:rPr sz="1600" spc="40" dirty="0">
                <a:latin typeface="Trebuchet MS"/>
                <a:cs typeface="Trebuchet MS"/>
              </a:rPr>
              <a:t>KVM</a:t>
            </a:r>
            <a:endParaRPr sz="1600">
              <a:latin typeface="Trebuchet MS"/>
              <a:cs typeface="Trebuchet MS"/>
            </a:endParaRPr>
          </a:p>
          <a:p>
            <a:pPr marL="211454">
              <a:lnSpc>
                <a:spcPct val="100000"/>
              </a:lnSpc>
              <a:spcBef>
                <a:spcPts val="405"/>
              </a:spcBef>
            </a:pPr>
            <a:r>
              <a:rPr sz="1600" spc="-85" dirty="0">
                <a:latin typeface="Trebuchet MS"/>
                <a:cs typeface="Trebuchet MS"/>
              </a:rPr>
              <a:t>Linux</a:t>
            </a:r>
            <a:endParaRPr sz="1600">
              <a:latin typeface="Trebuchet MS"/>
              <a:cs typeface="Trebuchet MS"/>
            </a:endParaRPr>
          </a:p>
          <a:p>
            <a:pPr marL="12700" marR="5080" indent="196850">
              <a:lnSpc>
                <a:spcPct val="100000"/>
              </a:lnSpc>
              <a:spcBef>
                <a:spcPts val="865"/>
              </a:spcBef>
            </a:pPr>
            <a:r>
              <a:rPr sz="1600" b="1" spc="-105" dirty="0">
                <a:latin typeface="Trebuchet MS"/>
                <a:cs typeface="Trebuchet MS"/>
              </a:rPr>
              <a:t>Clear  </a:t>
            </a:r>
            <a:r>
              <a:rPr sz="1600" b="1" spc="-90" dirty="0">
                <a:latin typeface="Trebuchet MS"/>
                <a:cs typeface="Trebuchet MS"/>
              </a:rPr>
              <a:t>Co</a:t>
            </a:r>
            <a:r>
              <a:rPr sz="1600" b="1" spc="-105" dirty="0">
                <a:latin typeface="Trebuchet MS"/>
                <a:cs typeface="Trebuchet MS"/>
              </a:rPr>
              <a:t>nt</a:t>
            </a:r>
            <a:r>
              <a:rPr sz="1600" b="1" spc="-70" dirty="0">
                <a:latin typeface="Trebuchet MS"/>
                <a:cs typeface="Trebuchet MS"/>
              </a:rPr>
              <a:t>a</a:t>
            </a:r>
            <a:r>
              <a:rPr sz="1600" b="1" spc="-95" dirty="0">
                <a:latin typeface="Trebuchet MS"/>
                <a:cs typeface="Trebuchet MS"/>
              </a:rPr>
              <a:t>i</a:t>
            </a:r>
            <a:r>
              <a:rPr sz="1600" b="1" spc="-100" dirty="0">
                <a:latin typeface="Trebuchet MS"/>
                <a:cs typeface="Trebuchet MS"/>
              </a:rPr>
              <a:t>n</a:t>
            </a:r>
            <a:r>
              <a:rPr sz="1600" b="1" spc="-105" dirty="0">
                <a:latin typeface="Trebuchet MS"/>
                <a:cs typeface="Trebuchet MS"/>
              </a:rPr>
              <a:t>e</a:t>
            </a:r>
            <a:r>
              <a:rPr sz="1600" b="1" spc="-114" dirty="0"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983478" y="4328223"/>
            <a:ext cx="1186815" cy="255904"/>
            <a:chOff x="5983478" y="4328223"/>
            <a:chExt cx="1186815" cy="255904"/>
          </a:xfrm>
        </p:grpSpPr>
        <p:sp>
          <p:nvSpPr>
            <p:cNvPr id="68" name="object 68"/>
            <p:cNvSpPr/>
            <p:nvPr/>
          </p:nvSpPr>
          <p:spPr>
            <a:xfrm>
              <a:off x="5989828" y="4334573"/>
              <a:ext cx="1174115" cy="243204"/>
            </a:xfrm>
            <a:custGeom>
              <a:avLst/>
              <a:gdLst/>
              <a:ahLst/>
              <a:cxnLst/>
              <a:rect l="l" t="t" r="r" b="b"/>
              <a:pathLst>
                <a:path w="1174115" h="243204">
                  <a:moveTo>
                    <a:pt x="1133487" y="0"/>
                  </a:moveTo>
                  <a:lnTo>
                    <a:pt x="40474" y="0"/>
                  </a:lnTo>
                  <a:lnTo>
                    <a:pt x="24720" y="3180"/>
                  </a:lnTo>
                  <a:lnTo>
                    <a:pt x="11855" y="11855"/>
                  </a:lnTo>
                  <a:lnTo>
                    <a:pt x="3180" y="24720"/>
                  </a:lnTo>
                  <a:lnTo>
                    <a:pt x="0" y="40474"/>
                  </a:lnTo>
                  <a:lnTo>
                    <a:pt x="0" y="202412"/>
                  </a:lnTo>
                  <a:lnTo>
                    <a:pt x="3180" y="218166"/>
                  </a:lnTo>
                  <a:lnTo>
                    <a:pt x="11855" y="231032"/>
                  </a:lnTo>
                  <a:lnTo>
                    <a:pt x="24720" y="239706"/>
                  </a:lnTo>
                  <a:lnTo>
                    <a:pt x="40474" y="242887"/>
                  </a:lnTo>
                  <a:lnTo>
                    <a:pt x="1133487" y="242887"/>
                  </a:lnTo>
                  <a:lnTo>
                    <a:pt x="1149243" y="239706"/>
                  </a:lnTo>
                  <a:lnTo>
                    <a:pt x="1162113" y="231032"/>
                  </a:lnTo>
                  <a:lnTo>
                    <a:pt x="1170792" y="218166"/>
                  </a:lnTo>
                  <a:lnTo>
                    <a:pt x="1173975" y="202412"/>
                  </a:lnTo>
                  <a:lnTo>
                    <a:pt x="1173975" y="40474"/>
                  </a:lnTo>
                  <a:lnTo>
                    <a:pt x="1170792" y="24720"/>
                  </a:lnTo>
                  <a:lnTo>
                    <a:pt x="1162113" y="11855"/>
                  </a:lnTo>
                  <a:lnTo>
                    <a:pt x="1149243" y="3180"/>
                  </a:lnTo>
                  <a:lnTo>
                    <a:pt x="1133487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89828" y="4334573"/>
              <a:ext cx="1174115" cy="243204"/>
            </a:xfrm>
            <a:custGeom>
              <a:avLst/>
              <a:gdLst/>
              <a:ahLst/>
              <a:cxnLst/>
              <a:rect l="l" t="t" r="r" b="b"/>
              <a:pathLst>
                <a:path w="1174115" h="243204">
                  <a:moveTo>
                    <a:pt x="0" y="40483"/>
                  </a:moveTo>
                  <a:lnTo>
                    <a:pt x="3181" y="24725"/>
                  </a:lnTo>
                  <a:lnTo>
                    <a:pt x="11857" y="11857"/>
                  </a:lnTo>
                  <a:lnTo>
                    <a:pt x="24725" y="3181"/>
                  </a:lnTo>
                  <a:lnTo>
                    <a:pt x="40483" y="0"/>
                  </a:lnTo>
                  <a:lnTo>
                    <a:pt x="1133490" y="0"/>
                  </a:lnTo>
                  <a:lnTo>
                    <a:pt x="1149250" y="3181"/>
                  </a:lnTo>
                  <a:lnTo>
                    <a:pt x="1162120" y="11857"/>
                  </a:lnTo>
                  <a:lnTo>
                    <a:pt x="1170798" y="24725"/>
                  </a:lnTo>
                  <a:lnTo>
                    <a:pt x="1173980" y="40483"/>
                  </a:lnTo>
                  <a:lnTo>
                    <a:pt x="1173980" y="202411"/>
                  </a:lnTo>
                  <a:lnTo>
                    <a:pt x="1170798" y="218168"/>
                  </a:lnTo>
                  <a:lnTo>
                    <a:pt x="1162120" y="231036"/>
                  </a:lnTo>
                  <a:lnTo>
                    <a:pt x="1149250" y="239712"/>
                  </a:lnTo>
                  <a:lnTo>
                    <a:pt x="1133490" y="242894"/>
                  </a:lnTo>
                  <a:lnTo>
                    <a:pt x="40483" y="242894"/>
                  </a:lnTo>
                  <a:lnTo>
                    <a:pt x="24725" y="239712"/>
                  </a:lnTo>
                  <a:lnTo>
                    <a:pt x="11857" y="231036"/>
                  </a:lnTo>
                  <a:lnTo>
                    <a:pt x="3181" y="218168"/>
                  </a:lnTo>
                  <a:lnTo>
                    <a:pt x="0" y="202411"/>
                  </a:lnTo>
                  <a:lnTo>
                    <a:pt x="0" y="40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319100" y="4197807"/>
            <a:ext cx="555625" cy="7327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60"/>
              </a:spcBef>
            </a:pPr>
            <a:r>
              <a:rPr sz="1600" spc="-85" dirty="0">
                <a:latin typeface="Trebuchet MS"/>
                <a:cs typeface="Trebuchet MS"/>
              </a:rPr>
              <a:t>Linux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spc="-70" dirty="0">
                <a:latin typeface="Trebuchet MS"/>
                <a:cs typeface="Trebuchet MS"/>
              </a:rPr>
              <a:t>gV</a:t>
            </a:r>
            <a:r>
              <a:rPr sz="1600" b="1" spc="-45" dirty="0">
                <a:latin typeface="Trebuchet MS"/>
                <a:cs typeface="Trebuchet MS"/>
              </a:rPr>
              <a:t>i</a:t>
            </a:r>
            <a:r>
              <a:rPr sz="1600" b="1" spc="-55" dirty="0">
                <a:latin typeface="Trebuchet MS"/>
                <a:cs typeface="Trebuchet MS"/>
              </a:rPr>
              <a:t>s</a:t>
            </a:r>
            <a:r>
              <a:rPr sz="1600" b="1" spc="-50" dirty="0">
                <a:latin typeface="Trebuchet MS"/>
                <a:cs typeface="Trebuchet MS"/>
              </a:rPr>
              <a:t>o</a:t>
            </a:r>
            <a:r>
              <a:rPr sz="1600" b="1" spc="-114" dirty="0"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961036" y="3163049"/>
            <a:ext cx="1228090" cy="1108710"/>
            <a:chOff x="5961036" y="3163049"/>
            <a:chExt cx="1228090" cy="1108710"/>
          </a:xfrm>
        </p:grpSpPr>
        <p:sp>
          <p:nvSpPr>
            <p:cNvPr id="72" name="object 72"/>
            <p:cNvSpPr/>
            <p:nvPr/>
          </p:nvSpPr>
          <p:spPr>
            <a:xfrm>
              <a:off x="6096088" y="3169399"/>
              <a:ext cx="1087120" cy="1012825"/>
            </a:xfrm>
            <a:custGeom>
              <a:avLst/>
              <a:gdLst/>
              <a:ahLst/>
              <a:cxnLst/>
              <a:rect l="l" t="t" r="r" b="b"/>
              <a:pathLst>
                <a:path w="1087120" h="1012825">
                  <a:moveTo>
                    <a:pt x="917867" y="0"/>
                  </a:moveTo>
                  <a:lnTo>
                    <a:pt x="168732" y="0"/>
                  </a:lnTo>
                  <a:lnTo>
                    <a:pt x="123874" y="6026"/>
                  </a:lnTo>
                  <a:lnTo>
                    <a:pt x="83567" y="23035"/>
                  </a:lnTo>
                  <a:lnTo>
                    <a:pt x="49418" y="49417"/>
                  </a:lnTo>
                  <a:lnTo>
                    <a:pt x="23035" y="83564"/>
                  </a:lnTo>
                  <a:lnTo>
                    <a:pt x="6026" y="123867"/>
                  </a:lnTo>
                  <a:lnTo>
                    <a:pt x="0" y="168719"/>
                  </a:lnTo>
                  <a:lnTo>
                    <a:pt x="0" y="843610"/>
                  </a:lnTo>
                  <a:lnTo>
                    <a:pt x="6026" y="888462"/>
                  </a:lnTo>
                  <a:lnTo>
                    <a:pt x="23035" y="928765"/>
                  </a:lnTo>
                  <a:lnTo>
                    <a:pt x="49418" y="962912"/>
                  </a:lnTo>
                  <a:lnTo>
                    <a:pt x="83567" y="989294"/>
                  </a:lnTo>
                  <a:lnTo>
                    <a:pt x="123874" y="1006302"/>
                  </a:lnTo>
                  <a:lnTo>
                    <a:pt x="168732" y="1012329"/>
                  </a:lnTo>
                  <a:lnTo>
                    <a:pt x="917867" y="1012329"/>
                  </a:lnTo>
                  <a:lnTo>
                    <a:pt x="962724" y="1006302"/>
                  </a:lnTo>
                  <a:lnTo>
                    <a:pt x="1003031" y="989294"/>
                  </a:lnTo>
                  <a:lnTo>
                    <a:pt x="1037180" y="962912"/>
                  </a:lnTo>
                  <a:lnTo>
                    <a:pt x="1063563" y="928765"/>
                  </a:lnTo>
                  <a:lnTo>
                    <a:pt x="1080572" y="888462"/>
                  </a:lnTo>
                  <a:lnTo>
                    <a:pt x="1086599" y="843610"/>
                  </a:lnTo>
                  <a:lnTo>
                    <a:pt x="1086599" y="168719"/>
                  </a:lnTo>
                  <a:lnTo>
                    <a:pt x="1080572" y="123867"/>
                  </a:lnTo>
                  <a:lnTo>
                    <a:pt x="1063563" y="83564"/>
                  </a:lnTo>
                  <a:lnTo>
                    <a:pt x="1037180" y="49417"/>
                  </a:lnTo>
                  <a:lnTo>
                    <a:pt x="1003031" y="23035"/>
                  </a:lnTo>
                  <a:lnTo>
                    <a:pt x="962724" y="6026"/>
                  </a:lnTo>
                  <a:lnTo>
                    <a:pt x="917867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96088" y="3169399"/>
              <a:ext cx="1087120" cy="1012825"/>
            </a:xfrm>
            <a:custGeom>
              <a:avLst/>
              <a:gdLst/>
              <a:ahLst/>
              <a:cxnLst/>
              <a:rect l="l" t="t" r="r" b="b"/>
              <a:pathLst>
                <a:path w="1087120" h="1012825">
                  <a:moveTo>
                    <a:pt x="0" y="168725"/>
                  </a:moveTo>
                  <a:lnTo>
                    <a:pt x="6027" y="123871"/>
                  </a:lnTo>
                  <a:lnTo>
                    <a:pt x="23035" y="83566"/>
                  </a:lnTo>
                  <a:lnTo>
                    <a:pt x="49418" y="49418"/>
                  </a:lnTo>
                  <a:lnTo>
                    <a:pt x="83566" y="23035"/>
                  </a:lnTo>
                  <a:lnTo>
                    <a:pt x="123871" y="6027"/>
                  </a:lnTo>
                  <a:lnTo>
                    <a:pt x="168725" y="0"/>
                  </a:lnTo>
                  <a:lnTo>
                    <a:pt x="917868" y="0"/>
                  </a:lnTo>
                  <a:lnTo>
                    <a:pt x="962721" y="6027"/>
                  </a:lnTo>
                  <a:lnTo>
                    <a:pt x="1003025" y="23035"/>
                  </a:lnTo>
                  <a:lnTo>
                    <a:pt x="1037172" y="49418"/>
                  </a:lnTo>
                  <a:lnTo>
                    <a:pt x="1063554" y="83566"/>
                  </a:lnTo>
                  <a:lnTo>
                    <a:pt x="1080563" y="123871"/>
                  </a:lnTo>
                  <a:lnTo>
                    <a:pt x="1086590" y="168725"/>
                  </a:lnTo>
                  <a:lnTo>
                    <a:pt x="1086590" y="843606"/>
                  </a:lnTo>
                  <a:lnTo>
                    <a:pt x="1080563" y="888460"/>
                  </a:lnTo>
                  <a:lnTo>
                    <a:pt x="1063554" y="928764"/>
                  </a:lnTo>
                  <a:lnTo>
                    <a:pt x="1037172" y="962912"/>
                  </a:lnTo>
                  <a:lnTo>
                    <a:pt x="1003025" y="989294"/>
                  </a:lnTo>
                  <a:lnTo>
                    <a:pt x="962721" y="1006303"/>
                  </a:lnTo>
                  <a:lnTo>
                    <a:pt x="917868" y="1012330"/>
                  </a:lnTo>
                  <a:lnTo>
                    <a:pt x="168725" y="1012330"/>
                  </a:lnTo>
                  <a:lnTo>
                    <a:pt x="123871" y="1006303"/>
                  </a:lnTo>
                  <a:lnTo>
                    <a:pt x="83566" y="989294"/>
                  </a:lnTo>
                  <a:lnTo>
                    <a:pt x="49418" y="962912"/>
                  </a:lnTo>
                  <a:lnTo>
                    <a:pt x="23035" y="928764"/>
                  </a:lnTo>
                  <a:lnTo>
                    <a:pt x="6027" y="888460"/>
                  </a:lnTo>
                  <a:lnTo>
                    <a:pt x="0" y="843606"/>
                  </a:lnTo>
                  <a:lnTo>
                    <a:pt x="0" y="1687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67386" y="3239160"/>
              <a:ext cx="1157605" cy="1026160"/>
            </a:xfrm>
            <a:custGeom>
              <a:avLst/>
              <a:gdLst/>
              <a:ahLst/>
              <a:cxnLst/>
              <a:rect l="l" t="t" r="r" b="b"/>
              <a:pathLst>
                <a:path w="1157604" h="1026160">
                  <a:moveTo>
                    <a:pt x="986472" y="0"/>
                  </a:moveTo>
                  <a:lnTo>
                    <a:pt x="170942" y="0"/>
                  </a:lnTo>
                  <a:lnTo>
                    <a:pt x="125497" y="6105"/>
                  </a:lnTo>
                  <a:lnTo>
                    <a:pt x="84662" y="23337"/>
                  </a:lnTo>
                  <a:lnTo>
                    <a:pt x="50066" y="50066"/>
                  </a:lnTo>
                  <a:lnTo>
                    <a:pt x="23337" y="84662"/>
                  </a:lnTo>
                  <a:lnTo>
                    <a:pt x="6105" y="125497"/>
                  </a:lnTo>
                  <a:lnTo>
                    <a:pt x="0" y="170941"/>
                  </a:lnTo>
                  <a:lnTo>
                    <a:pt x="0" y="854697"/>
                  </a:lnTo>
                  <a:lnTo>
                    <a:pt x="6105" y="900142"/>
                  </a:lnTo>
                  <a:lnTo>
                    <a:pt x="23337" y="940979"/>
                  </a:lnTo>
                  <a:lnTo>
                    <a:pt x="50066" y="975579"/>
                  </a:lnTo>
                  <a:lnTo>
                    <a:pt x="84662" y="1002310"/>
                  </a:lnTo>
                  <a:lnTo>
                    <a:pt x="125497" y="1019545"/>
                  </a:lnTo>
                  <a:lnTo>
                    <a:pt x="170942" y="1025651"/>
                  </a:lnTo>
                  <a:lnTo>
                    <a:pt x="986472" y="1025651"/>
                  </a:lnTo>
                  <a:lnTo>
                    <a:pt x="1031917" y="1019545"/>
                  </a:lnTo>
                  <a:lnTo>
                    <a:pt x="1072754" y="1002310"/>
                  </a:lnTo>
                  <a:lnTo>
                    <a:pt x="1107354" y="975579"/>
                  </a:lnTo>
                  <a:lnTo>
                    <a:pt x="1134086" y="940979"/>
                  </a:lnTo>
                  <a:lnTo>
                    <a:pt x="1151320" y="900142"/>
                  </a:lnTo>
                  <a:lnTo>
                    <a:pt x="1157427" y="854697"/>
                  </a:lnTo>
                  <a:lnTo>
                    <a:pt x="1157427" y="170941"/>
                  </a:lnTo>
                  <a:lnTo>
                    <a:pt x="1151320" y="125497"/>
                  </a:lnTo>
                  <a:lnTo>
                    <a:pt x="1134086" y="84662"/>
                  </a:lnTo>
                  <a:lnTo>
                    <a:pt x="1107354" y="50066"/>
                  </a:lnTo>
                  <a:lnTo>
                    <a:pt x="1072754" y="23337"/>
                  </a:lnTo>
                  <a:lnTo>
                    <a:pt x="1031917" y="6105"/>
                  </a:lnTo>
                  <a:lnTo>
                    <a:pt x="986472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67386" y="3239160"/>
              <a:ext cx="1157605" cy="1026160"/>
            </a:xfrm>
            <a:custGeom>
              <a:avLst/>
              <a:gdLst/>
              <a:ahLst/>
              <a:cxnLst/>
              <a:rect l="l" t="t" r="r" b="b"/>
              <a:pathLst>
                <a:path w="1157604" h="1026160">
                  <a:moveTo>
                    <a:pt x="0" y="170944"/>
                  </a:moveTo>
                  <a:lnTo>
                    <a:pt x="6106" y="125500"/>
                  </a:lnTo>
                  <a:lnTo>
                    <a:pt x="23338" y="84665"/>
                  </a:lnTo>
                  <a:lnTo>
                    <a:pt x="50068" y="50068"/>
                  </a:lnTo>
                  <a:lnTo>
                    <a:pt x="84665" y="23338"/>
                  </a:lnTo>
                  <a:lnTo>
                    <a:pt x="125500" y="6106"/>
                  </a:lnTo>
                  <a:lnTo>
                    <a:pt x="170944" y="0"/>
                  </a:lnTo>
                  <a:lnTo>
                    <a:pt x="986478" y="0"/>
                  </a:lnTo>
                  <a:lnTo>
                    <a:pt x="1031922" y="6106"/>
                  </a:lnTo>
                  <a:lnTo>
                    <a:pt x="1072757" y="23338"/>
                  </a:lnTo>
                  <a:lnTo>
                    <a:pt x="1107354" y="50068"/>
                  </a:lnTo>
                  <a:lnTo>
                    <a:pt x="1134082" y="84665"/>
                  </a:lnTo>
                  <a:lnTo>
                    <a:pt x="1151314" y="125500"/>
                  </a:lnTo>
                  <a:lnTo>
                    <a:pt x="1157420" y="170944"/>
                  </a:lnTo>
                  <a:lnTo>
                    <a:pt x="1157420" y="854702"/>
                  </a:lnTo>
                  <a:lnTo>
                    <a:pt x="1151314" y="900146"/>
                  </a:lnTo>
                  <a:lnTo>
                    <a:pt x="1134082" y="940982"/>
                  </a:lnTo>
                  <a:lnTo>
                    <a:pt x="1107354" y="975580"/>
                  </a:lnTo>
                  <a:lnTo>
                    <a:pt x="1072757" y="1002310"/>
                  </a:lnTo>
                  <a:lnTo>
                    <a:pt x="1031922" y="1019544"/>
                  </a:lnTo>
                  <a:lnTo>
                    <a:pt x="986478" y="1025650"/>
                  </a:lnTo>
                  <a:lnTo>
                    <a:pt x="170944" y="1025650"/>
                  </a:lnTo>
                  <a:lnTo>
                    <a:pt x="125500" y="1019544"/>
                  </a:lnTo>
                  <a:lnTo>
                    <a:pt x="84665" y="1002310"/>
                  </a:lnTo>
                  <a:lnTo>
                    <a:pt x="50068" y="975580"/>
                  </a:lnTo>
                  <a:lnTo>
                    <a:pt x="23338" y="940982"/>
                  </a:lnTo>
                  <a:lnTo>
                    <a:pt x="6106" y="900146"/>
                  </a:lnTo>
                  <a:lnTo>
                    <a:pt x="0" y="854702"/>
                  </a:lnTo>
                  <a:lnTo>
                    <a:pt x="0" y="1709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129185" y="3306572"/>
            <a:ext cx="8337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5" dirty="0">
                <a:latin typeface="Trebuchet MS"/>
                <a:cs typeface="Trebuchet MS"/>
              </a:rPr>
              <a:t>Container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404546" y="3631742"/>
            <a:ext cx="315595" cy="570865"/>
            <a:chOff x="6404546" y="3631742"/>
            <a:chExt cx="315595" cy="570865"/>
          </a:xfrm>
        </p:grpSpPr>
        <p:sp>
          <p:nvSpPr>
            <p:cNvPr id="78" name="object 78"/>
            <p:cNvSpPr/>
            <p:nvPr/>
          </p:nvSpPr>
          <p:spPr>
            <a:xfrm>
              <a:off x="6410896" y="3638092"/>
              <a:ext cx="302895" cy="558165"/>
            </a:xfrm>
            <a:custGeom>
              <a:avLst/>
              <a:gdLst/>
              <a:ahLst/>
              <a:cxnLst/>
              <a:rect l="l" t="t" r="r" b="b"/>
              <a:pathLst>
                <a:path w="302895" h="558164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07199"/>
                  </a:lnTo>
                  <a:lnTo>
                    <a:pt x="3965" y="526838"/>
                  </a:lnTo>
                  <a:lnTo>
                    <a:pt x="14779" y="542877"/>
                  </a:lnTo>
                  <a:lnTo>
                    <a:pt x="30818" y="553691"/>
                  </a:lnTo>
                  <a:lnTo>
                    <a:pt x="50457" y="557657"/>
                  </a:lnTo>
                  <a:lnTo>
                    <a:pt x="252272" y="557657"/>
                  </a:lnTo>
                  <a:lnTo>
                    <a:pt x="271911" y="553691"/>
                  </a:lnTo>
                  <a:lnTo>
                    <a:pt x="287950" y="542877"/>
                  </a:lnTo>
                  <a:lnTo>
                    <a:pt x="298764" y="526838"/>
                  </a:lnTo>
                  <a:lnTo>
                    <a:pt x="302729" y="507199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10896" y="3638092"/>
              <a:ext cx="302895" cy="558165"/>
            </a:xfrm>
            <a:custGeom>
              <a:avLst/>
              <a:gdLst/>
              <a:ahLst/>
              <a:cxnLst/>
              <a:rect l="l" t="t" r="r" b="b"/>
              <a:pathLst>
                <a:path w="302895" h="558164">
                  <a:moveTo>
                    <a:pt x="0" y="50455"/>
                  </a:moveTo>
                  <a:lnTo>
                    <a:pt x="3965" y="30816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6"/>
                  </a:lnTo>
                  <a:lnTo>
                    <a:pt x="302728" y="50455"/>
                  </a:lnTo>
                  <a:lnTo>
                    <a:pt x="302728" y="507196"/>
                  </a:lnTo>
                  <a:lnTo>
                    <a:pt x="298763" y="526836"/>
                  </a:lnTo>
                  <a:lnTo>
                    <a:pt x="287949" y="542874"/>
                  </a:lnTo>
                  <a:lnTo>
                    <a:pt x="271911" y="553687"/>
                  </a:lnTo>
                  <a:lnTo>
                    <a:pt x="252272" y="557652"/>
                  </a:lnTo>
                  <a:lnTo>
                    <a:pt x="50455" y="557652"/>
                  </a:lnTo>
                  <a:lnTo>
                    <a:pt x="30816" y="553687"/>
                  </a:lnTo>
                  <a:lnTo>
                    <a:pt x="14778" y="542874"/>
                  </a:lnTo>
                  <a:lnTo>
                    <a:pt x="3965" y="526836"/>
                  </a:lnTo>
                  <a:lnTo>
                    <a:pt x="0" y="507196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472508" y="3708908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747840" y="3631742"/>
            <a:ext cx="315595" cy="570865"/>
            <a:chOff x="6747840" y="3631742"/>
            <a:chExt cx="315595" cy="570865"/>
          </a:xfrm>
        </p:grpSpPr>
        <p:sp>
          <p:nvSpPr>
            <p:cNvPr id="82" name="object 82"/>
            <p:cNvSpPr/>
            <p:nvPr/>
          </p:nvSpPr>
          <p:spPr>
            <a:xfrm>
              <a:off x="6754190" y="3638092"/>
              <a:ext cx="302895" cy="558165"/>
            </a:xfrm>
            <a:custGeom>
              <a:avLst/>
              <a:gdLst/>
              <a:ahLst/>
              <a:cxnLst/>
              <a:rect l="l" t="t" r="r" b="b"/>
              <a:pathLst>
                <a:path w="302895" h="558164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07199"/>
                  </a:lnTo>
                  <a:lnTo>
                    <a:pt x="3965" y="526838"/>
                  </a:lnTo>
                  <a:lnTo>
                    <a:pt x="14779" y="542877"/>
                  </a:lnTo>
                  <a:lnTo>
                    <a:pt x="30818" y="553691"/>
                  </a:lnTo>
                  <a:lnTo>
                    <a:pt x="50457" y="557657"/>
                  </a:lnTo>
                  <a:lnTo>
                    <a:pt x="252272" y="557657"/>
                  </a:lnTo>
                  <a:lnTo>
                    <a:pt x="271911" y="553691"/>
                  </a:lnTo>
                  <a:lnTo>
                    <a:pt x="287950" y="542877"/>
                  </a:lnTo>
                  <a:lnTo>
                    <a:pt x="298764" y="526838"/>
                  </a:lnTo>
                  <a:lnTo>
                    <a:pt x="302729" y="507199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54190" y="3638092"/>
              <a:ext cx="302895" cy="558165"/>
            </a:xfrm>
            <a:custGeom>
              <a:avLst/>
              <a:gdLst/>
              <a:ahLst/>
              <a:cxnLst/>
              <a:rect l="l" t="t" r="r" b="b"/>
              <a:pathLst>
                <a:path w="302895" h="558164">
                  <a:moveTo>
                    <a:pt x="0" y="50455"/>
                  </a:moveTo>
                  <a:lnTo>
                    <a:pt x="3965" y="30816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6"/>
                  </a:lnTo>
                  <a:lnTo>
                    <a:pt x="302728" y="50455"/>
                  </a:lnTo>
                  <a:lnTo>
                    <a:pt x="302728" y="507196"/>
                  </a:lnTo>
                  <a:lnTo>
                    <a:pt x="298763" y="526836"/>
                  </a:lnTo>
                  <a:lnTo>
                    <a:pt x="287949" y="542874"/>
                  </a:lnTo>
                  <a:lnTo>
                    <a:pt x="271911" y="553687"/>
                  </a:lnTo>
                  <a:lnTo>
                    <a:pt x="252272" y="557652"/>
                  </a:lnTo>
                  <a:lnTo>
                    <a:pt x="50455" y="557652"/>
                  </a:lnTo>
                  <a:lnTo>
                    <a:pt x="30816" y="553687"/>
                  </a:lnTo>
                  <a:lnTo>
                    <a:pt x="14778" y="542874"/>
                  </a:lnTo>
                  <a:lnTo>
                    <a:pt x="3965" y="526836"/>
                  </a:lnTo>
                  <a:lnTo>
                    <a:pt x="0" y="507196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815804" y="3708908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059398" y="3631742"/>
            <a:ext cx="315595" cy="567690"/>
            <a:chOff x="6059398" y="3631742"/>
            <a:chExt cx="315595" cy="567690"/>
          </a:xfrm>
        </p:grpSpPr>
        <p:sp>
          <p:nvSpPr>
            <p:cNvPr id="86" name="object 86"/>
            <p:cNvSpPr/>
            <p:nvPr/>
          </p:nvSpPr>
          <p:spPr>
            <a:xfrm>
              <a:off x="6065748" y="3638092"/>
              <a:ext cx="302895" cy="554990"/>
            </a:xfrm>
            <a:custGeom>
              <a:avLst/>
              <a:gdLst/>
              <a:ahLst/>
              <a:cxnLst/>
              <a:rect l="l" t="t" r="r" b="b"/>
              <a:pathLst>
                <a:path w="302895" h="554989">
                  <a:moveTo>
                    <a:pt x="252272" y="0"/>
                  </a:moveTo>
                  <a:lnTo>
                    <a:pt x="50457" y="0"/>
                  </a:lnTo>
                  <a:lnTo>
                    <a:pt x="30812" y="3965"/>
                  </a:lnTo>
                  <a:lnTo>
                    <a:pt x="14774" y="14779"/>
                  </a:lnTo>
                  <a:lnTo>
                    <a:pt x="3963" y="30818"/>
                  </a:lnTo>
                  <a:lnTo>
                    <a:pt x="0" y="50457"/>
                  </a:lnTo>
                  <a:lnTo>
                    <a:pt x="0" y="504278"/>
                  </a:lnTo>
                  <a:lnTo>
                    <a:pt x="3963" y="523917"/>
                  </a:lnTo>
                  <a:lnTo>
                    <a:pt x="14774" y="539956"/>
                  </a:lnTo>
                  <a:lnTo>
                    <a:pt x="30812" y="550770"/>
                  </a:lnTo>
                  <a:lnTo>
                    <a:pt x="50457" y="554736"/>
                  </a:lnTo>
                  <a:lnTo>
                    <a:pt x="252272" y="554736"/>
                  </a:lnTo>
                  <a:lnTo>
                    <a:pt x="271911" y="550770"/>
                  </a:lnTo>
                  <a:lnTo>
                    <a:pt x="287950" y="539956"/>
                  </a:lnTo>
                  <a:lnTo>
                    <a:pt x="298764" y="523917"/>
                  </a:lnTo>
                  <a:lnTo>
                    <a:pt x="302729" y="504278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65748" y="3638092"/>
              <a:ext cx="302895" cy="554990"/>
            </a:xfrm>
            <a:custGeom>
              <a:avLst/>
              <a:gdLst/>
              <a:ahLst/>
              <a:cxnLst/>
              <a:rect l="l" t="t" r="r" b="b"/>
              <a:pathLst>
                <a:path w="302895" h="554989">
                  <a:moveTo>
                    <a:pt x="0" y="50455"/>
                  </a:moveTo>
                  <a:lnTo>
                    <a:pt x="3965" y="30815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5"/>
                  </a:lnTo>
                  <a:lnTo>
                    <a:pt x="302728" y="50455"/>
                  </a:lnTo>
                  <a:lnTo>
                    <a:pt x="302728" y="504283"/>
                  </a:lnTo>
                  <a:lnTo>
                    <a:pt x="298763" y="523923"/>
                  </a:lnTo>
                  <a:lnTo>
                    <a:pt x="287949" y="539961"/>
                  </a:lnTo>
                  <a:lnTo>
                    <a:pt x="271911" y="550774"/>
                  </a:lnTo>
                  <a:lnTo>
                    <a:pt x="252272" y="554739"/>
                  </a:lnTo>
                  <a:lnTo>
                    <a:pt x="50455" y="554739"/>
                  </a:lnTo>
                  <a:lnTo>
                    <a:pt x="30816" y="550774"/>
                  </a:lnTo>
                  <a:lnTo>
                    <a:pt x="14778" y="539961"/>
                  </a:lnTo>
                  <a:lnTo>
                    <a:pt x="3965" y="523923"/>
                  </a:lnTo>
                  <a:lnTo>
                    <a:pt x="0" y="504283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127357" y="3742435"/>
            <a:ext cx="182245" cy="346710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dirty="0">
                <a:latin typeface="Trebuchet MS"/>
                <a:cs typeface="Trebuchet MS"/>
              </a:rPr>
              <a:t>g</a:t>
            </a:r>
            <a:r>
              <a:rPr sz="1000" spc="-10" dirty="0">
                <a:latin typeface="Trebuchet MS"/>
                <a:cs typeface="Trebuchet MS"/>
              </a:rPr>
              <a:t>Viso</a:t>
            </a:r>
            <a:r>
              <a:rPr sz="1000" dirty="0"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80416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75" dirty="0"/>
              <a:t>Threat </a:t>
            </a:r>
            <a:r>
              <a:rPr sz="4400" spc="-40" dirty="0"/>
              <a:t>Model </a:t>
            </a:r>
            <a:r>
              <a:rPr sz="4400" spc="-180" dirty="0"/>
              <a:t>and </a:t>
            </a:r>
            <a:r>
              <a:rPr sz="4400" spc="-150" dirty="0"/>
              <a:t>Design</a:t>
            </a:r>
            <a:r>
              <a:rPr sz="4400" spc="-825" dirty="0"/>
              <a:t> </a:t>
            </a:r>
            <a:r>
              <a:rPr sz="4400" spc="-285" dirty="0"/>
              <a:t>Trade-offs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1716"/>
            <a:ext cx="21945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Threat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5991" y="3883152"/>
            <a:ext cx="4700270" cy="640080"/>
            <a:chOff x="3745991" y="3883152"/>
            <a:chExt cx="4700270" cy="640080"/>
          </a:xfrm>
        </p:grpSpPr>
        <p:sp>
          <p:nvSpPr>
            <p:cNvPr id="5" name="object 5"/>
            <p:cNvSpPr/>
            <p:nvPr/>
          </p:nvSpPr>
          <p:spPr>
            <a:xfrm>
              <a:off x="3745991" y="3883152"/>
              <a:ext cx="4700016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10783" y="3925824"/>
              <a:ext cx="1170432" cy="5974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479" y="3927868"/>
              <a:ext cx="4573270" cy="487045"/>
            </a:xfrm>
            <a:custGeom>
              <a:avLst/>
              <a:gdLst/>
              <a:ahLst/>
              <a:cxnLst/>
              <a:rect l="l" t="t" r="r" b="b"/>
              <a:pathLst>
                <a:path w="4573270" h="487045">
                  <a:moveTo>
                    <a:pt x="4491901" y="0"/>
                  </a:moveTo>
                  <a:lnTo>
                    <a:pt x="81140" y="0"/>
                  </a:lnTo>
                  <a:lnTo>
                    <a:pt x="49554" y="6377"/>
                  </a:lnTo>
                  <a:lnTo>
                    <a:pt x="23763" y="23769"/>
                  </a:lnTo>
                  <a:lnTo>
                    <a:pt x="6375" y="49565"/>
                  </a:lnTo>
                  <a:lnTo>
                    <a:pt x="0" y="81152"/>
                  </a:lnTo>
                  <a:lnTo>
                    <a:pt x="0" y="405739"/>
                  </a:lnTo>
                  <a:lnTo>
                    <a:pt x="6375" y="437327"/>
                  </a:lnTo>
                  <a:lnTo>
                    <a:pt x="23763" y="463122"/>
                  </a:lnTo>
                  <a:lnTo>
                    <a:pt x="49554" y="480515"/>
                  </a:lnTo>
                  <a:lnTo>
                    <a:pt x="81140" y="486892"/>
                  </a:lnTo>
                  <a:lnTo>
                    <a:pt x="4491901" y="486892"/>
                  </a:lnTo>
                  <a:lnTo>
                    <a:pt x="4523486" y="480515"/>
                  </a:lnTo>
                  <a:lnTo>
                    <a:pt x="4549278" y="463122"/>
                  </a:lnTo>
                  <a:lnTo>
                    <a:pt x="4566665" y="437327"/>
                  </a:lnTo>
                  <a:lnTo>
                    <a:pt x="4573041" y="405739"/>
                  </a:lnTo>
                  <a:lnTo>
                    <a:pt x="4573041" y="81152"/>
                  </a:lnTo>
                  <a:lnTo>
                    <a:pt x="4566665" y="49565"/>
                  </a:lnTo>
                  <a:lnTo>
                    <a:pt x="4549278" y="23769"/>
                  </a:lnTo>
                  <a:lnTo>
                    <a:pt x="4523486" y="6377"/>
                  </a:lnTo>
                  <a:lnTo>
                    <a:pt x="4491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9479" y="3927868"/>
              <a:ext cx="4573270" cy="487045"/>
            </a:xfrm>
            <a:custGeom>
              <a:avLst/>
              <a:gdLst/>
              <a:ahLst/>
              <a:cxnLst/>
              <a:rect l="l" t="t" r="r" b="b"/>
              <a:pathLst>
                <a:path w="4573270" h="487045">
                  <a:moveTo>
                    <a:pt x="0" y="81149"/>
                  </a:moveTo>
                  <a:lnTo>
                    <a:pt x="6377" y="49562"/>
                  </a:lnTo>
                  <a:lnTo>
                    <a:pt x="23767" y="23767"/>
                  </a:lnTo>
                  <a:lnTo>
                    <a:pt x="49561" y="6377"/>
                  </a:lnTo>
                  <a:lnTo>
                    <a:pt x="81148" y="0"/>
                  </a:lnTo>
                  <a:lnTo>
                    <a:pt x="4491902" y="0"/>
                  </a:lnTo>
                  <a:lnTo>
                    <a:pt x="4523490" y="6377"/>
                  </a:lnTo>
                  <a:lnTo>
                    <a:pt x="4549285" y="23767"/>
                  </a:lnTo>
                  <a:lnTo>
                    <a:pt x="4566675" y="49562"/>
                  </a:lnTo>
                  <a:lnTo>
                    <a:pt x="4573052" y="81149"/>
                  </a:lnTo>
                  <a:lnTo>
                    <a:pt x="4573052" y="405740"/>
                  </a:lnTo>
                  <a:lnTo>
                    <a:pt x="4566675" y="437326"/>
                  </a:lnTo>
                  <a:lnTo>
                    <a:pt x="4549285" y="463121"/>
                  </a:lnTo>
                  <a:lnTo>
                    <a:pt x="4523490" y="480512"/>
                  </a:lnTo>
                  <a:lnTo>
                    <a:pt x="4491902" y="486889"/>
                  </a:lnTo>
                  <a:lnTo>
                    <a:pt x="81148" y="486889"/>
                  </a:lnTo>
                  <a:lnTo>
                    <a:pt x="49561" y="480512"/>
                  </a:lnTo>
                  <a:lnTo>
                    <a:pt x="23767" y="463121"/>
                  </a:lnTo>
                  <a:lnTo>
                    <a:pt x="6377" y="437326"/>
                  </a:lnTo>
                  <a:lnTo>
                    <a:pt x="0" y="405740"/>
                  </a:lnTo>
                  <a:lnTo>
                    <a:pt x="0" y="81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4007611"/>
            <a:ext cx="9740900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220" algn="ctr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X-Kernel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Trade-offs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Trebuchet MS"/>
                <a:cs typeface="Trebuchet MS"/>
              </a:rPr>
              <a:t>Reduced </a:t>
            </a:r>
            <a:r>
              <a:rPr sz="2400" spc="-120" dirty="0">
                <a:latin typeface="Trebuchet MS"/>
                <a:cs typeface="Trebuchet MS"/>
              </a:rPr>
              <a:t>intra-container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isolation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0" dirty="0">
                <a:latin typeface="Trebuchet MS"/>
                <a:cs typeface="Trebuchet MS"/>
              </a:rPr>
              <a:t>Improved </a:t>
            </a:r>
            <a:r>
              <a:rPr sz="2400" spc="-125" dirty="0">
                <a:latin typeface="Trebuchet MS"/>
                <a:cs typeface="Trebuchet MS"/>
              </a:rPr>
              <a:t>inter-container </a:t>
            </a:r>
            <a:r>
              <a:rPr sz="2400" spc="-100" dirty="0">
                <a:latin typeface="Trebuchet MS"/>
                <a:cs typeface="Trebuchet MS"/>
              </a:rPr>
              <a:t>isolation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performance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0" dirty="0">
                <a:latin typeface="Trebuchet MS"/>
                <a:cs typeface="Trebuchet MS"/>
              </a:rPr>
              <a:t>Process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isolation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kernel-supported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security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features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effective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71604" y="2174633"/>
            <a:ext cx="1449070" cy="1632585"/>
          </a:xfrm>
          <a:custGeom>
            <a:avLst/>
            <a:gdLst/>
            <a:ahLst/>
            <a:cxnLst/>
            <a:rect l="l" t="t" r="r" b="b"/>
            <a:pathLst>
              <a:path w="1449070" h="1632585">
                <a:moveTo>
                  <a:pt x="0" y="241492"/>
                </a:moveTo>
                <a:lnTo>
                  <a:pt x="4906" y="192823"/>
                </a:lnTo>
                <a:lnTo>
                  <a:pt x="18977" y="147492"/>
                </a:lnTo>
                <a:lnTo>
                  <a:pt x="41243" y="106471"/>
                </a:lnTo>
                <a:lnTo>
                  <a:pt x="70731" y="70731"/>
                </a:lnTo>
                <a:lnTo>
                  <a:pt x="106471" y="41243"/>
                </a:lnTo>
                <a:lnTo>
                  <a:pt x="147492" y="18977"/>
                </a:lnTo>
                <a:lnTo>
                  <a:pt x="192823" y="4906"/>
                </a:lnTo>
                <a:lnTo>
                  <a:pt x="241492" y="0"/>
                </a:lnTo>
                <a:lnTo>
                  <a:pt x="1207440" y="0"/>
                </a:lnTo>
                <a:lnTo>
                  <a:pt x="1256109" y="4906"/>
                </a:lnTo>
                <a:lnTo>
                  <a:pt x="1301439" y="18977"/>
                </a:lnTo>
                <a:lnTo>
                  <a:pt x="1342459" y="41243"/>
                </a:lnTo>
                <a:lnTo>
                  <a:pt x="1378199" y="70731"/>
                </a:lnTo>
                <a:lnTo>
                  <a:pt x="1407687" y="106471"/>
                </a:lnTo>
                <a:lnTo>
                  <a:pt x="1429953" y="147492"/>
                </a:lnTo>
                <a:lnTo>
                  <a:pt x="1444024" y="192823"/>
                </a:lnTo>
                <a:lnTo>
                  <a:pt x="1448930" y="241492"/>
                </a:lnTo>
                <a:lnTo>
                  <a:pt x="1448930" y="1390930"/>
                </a:lnTo>
                <a:lnTo>
                  <a:pt x="1444024" y="1439599"/>
                </a:lnTo>
                <a:lnTo>
                  <a:pt x="1429953" y="1484929"/>
                </a:lnTo>
                <a:lnTo>
                  <a:pt x="1407687" y="1525949"/>
                </a:lnTo>
                <a:lnTo>
                  <a:pt x="1378199" y="1561689"/>
                </a:lnTo>
                <a:lnTo>
                  <a:pt x="1342459" y="1591177"/>
                </a:lnTo>
                <a:lnTo>
                  <a:pt x="1301439" y="1613443"/>
                </a:lnTo>
                <a:lnTo>
                  <a:pt x="1256109" y="1627514"/>
                </a:lnTo>
                <a:lnTo>
                  <a:pt x="1207440" y="1632420"/>
                </a:lnTo>
                <a:lnTo>
                  <a:pt x="241492" y="1632420"/>
                </a:lnTo>
                <a:lnTo>
                  <a:pt x="192823" y="1627514"/>
                </a:lnTo>
                <a:lnTo>
                  <a:pt x="147492" y="1613443"/>
                </a:lnTo>
                <a:lnTo>
                  <a:pt x="106471" y="1591177"/>
                </a:lnTo>
                <a:lnTo>
                  <a:pt x="70731" y="1561689"/>
                </a:lnTo>
                <a:lnTo>
                  <a:pt x="41243" y="1525949"/>
                </a:lnTo>
                <a:lnTo>
                  <a:pt x="18977" y="1484929"/>
                </a:lnTo>
                <a:lnTo>
                  <a:pt x="4906" y="1439599"/>
                </a:lnTo>
                <a:lnTo>
                  <a:pt x="0" y="1390930"/>
                </a:lnTo>
                <a:lnTo>
                  <a:pt x="0" y="24149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37796" y="2264155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X-Container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9915" y="3302977"/>
            <a:ext cx="1214755" cy="334645"/>
          </a:xfrm>
          <a:custGeom>
            <a:avLst/>
            <a:gdLst/>
            <a:ahLst/>
            <a:cxnLst/>
            <a:rect l="l" t="t" r="r" b="b"/>
            <a:pathLst>
              <a:path w="1214754" h="334645">
                <a:moveTo>
                  <a:pt x="0" y="55688"/>
                </a:moveTo>
                <a:lnTo>
                  <a:pt x="4376" y="34011"/>
                </a:lnTo>
                <a:lnTo>
                  <a:pt x="16310" y="16310"/>
                </a:lnTo>
                <a:lnTo>
                  <a:pt x="34011" y="4376"/>
                </a:lnTo>
                <a:lnTo>
                  <a:pt x="55687" y="0"/>
                </a:lnTo>
                <a:lnTo>
                  <a:pt x="1159060" y="0"/>
                </a:lnTo>
                <a:lnTo>
                  <a:pt x="1180734" y="4376"/>
                </a:lnTo>
                <a:lnTo>
                  <a:pt x="1198436" y="16310"/>
                </a:lnTo>
                <a:lnTo>
                  <a:pt x="1210373" y="34011"/>
                </a:lnTo>
                <a:lnTo>
                  <a:pt x="1214750" y="55688"/>
                </a:lnTo>
                <a:lnTo>
                  <a:pt x="1214750" y="278432"/>
                </a:lnTo>
                <a:lnTo>
                  <a:pt x="1210373" y="300108"/>
                </a:lnTo>
                <a:lnTo>
                  <a:pt x="1198436" y="317809"/>
                </a:lnTo>
                <a:lnTo>
                  <a:pt x="1180734" y="329744"/>
                </a:lnTo>
                <a:lnTo>
                  <a:pt x="1159060" y="334120"/>
                </a:lnTo>
                <a:lnTo>
                  <a:pt x="55687" y="334120"/>
                </a:lnTo>
                <a:lnTo>
                  <a:pt x="34011" y="329744"/>
                </a:lnTo>
                <a:lnTo>
                  <a:pt x="16310" y="317809"/>
                </a:lnTo>
                <a:lnTo>
                  <a:pt x="4376" y="300108"/>
                </a:lnTo>
                <a:lnTo>
                  <a:pt x="0" y="278432"/>
                </a:lnTo>
                <a:lnTo>
                  <a:pt x="0" y="55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21502" y="3330955"/>
            <a:ext cx="6127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80" dirty="0">
                <a:latin typeface="Trebuchet MS"/>
                <a:cs typeface="Trebuchet MS"/>
              </a:rPr>
              <a:t>X-LibOS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22277" y="2694597"/>
            <a:ext cx="403860" cy="603885"/>
          </a:xfrm>
          <a:custGeom>
            <a:avLst/>
            <a:gdLst/>
            <a:ahLst/>
            <a:cxnLst/>
            <a:rect l="l" t="t" r="r" b="b"/>
            <a:pathLst>
              <a:path w="403860" h="603885">
                <a:moveTo>
                  <a:pt x="0" y="67274"/>
                </a:moveTo>
                <a:lnTo>
                  <a:pt x="5286" y="41088"/>
                </a:lnTo>
                <a:lnTo>
                  <a:pt x="19704" y="19704"/>
                </a:lnTo>
                <a:lnTo>
                  <a:pt x="41088" y="5286"/>
                </a:lnTo>
                <a:lnTo>
                  <a:pt x="67274" y="0"/>
                </a:lnTo>
                <a:lnTo>
                  <a:pt x="336363" y="0"/>
                </a:lnTo>
                <a:lnTo>
                  <a:pt x="362549" y="5286"/>
                </a:lnTo>
                <a:lnTo>
                  <a:pt x="383932" y="19704"/>
                </a:lnTo>
                <a:lnTo>
                  <a:pt x="398350" y="41088"/>
                </a:lnTo>
                <a:lnTo>
                  <a:pt x="403637" y="67274"/>
                </a:lnTo>
                <a:lnTo>
                  <a:pt x="403637" y="536276"/>
                </a:lnTo>
                <a:lnTo>
                  <a:pt x="398350" y="562462"/>
                </a:lnTo>
                <a:lnTo>
                  <a:pt x="383932" y="583846"/>
                </a:lnTo>
                <a:lnTo>
                  <a:pt x="362549" y="598263"/>
                </a:lnTo>
                <a:lnTo>
                  <a:pt x="336363" y="603550"/>
                </a:lnTo>
                <a:lnTo>
                  <a:pt x="67274" y="603550"/>
                </a:lnTo>
                <a:lnTo>
                  <a:pt x="41088" y="598263"/>
                </a:lnTo>
                <a:lnTo>
                  <a:pt x="19704" y="583846"/>
                </a:lnTo>
                <a:lnTo>
                  <a:pt x="5286" y="562462"/>
                </a:lnTo>
                <a:lnTo>
                  <a:pt x="0" y="536276"/>
                </a:lnTo>
                <a:lnTo>
                  <a:pt x="0" y="672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23446" y="2767076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02857" y="2694597"/>
            <a:ext cx="403860" cy="603885"/>
          </a:xfrm>
          <a:custGeom>
            <a:avLst/>
            <a:gdLst/>
            <a:ahLst/>
            <a:cxnLst/>
            <a:rect l="l" t="t" r="r" b="b"/>
            <a:pathLst>
              <a:path w="403859" h="603885">
                <a:moveTo>
                  <a:pt x="0" y="67274"/>
                </a:moveTo>
                <a:lnTo>
                  <a:pt x="5286" y="41088"/>
                </a:lnTo>
                <a:lnTo>
                  <a:pt x="19704" y="19704"/>
                </a:lnTo>
                <a:lnTo>
                  <a:pt x="41088" y="5286"/>
                </a:lnTo>
                <a:lnTo>
                  <a:pt x="67274" y="0"/>
                </a:lnTo>
                <a:lnTo>
                  <a:pt x="336363" y="0"/>
                </a:lnTo>
                <a:lnTo>
                  <a:pt x="362549" y="5286"/>
                </a:lnTo>
                <a:lnTo>
                  <a:pt x="383932" y="19704"/>
                </a:lnTo>
                <a:lnTo>
                  <a:pt x="398350" y="41088"/>
                </a:lnTo>
                <a:lnTo>
                  <a:pt x="403637" y="67274"/>
                </a:lnTo>
                <a:lnTo>
                  <a:pt x="403637" y="536276"/>
                </a:lnTo>
                <a:lnTo>
                  <a:pt x="398350" y="562462"/>
                </a:lnTo>
                <a:lnTo>
                  <a:pt x="383932" y="583846"/>
                </a:lnTo>
                <a:lnTo>
                  <a:pt x="362549" y="598263"/>
                </a:lnTo>
                <a:lnTo>
                  <a:pt x="336363" y="603550"/>
                </a:lnTo>
                <a:lnTo>
                  <a:pt x="67274" y="603550"/>
                </a:lnTo>
                <a:lnTo>
                  <a:pt x="41088" y="598263"/>
                </a:lnTo>
                <a:lnTo>
                  <a:pt x="19704" y="583846"/>
                </a:lnTo>
                <a:lnTo>
                  <a:pt x="5286" y="562462"/>
                </a:lnTo>
                <a:lnTo>
                  <a:pt x="0" y="536276"/>
                </a:lnTo>
                <a:lnTo>
                  <a:pt x="0" y="672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04033" y="2767076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12088" y="1967902"/>
            <a:ext cx="0" cy="1839595"/>
          </a:xfrm>
          <a:custGeom>
            <a:avLst/>
            <a:gdLst/>
            <a:ahLst/>
            <a:cxnLst/>
            <a:rect l="l" t="t" r="r" b="b"/>
            <a:pathLst>
              <a:path h="1839595">
                <a:moveTo>
                  <a:pt x="0" y="1839151"/>
                </a:moveTo>
                <a:lnTo>
                  <a:pt x="1" y="0"/>
                </a:lnTo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629875" y="1948852"/>
            <a:ext cx="4947920" cy="1929130"/>
            <a:chOff x="3629875" y="1948852"/>
            <a:chExt cx="4947920" cy="1929130"/>
          </a:xfrm>
        </p:grpSpPr>
        <p:sp>
          <p:nvSpPr>
            <p:cNvPr id="20" name="object 20"/>
            <p:cNvSpPr/>
            <p:nvPr/>
          </p:nvSpPr>
          <p:spPr>
            <a:xfrm>
              <a:off x="3648925" y="3858323"/>
              <a:ext cx="4909820" cy="0"/>
            </a:xfrm>
            <a:custGeom>
              <a:avLst/>
              <a:gdLst/>
              <a:ahLst/>
              <a:cxnLst/>
              <a:rect l="l" t="t" r="r" b="b"/>
              <a:pathLst>
                <a:path w="4909820">
                  <a:moveTo>
                    <a:pt x="0" y="0"/>
                  </a:moveTo>
                  <a:lnTo>
                    <a:pt x="4909822" y="1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13362" y="1967902"/>
              <a:ext cx="0" cy="1839595"/>
            </a:xfrm>
            <a:custGeom>
              <a:avLst/>
              <a:gdLst/>
              <a:ahLst/>
              <a:cxnLst/>
              <a:rect l="l" t="t" r="r" b="b"/>
              <a:pathLst>
                <a:path h="1839595">
                  <a:moveTo>
                    <a:pt x="0" y="183915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3565" y="3232822"/>
              <a:ext cx="911860" cy="102870"/>
            </a:xfrm>
            <a:custGeom>
              <a:avLst/>
              <a:gdLst/>
              <a:ahLst/>
              <a:cxnLst/>
              <a:rect l="l" t="t" r="r" b="b"/>
              <a:pathLst>
                <a:path w="911859" h="102870">
                  <a:moveTo>
                    <a:pt x="332473" y="4711"/>
                  </a:moveTo>
                  <a:lnTo>
                    <a:pt x="0" y="4711"/>
                  </a:lnTo>
                  <a:lnTo>
                    <a:pt x="0" y="102425"/>
                  </a:lnTo>
                  <a:lnTo>
                    <a:pt x="332473" y="102425"/>
                  </a:lnTo>
                  <a:lnTo>
                    <a:pt x="332473" y="4711"/>
                  </a:lnTo>
                  <a:close/>
                </a:path>
                <a:path w="911859" h="102870">
                  <a:moveTo>
                    <a:pt x="911682" y="0"/>
                  </a:moveTo>
                  <a:lnTo>
                    <a:pt x="579208" y="0"/>
                  </a:lnTo>
                  <a:lnTo>
                    <a:pt x="579208" y="97713"/>
                  </a:lnTo>
                  <a:lnTo>
                    <a:pt x="911682" y="97713"/>
                  </a:lnTo>
                  <a:lnTo>
                    <a:pt x="91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70731" y="2174633"/>
              <a:ext cx="1449070" cy="1632585"/>
            </a:xfrm>
            <a:custGeom>
              <a:avLst/>
              <a:gdLst/>
              <a:ahLst/>
              <a:cxnLst/>
              <a:rect l="l" t="t" r="r" b="b"/>
              <a:pathLst>
                <a:path w="1449070" h="1632585">
                  <a:moveTo>
                    <a:pt x="1207439" y="0"/>
                  </a:moveTo>
                  <a:lnTo>
                    <a:pt x="241490" y="0"/>
                  </a:lnTo>
                  <a:lnTo>
                    <a:pt x="192820" y="4906"/>
                  </a:lnTo>
                  <a:lnTo>
                    <a:pt x="147489" y="18976"/>
                  </a:lnTo>
                  <a:lnTo>
                    <a:pt x="106469" y="41241"/>
                  </a:lnTo>
                  <a:lnTo>
                    <a:pt x="70729" y="70729"/>
                  </a:lnTo>
                  <a:lnTo>
                    <a:pt x="41241" y="106469"/>
                  </a:lnTo>
                  <a:lnTo>
                    <a:pt x="18976" y="147489"/>
                  </a:lnTo>
                  <a:lnTo>
                    <a:pt x="4906" y="192820"/>
                  </a:lnTo>
                  <a:lnTo>
                    <a:pt x="0" y="241490"/>
                  </a:lnTo>
                  <a:lnTo>
                    <a:pt x="0" y="1390929"/>
                  </a:lnTo>
                  <a:lnTo>
                    <a:pt x="4906" y="1439595"/>
                  </a:lnTo>
                  <a:lnTo>
                    <a:pt x="18976" y="1484924"/>
                  </a:lnTo>
                  <a:lnTo>
                    <a:pt x="41241" y="1525945"/>
                  </a:lnTo>
                  <a:lnTo>
                    <a:pt x="70729" y="1561685"/>
                  </a:lnTo>
                  <a:lnTo>
                    <a:pt x="106469" y="1591174"/>
                  </a:lnTo>
                  <a:lnTo>
                    <a:pt x="147489" y="1613441"/>
                  </a:lnTo>
                  <a:lnTo>
                    <a:pt x="192820" y="1627513"/>
                  </a:lnTo>
                  <a:lnTo>
                    <a:pt x="241490" y="1632419"/>
                  </a:lnTo>
                  <a:lnTo>
                    <a:pt x="1207439" y="1632419"/>
                  </a:lnTo>
                  <a:lnTo>
                    <a:pt x="1256106" y="1627513"/>
                  </a:lnTo>
                  <a:lnTo>
                    <a:pt x="1301435" y="1613441"/>
                  </a:lnTo>
                  <a:lnTo>
                    <a:pt x="1342455" y="1591174"/>
                  </a:lnTo>
                  <a:lnTo>
                    <a:pt x="1378196" y="1561685"/>
                  </a:lnTo>
                  <a:lnTo>
                    <a:pt x="1407685" y="1525945"/>
                  </a:lnTo>
                  <a:lnTo>
                    <a:pt x="1429951" y="1484924"/>
                  </a:lnTo>
                  <a:lnTo>
                    <a:pt x="1444023" y="1439595"/>
                  </a:lnTo>
                  <a:lnTo>
                    <a:pt x="1448930" y="1390929"/>
                  </a:lnTo>
                  <a:lnTo>
                    <a:pt x="1448930" y="241490"/>
                  </a:lnTo>
                  <a:lnTo>
                    <a:pt x="1444023" y="192820"/>
                  </a:lnTo>
                  <a:lnTo>
                    <a:pt x="1429951" y="147489"/>
                  </a:lnTo>
                  <a:lnTo>
                    <a:pt x="1407685" y="106469"/>
                  </a:lnTo>
                  <a:lnTo>
                    <a:pt x="1378196" y="70729"/>
                  </a:lnTo>
                  <a:lnTo>
                    <a:pt x="1342455" y="41241"/>
                  </a:lnTo>
                  <a:lnTo>
                    <a:pt x="1301435" y="18976"/>
                  </a:lnTo>
                  <a:lnTo>
                    <a:pt x="1256106" y="4906"/>
                  </a:lnTo>
                  <a:lnTo>
                    <a:pt x="12074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70731" y="2174633"/>
              <a:ext cx="1449070" cy="1632585"/>
            </a:xfrm>
            <a:custGeom>
              <a:avLst/>
              <a:gdLst/>
              <a:ahLst/>
              <a:cxnLst/>
              <a:rect l="l" t="t" r="r" b="b"/>
              <a:pathLst>
                <a:path w="1449070" h="1632585">
                  <a:moveTo>
                    <a:pt x="0" y="241492"/>
                  </a:moveTo>
                  <a:lnTo>
                    <a:pt x="4906" y="192823"/>
                  </a:lnTo>
                  <a:lnTo>
                    <a:pt x="18977" y="147492"/>
                  </a:lnTo>
                  <a:lnTo>
                    <a:pt x="41243" y="106471"/>
                  </a:lnTo>
                  <a:lnTo>
                    <a:pt x="70731" y="70731"/>
                  </a:lnTo>
                  <a:lnTo>
                    <a:pt x="106471" y="41243"/>
                  </a:lnTo>
                  <a:lnTo>
                    <a:pt x="147492" y="18977"/>
                  </a:lnTo>
                  <a:lnTo>
                    <a:pt x="192823" y="4906"/>
                  </a:lnTo>
                  <a:lnTo>
                    <a:pt x="241492" y="0"/>
                  </a:lnTo>
                  <a:lnTo>
                    <a:pt x="1207440" y="0"/>
                  </a:lnTo>
                  <a:lnTo>
                    <a:pt x="1256109" y="4906"/>
                  </a:lnTo>
                  <a:lnTo>
                    <a:pt x="1301439" y="18977"/>
                  </a:lnTo>
                  <a:lnTo>
                    <a:pt x="1342459" y="41243"/>
                  </a:lnTo>
                  <a:lnTo>
                    <a:pt x="1378199" y="70731"/>
                  </a:lnTo>
                  <a:lnTo>
                    <a:pt x="1407687" y="106471"/>
                  </a:lnTo>
                  <a:lnTo>
                    <a:pt x="1429953" y="147492"/>
                  </a:lnTo>
                  <a:lnTo>
                    <a:pt x="1444024" y="192823"/>
                  </a:lnTo>
                  <a:lnTo>
                    <a:pt x="1448930" y="241492"/>
                  </a:lnTo>
                  <a:lnTo>
                    <a:pt x="1448930" y="1390930"/>
                  </a:lnTo>
                  <a:lnTo>
                    <a:pt x="1444024" y="1439599"/>
                  </a:lnTo>
                  <a:lnTo>
                    <a:pt x="1429953" y="1484929"/>
                  </a:lnTo>
                  <a:lnTo>
                    <a:pt x="1407687" y="1525949"/>
                  </a:lnTo>
                  <a:lnTo>
                    <a:pt x="1378199" y="1561689"/>
                  </a:lnTo>
                  <a:lnTo>
                    <a:pt x="1342459" y="1591177"/>
                  </a:lnTo>
                  <a:lnTo>
                    <a:pt x="1301439" y="1613443"/>
                  </a:lnTo>
                  <a:lnTo>
                    <a:pt x="1256109" y="1627514"/>
                  </a:lnTo>
                  <a:lnTo>
                    <a:pt x="1207440" y="1632420"/>
                  </a:lnTo>
                  <a:lnTo>
                    <a:pt x="241492" y="1632420"/>
                  </a:lnTo>
                  <a:lnTo>
                    <a:pt x="192823" y="1627514"/>
                  </a:lnTo>
                  <a:lnTo>
                    <a:pt x="147492" y="1613443"/>
                  </a:lnTo>
                  <a:lnTo>
                    <a:pt x="106471" y="1591177"/>
                  </a:lnTo>
                  <a:lnTo>
                    <a:pt x="70731" y="1561689"/>
                  </a:lnTo>
                  <a:lnTo>
                    <a:pt x="41243" y="1525949"/>
                  </a:lnTo>
                  <a:lnTo>
                    <a:pt x="18977" y="1484929"/>
                  </a:lnTo>
                  <a:lnTo>
                    <a:pt x="4906" y="1439599"/>
                  </a:lnTo>
                  <a:lnTo>
                    <a:pt x="0" y="1390930"/>
                  </a:lnTo>
                  <a:lnTo>
                    <a:pt x="0" y="24149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36923" y="2264155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X-Container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88943" y="3296627"/>
            <a:ext cx="1227455" cy="347345"/>
            <a:chOff x="3888943" y="3296627"/>
            <a:chExt cx="1227455" cy="347345"/>
          </a:xfrm>
        </p:grpSpPr>
        <p:sp>
          <p:nvSpPr>
            <p:cNvPr id="27" name="object 27"/>
            <p:cNvSpPr/>
            <p:nvPr/>
          </p:nvSpPr>
          <p:spPr>
            <a:xfrm>
              <a:off x="3895293" y="3302977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1159065" y="0"/>
                  </a:moveTo>
                  <a:lnTo>
                    <a:pt x="55689" y="0"/>
                  </a:lnTo>
                  <a:lnTo>
                    <a:pt x="34011" y="4375"/>
                  </a:lnTo>
                  <a:lnTo>
                    <a:pt x="16309" y="16309"/>
                  </a:lnTo>
                  <a:lnTo>
                    <a:pt x="4375" y="34011"/>
                  </a:lnTo>
                  <a:lnTo>
                    <a:pt x="0" y="55689"/>
                  </a:lnTo>
                  <a:lnTo>
                    <a:pt x="0" y="278434"/>
                  </a:lnTo>
                  <a:lnTo>
                    <a:pt x="4375" y="300105"/>
                  </a:lnTo>
                  <a:lnTo>
                    <a:pt x="16309" y="317803"/>
                  </a:lnTo>
                  <a:lnTo>
                    <a:pt x="34011" y="329735"/>
                  </a:lnTo>
                  <a:lnTo>
                    <a:pt x="55689" y="334111"/>
                  </a:lnTo>
                  <a:lnTo>
                    <a:pt x="1159065" y="334111"/>
                  </a:lnTo>
                  <a:lnTo>
                    <a:pt x="1180736" y="329735"/>
                  </a:lnTo>
                  <a:lnTo>
                    <a:pt x="1198433" y="317803"/>
                  </a:lnTo>
                  <a:lnTo>
                    <a:pt x="1210366" y="300105"/>
                  </a:lnTo>
                  <a:lnTo>
                    <a:pt x="1214742" y="278434"/>
                  </a:lnTo>
                  <a:lnTo>
                    <a:pt x="1214742" y="55689"/>
                  </a:lnTo>
                  <a:lnTo>
                    <a:pt x="1210366" y="34011"/>
                  </a:lnTo>
                  <a:lnTo>
                    <a:pt x="1198433" y="16309"/>
                  </a:lnTo>
                  <a:lnTo>
                    <a:pt x="1180736" y="4375"/>
                  </a:lnTo>
                  <a:lnTo>
                    <a:pt x="1159065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95293" y="3302977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0" y="55688"/>
                  </a:moveTo>
                  <a:lnTo>
                    <a:pt x="4376" y="34011"/>
                  </a:lnTo>
                  <a:lnTo>
                    <a:pt x="16310" y="16310"/>
                  </a:lnTo>
                  <a:lnTo>
                    <a:pt x="34011" y="4376"/>
                  </a:lnTo>
                  <a:lnTo>
                    <a:pt x="55687" y="0"/>
                  </a:lnTo>
                  <a:lnTo>
                    <a:pt x="1159060" y="0"/>
                  </a:lnTo>
                  <a:lnTo>
                    <a:pt x="1180734" y="4376"/>
                  </a:lnTo>
                  <a:lnTo>
                    <a:pt x="1198436" y="16310"/>
                  </a:lnTo>
                  <a:lnTo>
                    <a:pt x="1210373" y="34011"/>
                  </a:lnTo>
                  <a:lnTo>
                    <a:pt x="1214750" y="55688"/>
                  </a:lnTo>
                  <a:lnTo>
                    <a:pt x="1214750" y="278432"/>
                  </a:lnTo>
                  <a:lnTo>
                    <a:pt x="1210373" y="300108"/>
                  </a:lnTo>
                  <a:lnTo>
                    <a:pt x="1198436" y="317809"/>
                  </a:lnTo>
                  <a:lnTo>
                    <a:pt x="1180734" y="329744"/>
                  </a:lnTo>
                  <a:lnTo>
                    <a:pt x="1159060" y="334120"/>
                  </a:lnTo>
                  <a:lnTo>
                    <a:pt x="55687" y="334120"/>
                  </a:lnTo>
                  <a:lnTo>
                    <a:pt x="34011" y="329744"/>
                  </a:lnTo>
                  <a:lnTo>
                    <a:pt x="16310" y="317809"/>
                  </a:lnTo>
                  <a:lnTo>
                    <a:pt x="4376" y="300108"/>
                  </a:lnTo>
                  <a:lnTo>
                    <a:pt x="0" y="278432"/>
                  </a:lnTo>
                  <a:lnTo>
                    <a:pt x="0" y="55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96880" y="3330955"/>
            <a:ext cx="6127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80" dirty="0">
                <a:latin typeface="Trebuchet MS"/>
                <a:cs typeface="Trebuchet MS"/>
              </a:rPr>
              <a:t>X-LibOS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15054" y="2806293"/>
            <a:ext cx="984250" cy="498475"/>
            <a:chOff x="4015054" y="2806293"/>
            <a:chExt cx="984250" cy="498475"/>
          </a:xfrm>
        </p:grpSpPr>
        <p:sp>
          <p:nvSpPr>
            <p:cNvPr id="31" name="object 31"/>
            <p:cNvSpPr/>
            <p:nvPr/>
          </p:nvSpPr>
          <p:spPr>
            <a:xfrm>
              <a:off x="4021404" y="2812643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890371" y="0"/>
                  </a:moveTo>
                  <a:lnTo>
                    <a:pt x="80911" y="0"/>
                  </a:lnTo>
                  <a:lnTo>
                    <a:pt x="49415" y="6359"/>
                  </a:lnTo>
                  <a:lnTo>
                    <a:pt x="23696" y="23702"/>
                  </a:lnTo>
                  <a:lnTo>
                    <a:pt x="6357" y="49425"/>
                  </a:lnTo>
                  <a:lnTo>
                    <a:pt x="0" y="80924"/>
                  </a:lnTo>
                  <a:lnTo>
                    <a:pt x="0" y="404583"/>
                  </a:lnTo>
                  <a:lnTo>
                    <a:pt x="6357" y="436082"/>
                  </a:lnTo>
                  <a:lnTo>
                    <a:pt x="23696" y="461805"/>
                  </a:lnTo>
                  <a:lnTo>
                    <a:pt x="49415" y="479148"/>
                  </a:lnTo>
                  <a:lnTo>
                    <a:pt x="80911" y="485508"/>
                  </a:lnTo>
                  <a:lnTo>
                    <a:pt x="890371" y="485508"/>
                  </a:lnTo>
                  <a:lnTo>
                    <a:pt x="921870" y="479148"/>
                  </a:lnTo>
                  <a:lnTo>
                    <a:pt x="947593" y="461805"/>
                  </a:lnTo>
                  <a:lnTo>
                    <a:pt x="964936" y="436082"/>
                  </a:lnTo>
                  <a:lnTo>
                    <a:pt x="971295" y="404583"/>
                  </a:lnTo>
                  <a:lnTo>
                    <a:pt x="971295" y="80924"/>
                  </a:lnTo>
                  <a:lnTo>
                    <a:pt x="964936" y="49425"/>
                  </a:lnTo>
                  <a:lnTo>
                    <a:pt x="947593" y="23702"/>
                  </a:lnTo>
                  <a:lnTo>
                    <a:pt x="921870" y="6359"/>
                  </a:lnTo>
                  <a:lnTo>
                    <a:pt x="89037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21404" y="2812643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0" y="80919"/>
                  </a:moveTo>
                  <a:lnTo>
                    <a:pt x="6359" y="49421"/>
                  </a:lnTo>
                  <a:lnTo>
                    <a:pt x="23700" y="23700"/>
                  </a:lnTo>
                  <a:lnTo>
                    <a:pt x="49421" y="6359"/>
                  </a:lnTo>
                  <a:lnTo>
                    <a:pt x="80919" y="0"/>
                  </a:lnTo>
                  <a:lnTo>
                    <a:pt x="890378" y="0"/>
                  </a:lnTo>
                  <a:lnTo>
                    <a:pt x="921875" y="6359"/>
                  </a:lnTo>
                  <a:lnTo>
                    <a:pt x="947596" y="23700"/>
                  </a:lnTo>
                  <a:lnTo>
                    <a:pt x="964938" y="49421"/>
                  </a:lnTo>
                  <a:lnTo>
                    <a:pt x="971297" y="80919"/>
                  </a:lnTo>
                  <a:lnTo>
                    <a:pt x="971297" y="404588"/>
                  </a:lnTo>
                  <a:lnTo>
                    <a:pt x="964938" y="436085"/>
                  </a:lnTo>
                  <a:lnTo>
                    <a:pt x="947596" y="461806"/>
                  </a:lnTo>
                  <a:lnTo>
                    <a:pt x="921875" y="479148"/>
                  </a:lnTo>
                  <a:lnTo>
                    <a:pt x="890378" y="485507"/>
                  </a:lnTo>
                  <a:lnTo>
                    <a:pt x="80919" y="485507"/>
                  </a:lnTo>
                  <a:lnTo>
                    <a:pt x="49421" y="479148"/>
                  </a:lnTo>
                  <a:lnTo>
                    <a:pt x="23700" y="461806"/>
                  </a:lnTo>
                  <a:lnTo>
                    <a:pt x="6359" y="436085"/>
                  </a:lnTo>
                  <a:lnTo>
                    <a:pt x="0" y="404588"/>
                  </a:lnTo>
                  <a:lnTo>
                    <a:pt x="0" y="809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20336" y="2925572"/>
            <a:ext cx="5734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r</a:t>
            </a:r>
            <a:r>
              <a:rPr sz="1400" spc="-20" dirty="0">
                <a:latin typeface="Trebuchet MS"/>
                <a:cs typeface="Trebuchet MS"/>
              </a:rPr>
              <a:t>o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70" dirty="0">
                <a:latin typeface="Trebuchet MS"/>
                <a:cs typeface="Trebuchet MS"/>
              </a:rPr>
              <a:t>e</a:t>
            </a:r>
            <a:r>
              <a:rPr sz="1400" spc="-20" dirty="0">
                <a:latin typeface="Trebuchet MS"/>
                <a:cs typeface="Trebuchet MS"/>
              </a:rPr>
              <a:t>ss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71391" y="2171458"/>
            <a:ext cx="4362450" cy="1638935"/>
            <a:chOff x="4071391" y="2171458"/>
            <a:chExt cx="4362450" cy="1638935"/>
          </a:xfrm>
        </p:grpSpPr>
        <p:sp>
          <p:nvSpPr>
            <p:cNvPr id="35" name="object 35"/>
            <p:cNvSpPr/>
            <p:nvPr/>
          </p:nvSpPr>
          <p:spPr>
            <a:xfrm>
              <a:off x="4071391" y="2174633"/>
              <a:ext cx="4359275" cy="1632585"/>
            </a:xfrm>
            <a:custGeom>
              <a:avLst/>
              <a:gdLst/>
              <a:ahLst/>
              <a:cxnLst/>
              <a:rect l="l" t="t" r="r" b="b"/>
              <a:pathLst>
                <a:path w="4359275" h="1632585">
                  <a:moveTo>
                    <a:pt x="869886" y="1072553"/>
                  </a:moveTo>
                  <a:lnTo>
                    <a:pt x="0" y="1072553"/>
                  </a:lnTo>
                  <a:lnTo>
                    <a:pt x="0" y="1155903"/>
                  </a:lnTo>
                  <a:lnTo>
                    <a:pt x="869886" y="1155903"/>
                  </a:lnTo>
                  <a:lnTo>
                    <a:pt x="869886" y="1072553"/>
                  </a:lnTo>
                  <a:close/>
                </a:path>
                <a:path w="4359275" h="1632585">
                  <a:moveTo>
                    <a:pt x="4358983" y="241490"/>
                  </a:moveTo>
                  <a:lnTo>
                    <a:pt x="4354068" y="192824"/>
                  </a:lnTo>
                  <a:lnTo>
                    <a:pt x="4339996" y="147497"/>
                  </a:lnTo>
                  <a:lnTo>
                    <a:pt x="4317733" y="106476"/>
                  </a:lnTo>
                  <a:lnTo>
                    <a:pt x="4288244" y="70739"/>
                  </a:lnTo>
                  <a:lnTo>
                    <a:pt x="4252506" y="41249"/>
                  </a:lnTo>
                  <a:lnTo>
                    <a:pt x="4211485" y="18986"/>
                  </a:lnTo>
                  <a:lnTo>
                    <a:pt x="4166158" y="4914"/>
                  </a:lnTo>
                  <a:lnTo>
                    <a:pt x="4117492" y="0"/>
                  </a:lnTo>
                  <a:lnTo>
                    <a:pt x="3151543" y="0"/>
                  </a:lnTo>
                  <a:lnTo>
                    <a:pt x="3102864" y="4914"/>
                  </a:lnTo>
                  <a:lnTo>
                    <a:pt x="3057537" y="18986"/>
                  </a:lnTo>
                  <a:lnTo>
                    <a:pt x="3016516" y="41249"/>
                  </a:lnTo>
                  <a:lnTo>
                    <a:pt x="2980779" y="70739"/>
                  </a:lnTo>
                  <a:lnTo>
                    <a:pt x="2951289" y="106476"/>
                  </a:lnTo>
                  <a:lnTo>
                    <a:pt x="2929026" y="147497"/>
                  </a:lnTo>
                  <a:lnTo>
                    <a:pt x="2914954" y="192824"/>
                  </a:lnTo>
                  <a:lnTo>
                    <a:pt x="2910052" y="241490"/>
                  </a:lnTo>
                  <a:lnTo>
                    <a:pt x="2910052" y="1390929"/>
                  </a:lnTo>
                  <a:lnTo>
                    <a:pt x="2914954" y="1439595"/>
                  </a:lnTo>
                  <a:lnTo>
                    <a:pt x="2929026" y="1484934"/>
                  </a:lnTo>
                  <a:lnTo>
                    <a:pt x="2951289" y="1525955"/>
                  </a:lnTo>
                  <a:lnTo>
                    <a:pt x="2980779" y="1561693"/>
                  </a:lnTo>
                  <a:lnTo>
                    <a:pt x="3016516" y="1591183"/>
                  </a:lnTo>
                  <a:lnTo>
                    <a:pt x="3057537" y="1613446"/>
                  </a:lnTo>
                  <a:lnTo>
                    <a:pt x="3102864" y="1627517"/>
                  </a:lnTo>
                  <a:lnTo>
                    <a:pt x="3151543" y="1632419"/>
                  </a:lnTo>
                  <a:lnTo>
                    <a:pt x="4117492" y="1632419"/>
                  </a:lnTo>
                  <a:lnTo>
                    <a:pt x="4166158" y="1627517"/>
                  </a:lnTo>
                  <a:lnTo>
                    <a:pt x="4211485" y="1613446"/>
                  </a:lnTo>
                  <a:lnTo>
                    <a:pt x="4252506" y="1591183"/>
                  </a:lnTo>
                  <a:lnTo>
                    <a:pt x="4288244" y="1561693"/>
                  </a:lnTo>
                  <a:lnTo>
                    <a:pt x="4317733" y="1525955"/>
                  </a:lnTo>
                  <a:lnTo>
                    <a:pt x="4339996" y="1484934"/>
                  </a:lnTo>
                  <a:lnTo>
                    <a:pt x="4354068" y="1439595"/>
                  </a:lnTo>
                  <a:lnTo>
                    <a:pt x="4358983" y="1390929"/>
                  </a:lnTo>
                  <a:lnTo>
                    <a:pt x="4358983" y="24149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81444" y="2174633"/>
              <a:ext cx="1449070" cy="1632585"/>
            </a:xfrm>
            <a:custGeom>
              <a:avLst/>
              <a:gdLst/>
              <a:ahLst/>
              <a:cxnLst/>
              <a:rect l="l" t="t" r="r" b="b"/>
              <a:pathLst>
                <a:path w="1449070" h="1632585">
                  <a:moveTo>
                    <a:pt x="0" y="241492"/>
                  </a:moveTo>
                  <a:lnTo>
                    <a:pt x="4906" y="192823"/>
                  </a:lnTo>
                  <a:lnTo>
                    <a:pt x="18977" y="147492"/>
                  </a:lnTo>
                  <a:lnTo>
                    <a:pt x="41243" y="106471"/>
                  </a:lnTo>
                  <a:lnTo>
                    <a:pt x="70731" y="70731"/>
                  </a:lnTo>
                  <a:lnTo>
                    <a:pt x="106471" y="41243"/>
                  </a:lnTo>
                  <a:lnTo>
                    <a:pt x="147492" y="18977"/>
                  </a:lnTo>
                  <a:lnTo>
                    <a:pt x="192823" y="4906"/>
                  </a:lnTo>
                  <a:lnTo>
                    <a:pt x="241492" y="0"/>
                  </a:lnTo>
                  <a:lnTo>
                    <a:pt x="1207440" y="0"/>
                  </a:lnTo>
                  <a:lnTo>
                    <a:pt x="1256109" y="4906"/>
                  </a:lnTo>
                  <a:lnTo>
                    <a:pt x="1301439" y="18977"/>
                  </a:lnTo>
                  <a:lnTo>
                    <a:pt x="1342459" y="41243"/>
                  </a:lnTo>
                  <a:lnTo>
                    <a:pt x="1378199" y="70731"/>
                  </a:lnTo>
                  <a:lnTo>
                    <a:pt x="1407687" y="106471"/>
                  </a:lnTo>
                  <a:lnTo>
                    <a:pt x="1429953" y="147492"/>
                  </a:lnTo>
                  <a:lnTo>
                    <a:pt x="1444024" y="192823"/>
                  </a:lnTo>
                  <a:lnTo>
                    <a:pt x="1448930" y="241492"/>
                  </a:lnTo>
                  <a:lnTo>
                    <a:pt x="1448930" y="1390930"/>
                  </a:lnTo>
                  <a:lnTo>
                    <a:pt x="1444024" y="1439599"/>
                  </a:lnTo>
                  <a:lnTo>
                    <a:pt x="1429953" y="1484929"/>
                  </a:lnTo>
                  <a:lnTo>
                    <a:pt x="1407687" y="1525949"/>
                  </a:lnTo>
                  <a:lnTo>
                    <a:pt x="1378199" y="1561689"/>
                  </a:lnTo>
                  <a:lnTo>
                    <a:pt x="1342459" y="1591177"/>
                  </a:lnTo>
                  <a:lnTo>
                    <a:pt x="1301439" y="1613443"/>
                  </a:lnTo>
                  <a:lnTo>
                    <a:pt x="1256109" y="1627514"/>
                  </a:lnTo>
                  <a:lnTo>
                    <a:pt x="1207440" y="1632420"/>
                  </a:lnTo>
                  <a:lnTo>
                    <a:pt x="241492" y="1632420"/>
                  </a:lnTo>
                  <a:lnTo>
                    <a:pt x="192823" y="1627514"/>
                  </a:lnTo>
                  <a:lnTo>
                    <a:pt x="147492" y="1613443"/>
                  </a:lnTo>
                  <a:lnTo>
                    <a:pt x="106471" y="1591177"/>
                  </a:lnTo>
                  <a:lnTo>
                    <a:pt x="70731" y="1561689"/>
                  </a:lnTo>
                  <a:lnTo>
                    <a:pt x="41243" y="1525949"/>
                  </a:lnTo>
                  <a:lnTo>
                    <a:pt x="18977" y="1484929"/>
                  </a:lnTo>
                  <a:lnTo>
                    <a:pt x="4906" y="1439599"/>
                  </a:lnTo>
                  <a:lnTo>
                    <a:pt x="0" y="1390930"/>
                  </a:lnTo>
                  <a:lnTo>
                    <a:pt x="0" y="24149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47636" y="2264155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X-Container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99655" y="3296627"/>
            <a:ext cx="1227455" cy="347345"/>
            <a:chOff x="7099655" y="3296627"/>
            <a:chExt cx="1227455" cy="347345"/>
          </a:xfrm>
        </p:grpSpPr>
        <p:sp>
          <p:nvSpPr>
            <p:cNvPr id="39" name="object 39"/>
            <p:cNvSpPr/>
            <p:nvPr/>
          </p:nvSpPr>
          <p:spPr>
            <a:xfrm>
              <a:off x="7106005" y="3302977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1159065" y="0"/>
                  </a:moveTo>
                  <a:lnTo>
                    <a:pt x="55689" y="0"/>
                  </a:lnTo>
                  <a:lnTo>
                    <a:pt x="34011" y="4375"/>
                  </a:lnTo>
                  <a:lnTo>
                    <a:pt x="16309" y="16309"/>
                  </a:lnTo>
                  <a:lnTo>
                    <a:pt x="4375" y="34011"/>
                  </a:lnTo>
                  <a:lnTo>
                    <a:pt x="0" y="55689"/>
                  </a:lnTo>
                  <a:lnTo>
                    <a:pt x="0" y="278434"/>
                  </a:lnTo>
                  <a:lnTo>
                    <a:pt x="4375" y="300105"/>
                  </a:lnTo>
                  <a:lnTo>
                    <a:pt x="16309" y="317803"/>
                  </a:lnTo>
                  <a:lnTo>
                    <a:pt x="34011" y="329735"/>
                  </a:lnTo>
                  <a:lnTo>
                    <a:pt x="55689" y="334111"/>
                  </a:lnTo>
                  <a:lnTo>
                    <a:pt x="1159065" y="334111"/>
                  </a:lnTo>
                  <a:lnTo>
                    <a:pt x="1180736" y="329735"/>
                  </a:lnTo>
                  <a:lnTo>
                    <a:pt x="1198433" y="317803"/>
                  </a:lnTo>
                  <a:lnTo>
                    <a:pt x="1210366" y="300105"/>
                  </a:lnTo>
                  <a:lnTo>
                    <a:pt x="1214742" y="278434"/>
                  </a:lnTo>
                  <a:lnTo>
                    <a:pt x="1214742" y="55689"/>
                  </a:lnTo>
                  <a:lnTo>
                    <a:pt x="1210366" y="34011"/>
                  </a:lnTo>
                  <a:lnTo>
                    <a:pt x="1198433" y="16309"/>
                  </a:lnTo>
                  <a:lnTo>
                    <a:pt x="1180736" y="4375"/>
                  </a:lnTo>
                  <a:lnTo>
                    <a:pt x="1159065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06005" y="3302977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0" y="55688"/>
                  </a:moveTo>
                  <a:lnTo>
                    <a:pt x="4376" y="34011"/>
                  </a:lnTo>
                  <a:lnTo>
                    <a:pt x="16310" y="16310"/>
                  </a:lnTo>
                  <a:lnTo>
                    <a:pt x="34011" y="4376"/>
                  </a:lnTo>
                  <a:lnTo>
                    <a:pt x="55687" y="0"/>
                  </a:lnTo>
                  <a:lnTo>
                    <a:pt x="1159060" y="0"/>
                  </a:lnTo>
                  <a:lnTo>
                    <a:pt x="1180734" y="4376"/>
                  </a:lnTo>
                  <a:lnTo>
                    <a:pt x="1198436" y="16310"/>
                  </a:lnTo>
                  <a:lnTo>
                    <a:pt x="1210373" y="34011"/>
                  </a:lnTo>
                  <a:lnTo>
                    <a:pt x="1214750" y="55688"/>
                  </a:lnTo>
                  <a:lnTo>
                    <a:pt x="1214750" y="278432"/>
                  </a:lnTo>
                  <a:lnTo>
                    <a:pt x="1210373" y="300108"/>
                  </a:lnTo>
                  <a:lnTo>
                    <a:pt x="1198436" y="317809"/>
                  </a:lnTo>
                  <a:lnTo>
                    <a:pt x="1180734" y="329744"/>
                  </a:lnTo>
                  <a:lnTo>
                    <a:pt x="1159060" y="334120"/>
                  </a:lnTo>
                  <a:lnTo>
                    <a:pt x="55687" y="334120"/>
                  </a:lnTo>
                  <a:lnTo>
                    <a:pt x="34011" y="329744"/>
                  </a:lnTo>
                  <a:lnTo>
                    <a:pt x="16310" y="317809"/>
                  </a:lnTo>
                  <a:lnTo>
                    <a:pt x="4376" y="300108"/>
                  </a:lnTo>
                  <a:lnTo>
                    <a:pt x="0" y="278432"/>
                  </a:lnTo>
                  <a:lnTo>
                    <a:pt x="0" y="55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407592" y="3330955"/>
            <a:ext cx="6127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80" dirty="0">
                <a:latin typeface="Trebuchet MS"/>
                <a:cs typeface="Trebuchet MS"/>
              </a:rPr>
              <a:t>X-LibOS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50837" y="2688247"/>
            <a:ext cx="416559" cy="616585"/>
            <a:chOff x="7050837" y="2688247"/>
            <a:chExt cx="416559" cy="616585"/>
          </a:xfrm>
        </p:grpSpPr>
        <p:sp>
          <p:nvSpPr>
            <p:cNvPr id="43" name="object 43"/>
            <p:cNvSpPr/>
            <p:nvPr/>
          </p:nvSpPr>
          <p:spPr>
            <a:xfrm>
              <a:off x="7057187" y="2694597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59" h="603885">
                  <a:moveTo>
                    <a:pt x="336359" y="0"/>
                  </a:moveTo>
                  <a:lnTo>
                    <a:pt x="67271" y="0"/>
                  </a:lnTo>
                  <a:lnTo>
                    <a:pt x="41089" y="5287"/>
                  </a:lnTo>
                  <a:lnTo>
                    <a:pt x="19705" y="19707"/>
                  </a:lnTo>
                  <a:lnTo>
                    <a:pt x="5287" y="41094"/>
                  </a:lnTo>
                  <a:lnTo>
                    <a:pt x="0" y="67284"/>
                  </a:lnTo>
                  <a:lnTo>
                    <a:pt x="0" y="536282"/>
                  </a:lnTo>
                  <a:lnTo>
                    <a:pt x="5287" y="562465"/>
                  </a:lnTo>
                  <a:lnTo>
                    <a:pt x="19705" y="583849"/>
                  </a:lnTo>
                  <a:lnTo>
                    <a:pt x="41089" y="598267"/>
                  </a:lnTo>
                  <a:lnTo>
                    <a:pt x="67271" y="603554"/>
                  </a:lnTo>
                  <a:lnTo>
                    <a:pt x="336359" y="603554"/>
                  </a:lnTo>
                  <a:lnTo>
                    <a:pt x="362547" y="598267"/>
                  </a:lnTo>
                  <a:lnTo>
                    <a:pt x="383930" y="583849"/>
                  </a:lnTo>
                  <a:lnTo>
                    <a:pt x="398345" y="562465"/>
                  </a:lnTo>
                  <a:lnTo>
                    <a:pt x="403631" y="536282"/>
                  </a:lnTo>
                  <a:lnTo>
                    <a:pt x="403631" y="67284"/>
                  </a:lnTo>
                  <a:lnTo>
                    <a:pt x="398345" y="41094"/>
                  </a:lnTo>
                  <a:lnTo>
                    <a:pt x="383930" y="19707"/>
                  </a:lnTo>
                  <a:lnTo>
                    <a:pt x="362547" y="5287"/>
                  </a:lnTo>
                  <a:lnTo>
                    <a:pt x="33635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57187" y="2694597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59" h="603885">
                  <a:moveTo>
                    <a:pt x="0" y="67274"/>
                  </a:moveTo>
                  <a:lnTo>
                    <a:pt x="5286" y="41088"/>
                  </a:lnTo>
                  <a:lnTo>
                    <a:pt x="19704" y="19704"/>
                  </a:lnTo>
                  <a:lnTo>
                    <a:pt x="41088" y="5286"/>
                  </a:lnTo>
                  <a:lnTo>
                    <a:pt x="67274" y="0"/>
                  </a:lnTo>
                  <a:lnTo>
                    <a:pt x="336363" y="0"/>
                  </a:lnTo>
                  <a:lnTo>
                    <a:pt x="362549" y="5286"/>
                  </a:lnTo>
                  <a:lnTo>
                    <a:pt x="383932" y="19704"/>
                  </a:lnTo>
                  <a:lnTo>
                    <a:pt x="398350" y="41088"/>
                  </a:lnTo>
                  <a:lnTo>
                    <a:pt x="403637" y="67274"/>
                  </a:lnTo>
                  <a:lnTo>
                    <a:pt x="403637" y="536276"/>
                  </a:lnTo>
                  <a:lnTo>
                    <a:pt x="398350" y="562462"/>
                  </a:lnTo>
                  <a:lnTo>
                    <a:pt x="383932" y="583846"/>
                  </a:lnTo>
                  <a:lnTo>
                    <a:pt x="362549" y="598263"/>
                  </a:lnTo>
                  <a:lnTo>
                    <a:pt x="336363" y="603550"/>
                  </a:lnTo>
                  <a:lnTo>
                    <a:pt x="67274" y="603550"/>
                  </a:lnTo>
                  <a:lnTo>
                    <a:pt x="41088" y="598263"/>
                  </a:lnTo>
                  <a:lnTo>
                    <a:pt x="19704" y="583846"/>
                  </a:lnTo>
                  <a:lnTo>
                    <a:pt x="5286" y="562462"/>
                  </a:lnTo>
                  <a:lnTo>
                    <a:pt x="0" y="536276"/>
                  </a:lnTo>
                  <a:lnTo>
                    <a:pt x="0" y="672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158359" y="2767076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04201" y="2688247"/>
            <a:ext cx="416559" cy="616585"/>
            <a:chOff x="7504201" y="2688247"/>
            <a:chExt cx="416559" cy="616585"/>
          </a:xfrm>
        </p:grpSpPr>
        <p:sp>
          <p:nvSpPr>
            <p:cNvPr id="47" name="object 47"/>
            <p:cNvSpPr/>
            <p:nvPr/>
          </p:nvSpPr>
          <p:spPr>
            <a:xfrm>
              <a:off x="7510551" y="2694597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59" h="603885">
                  <a:moveTo>
                    <a:pt x="336359" y="0"/>
                  </a:moveTo>
                  <a:lnTo>
                    <a:pt x="67271" y="0"/>
                  </a:lnTo>
                  <a:lnTo>
                    <a:pt x="41089" y="5287"/>
                  </a:lnTo>
                  <a:lnTo>
                    <a:pt x="19705" y="19707"/>
                  </a:lnTo>
                  <a:lnTo>
                    <a:pt x="5287" y="41094"/>
                  </a:lnTo>
                  <a:lnTo>
                    <a:pt x="0" y="67284"/>
                  </a:lnTo>
                  <a:lnTo>
                    <a:pt x="0" y="536282"/>
                  </a:lnTo>
                  <a:lnTo>
                    <a:pt x="5287" y="562465"/>
                  </a:lnTo>
                  <a:lnTo>
                    <a:pt x="19705" y="583849"/>
                  </a:lnTo>
                  <a:lnTo>
                    <a:pt x="41089" y="598267"/>
                  </a:lnTo>
                  <a:lnTo>
                    <a:pt x="67271" y="603554"/>
                  </a:lnTo>
                  <a:lnTo>
                    <a:pt x="336359" y="603554"/>
                  </a:lnTo>
                  <a:lnTo>
                    <a:pt x="362547" y="598267"/>
                  </a:lnTo>
                  <a:lnTo>
                    <a:pt x="383930" y="583849"/>
                  </a:lnTo>
                  <a:lnTo>
                    <a:pt x="398345" y="562465"/>
                  </a:lnTo>
                  <a:lnTo>
                    <a:pt x="403631" y="536282"/>
                  </a:lnTo>
                  <a:lnTo>
                    <a:pt x="403631" y="67284"/>
                  </a:lnTo>
                  <a:lnTo>
                    <a:pt x="398345" y="41094"/>
                  </a:lnTo>
                  <a:lnTo>
                    <a:pt x="383930" y="19707"/>
                  </a:lnTo>
                  <a:lnTo>
                    <a:pt x="362547" y="5287"/>
                  </a:lnTo>
                  <a:lnTo>
                    <a:pt x="33635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10551" y="2694597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59" h="603885">
                  <a:moveTo>
                    <a:pt x="0" y="67274"/>
                  </a:moveTo>
                  <a:lnTo>
                    <a:pt x="5286" y="41088"/>
                  </a:lnTo>
                  <a:lnTo>
                    <a:pt x="19704" y="19704"/>
                  </a:lnTo>
                  <a:lnTo>
                    <a:pt x="41088" y="5286"/>
                  </a:lnTo>
                  <a:lnTo>
                    <a:pt x="67274" y="0"/>
                  </a:lnTo>
                  <a:lnTo>
                    <a:pt x="336363" y="0"/>
                  </a:lnTo>
                  <a:lnTo>
                    <a:pt x="362549" y="5286"/>
                  </a:lnTo>
                  <a:lnTo>
                    <a:pt x="383932" y="19704"/>
                  </a:lnTo>
                  <a:lnTo>
                    <a:pt x="398350" y="41088"/>
                  </a:lnTo>
                  <a:lnTo>
                    <a:pt x="403637" y="67274"/>
                  </a:lnTo>
                  <a:lnTo>
                    <a:pt x="403637" y="536276"/>
                  </a:lnTo>
                  <a:lnTo>
                    <a:pt x="398350" y="562462"/>
                  </a:lnTo>
                  <a:lnTo>
                    <a:pt x="383932" y="583846"/>
                  </a:lnTo>
                  <a:lnTo>
                    <a:pt x="362549" y="598263"/>
                  </a:lnTo>
                  <a:lnTo>
                    <a:pt x="336363" y="603550"/>
                  </a:lnTo>
                  <a:lnTo>
                    <a:pt x="67274" y="603550"/>
                  </a:lnTo>
                  <a:lnTo>
                    <a:pt x="41088" y="598263"/>
                  </a:lnTo>
                  <a:lnTo>
                    <a:pt x="19704" y="583846"/>
                  </a:lnTo>
                  <a:lnTo>
                    <a:pt x="5286" y="562462"/>
                  </a:lnTo>
                  <a:lnTo>
                    <a:pt x="0" y="536276"/>
                  </a:lnTo>
                  <a:lnTo>
                    <a:pt x="0" y="672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611722" y="2767076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961109" y="2686138"/>
            <a:ext cx="416559" cy="616585"/>
            <a:chOff x="7961109" y="2686138"/>
            <a:chExt cx="416559" cy="616585"/>
          </a:xfrm>
        </p:grpSpPr>
        <p:sp>
          <p:nvSpPr>
            <p:cNvPr id="51" name="object 51"/>
            <p:cNvSpPr/>
            <p:nvPr/>
          </p:nvSpPr>
          <p:spPr>
            <a:xfrm>
              <a:off x="7967459" y="2692488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59" h="603885">
                  <a:moveTo>
                    <a:pt x="336359" y="0"/>
                  </a:moveTo>
                  <a:lnTo>
                    <a:pt x="67271" y="0"/>
                  </a:lnTo>
                  <a:lnTo>
                    <a:pt x="41089" y="5287"/>
                  </a:lnTo>
                  <a:lnTo>
                    <a:pt x="19705" y="19705"/>
                  </a:lnTo>
                  <a:lnTo>
                    <a:pt x="5287" y="41089"/>
                  </a:lnTo>
                  <a:lnTo>
                    <a:pt x="0" y="67271"/>
                  </a:lnTo>
                  <a:lnTo>
                    <a:pt x="0" y="536282"/>
                  </a:lnTo>
                  <a:lnTo>
                    <a:pt x="5287" y="562465"/>
                  </a:lnTo>
                  <a:lnTo>
                    <a:pt x="19705" y="583849"/>
                  </a:lnTo>
                  <a:lnTo>
                    <a:pt x="41089" y="598267"/>
                  </a:lnTo>
                  <a:lnTo>
                    <a:pt x="67271" y="603554"/>
                  </a:lnTo>
                  <a:lnTo>
                    <a:pt x="336359" y="603554"/>
                  </a:lnTo>
                  <a:lnTo>
                    <a:pt x="362547" y="598267"/>
                  </a:lnTo>
                  <a:lnTo>
                    <a:pt x="383930" y="583849"/>
                  </a:lnTo>
                  <a:lnTo>
                    <a:pt x="398345" y="562465"/>
                  </a:lnTo>
                  <a:lnTo>
                    <a:pt x="403631" y="536282"/>
                  </a:lnTo>
                  <a:lnTo>
                    <a:pt x="403631" y="67271"/>
                  </a:lnTo>
                  <a:lnTo>
                    <a:pt x="398345" y="41089"/>
                  </a:lnTo>
                  <a:lnTo>
                    <a:pt x="383930" y="19705"/>
                  </a:lnTo>
                  <a:lnTo>
                    <a:pt x="362547" y="5287"/>
                  </a:lnTo>
                  <a:lnTo>
                    <a:pt x="33635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67459" y="2692488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59" h="603885">
                  <a:moveTo>
                    <a:pt x="0" y="67274"/>
                  </a:moveTo>
                  <a:lnTo>
                    <a:pt x="5286" y="41088"/>
                  </a:lnTo>
                  <a:lnTo>
                    <a:pt x="19704" y="19704"/>
                  </a:lnTo>
                  <a:lnTo>
                    <a:pt x="41088" y="5286"/>
                  </a:lnTo>
                  <a:lnTo>
                    <a:pt x="67274" y="0"/>
                  </a:lnTo>
                  <a:lnTo>
                    <a:pt x="336363" y="0"/>
                  </a:lnTo>
                  <a:lnTo>
                    <a:pt x="362549" y="5286"/>
                  </a:lnTo>
                  <a:lnTo>
                    <a:pt x="383932" y="19704"/>
                  </a:lnTo>
                  <a:lnTo>
                    <a:pt x="398350" y="41088"/>
                  </a:lnTo>
                  <a:lnTo>
                    <a:pt x="403637" y="67274"/>
                  </a:lnTo>
                  <a:lnTo>
                    <a:pt x="403637" y="536276"/>
                  </a:lnTo>
                  <a:lnTo>
                    <a:pt x="398350" y="562462"/>
                  </a:lnTo>
                  <a:lnTo>
                    <a:pt x="383932" y="583846"/>
                  </a:lnTo>
                  <a:lnTo>
                    <a:pt x="362549" y="598263"/>
                  </a:lnTo>
                  <a:lnTo>
                    <a:pt x="336363" y="603550"/>
                  </a:lnTo>
                  <a:lnTo>
                    <a:pt x="67274" y="603550"/>
                  </a:lnTo>
                  <a:lnTo>
                    <a:pt x="41088" y="598263"/>
                  </a:lnTo>
                  <a:lnTo>
                    <a:pt x="19704" y="583846"/>
                  </a:lnTo>
                  <a:lnTo>
                    <a:pt x="5286" y="562462"/>
                  </a:lnTo>
                  <a:lnTo>
                    <a:pt x="0" y="536276"/>
                  </a:lnTo>
                  <a:lnTo>
                    <a:pt x="0" y="672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068632" y="2767076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148259" y="3230841"/>
            <a:ext cx="1170940" cy="99695"/>
          </a:xfrm>
          <a:custGeom>
            <a:avLst/>
            <a:gdLst/>
            <a:ahLst/>
            <a:cxnLst/>
            <a:rect l="l" t="t" r="r" b="b"/>
            <a:pathLst>
              <a:path w="1170940" h="99695">
                <a:moveTo>
                  <a:pt x="281089" y="0"/>
                </a:moveTo>
                <a:lnTo>
                  <a:pt x="0" y="0"/>
                </a:lnTo>
                <a:lnTo>
                  <a:pt x="0" y="99695"/>
                </a:lnTo>
                <a:lnTo>
                  <a:pt x="281089" y="99695"/>
                </a:lnTo>
                <a:lnTo>
                  <a:pt x="281089" y="0"/>
                </a:lnTo>
                <a:close/>
              </a:path>
              <a:path w="1170940" h="99695">
                <a:moveTo>
                  <a:pt x="731570" y="1981"/>
                </a:moveTo>
                <a:lnTo>
                  <a:pt x="399097" y="1981"/>
                </a:lnTo>
                <a:lnTo>
                  <a:pt x="399097" y="99695"/>
                </a:lnTo>
                <a:lnTo>
                  <a:pt x="731570" y="99695"/>
                </a:lnTo>
                <a:lnTo>
                  <a:pt x="731570" y="1981"/>
                </a:lnTo>
                <a:close/>
              </a:path>
              <a:path w="1170940" h="99695">
                <a:moveTo>
                  <a:pt x="1170432" y="6692"/>
                </a:moveTo>
                <a:lnTo>
                  <a:pt x="870851" y="6692"/>
                </a:lnTo>
                <a:lnTo>
                  <a:pt x="870851" y="99695"/>
                </a:lnTo>
                <a:lnTo>
                  <a:pt x="1170432" y="99695"/>
                </a:lnTo>
                <a:lnTo>
                  <a:pt x="1170432" y="6692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36201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20" dirty="0"/>
              <a:t>Implementation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96519" y="1757481"/>
            <a:ext cx="4225290" cy="38696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X-LibOS </a:t>
            </a:r>
            <a:r>
              <a:rPr sz="2800" spc="-120" dirty="0">
                <a:latin typeface="Trebuchet MS"/>
                <a:cs typeface="Trebuchet MS"/>
              </a:rPr>
              <a:t>from </a:t>
            </a:r>
            <a:r>
              <a:rPr sz="2800" spc="-145" dirty="0">
                <a:latin typeface="Trebuchet MS"/>
                <a:cs typeface="Trebuchet MS"/>
              </a:rPr>
              <a:t>Linux</a:t>
            </a:r>
            <a:r>
              <a:rPr sz="2800" spc="-38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kernel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Binary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compatibility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latin typeface="Trebuchet MS"/>
                <a:cs typeface="Trebuchet MS"/>
              </a:rPr>
              <a:t>Highly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customizable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X-Kernel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Xen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25" dirty="0">
                <a:latin typeface="Trebuchet MS"/>
                <a:cs typeface="Trebuchet MS"/>
              </a:rPr>
              <a:t>Para-virtualization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interface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latin typeface="Trebuchet MS"/>
                <a:cs typeface="Trebuchet MS"/>
              </a:rPr>
              <a:t>Concurrent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multi-processing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Limitations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Trebuchet MS"/>
                <a:cs typeface="Trebuchet MS"/>
              </a:rPr>
              <a:t>Memory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management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85" dirty="0">
                <a:latin typeface="Trebuchet MS"/>
                <a:cs typeface="Trebuchet MS"/>
              </a:rPr>
              <a:t>Spawning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35479" y="4425696"/>
            <a:ext cx="4700270" cy="640080"/>
            <a:chOff x="1935479" y="4425696"/>
            <a:chExt cx="4700270" cy="640080"/>
          </a:xfrm>
        </p:grpSpPr>
        <p:sp>
          <p:nvSpPr>
            <p:cNvPr id="5" name="object 5"/>
            <p:cNvSpPr/>
            <p:nvPr/>
          </p:nvSpPr>
          <p:spPr>
            <a:xfrm>
              <a:off x="1935479" y="4425696"/>
              <a:ext cx="4700016" cy="612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0272" y="4468368"/>
              <a:ext cx="1167384" cy="5974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7684" y="4470311"/>
              <a:ext cx="4573270" cy="487045"/>
            </a:xfrm>
            <a:custGeom>
              <a:avLst/>
              <a:gdLst/>
              <a:ahLst/>
              <a:cxnLst/>
              <a:rect l="l" t="t" r="r" b="b"/>
              <a:pathLst>
                <a:path w="4573270" h="487045">
                  <a:moveTo>
                    <a:pt x="4491901" y="0"/>
                  </a:moveTo>
                  <a:lnTo>
                    <a:pt x="81140" y="0"/>
                  </a:lnTo>
                  <a:lnTo>
                    <a:pt x="49554" y="6377"/>
                  </a:lnTo>
                  <a:lnTo>
                    <a:pt x="23763" y="23768"/>
                  </a:lnTo>
                  <a:lnTo>
                    <a:pt x="6375" y="49559"/>
                  </a:lnTo>
                  <a:lnTo>
                    <a:pt x="0" y="81140"/>
                  </a:lnTo>
                  <a:lnTo>
                    <a:pt x="0" y="405739"/>
                  </a:lnTo>
                  <a:lnTo>
                    <a:pt x="6375" y="437327"/>
                  </a:lnTo>
                  <a:lnTo>
                    <a:pt x="23763" y="463122"/>
                  </a:lnTo>
                  <a:lnTo>
                    <a:pt x="49554" y="480515"/>
                  </a:lnTo>
                  <a:lnTo>
                    <a:pt x="81140" y="486892"/>
                  </a:lnTo>
                  <a:lnTo>
                    <a:pt x="4491901" y="486892"/>
                  </a:lnTo>
                  <a:lnTo>
                    <a:pt x="4523486" y="480515"/>
                  </a:lnTo>
                  <a:lnTo>
                    <a:pt x="4549278" y="463122"/>
                  </a:lnTo>
                  <a:lnTo>
                    <a:pt x="4566665" y="437327"/>
                  </a:lnTo>
                  <a:lnTo>
                    <a:pt x="4573041" y="405739"/>
                  </a:lnTo>
                  <a:lnTo>
                    <a:pt x="4573041" y="81140"/>
                  </a:lnTo>
                  <a:lnTo>
                    <a:pt x="4566665" y="49559"/>
                  </a:lnTo>
                  <a:lnTo>
                    <a:pt x="4549278" y="23768"/>
                  </a:lnTo>
                  <a:lnTo>
                    <a:pt x="4523486" y="6377"/>
                  </a:lnTo>
                  <a:lnTo>
                    <a:pt x="4491901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7684" y="4470311"/>
              <a:ext cx="4573270" cy="487045"/>
            </a:xfrm>
            <a:custGeom>
              <a:avLst/>
              <a:gdLst/>
              <a:ahLst/>
              <a:cxnLst/>
              <a:rect l="l" t="t" r="r" b="b"/>
              <a:pathLst>
                <a:path w="4573270" h="487045">
                  <a:moveTo>
                    <a:pt x="0" y="81149"/>
                  </a:moveTo>
                  <a:lnTo>
                    <a:pt x="6377" y="49562"/>
                  </a:lnTo>
                  <a:lnTo>
                    <a:pt x="23767" y="23767"/>
                  </a:lnTo>
                  <a:lnTo>
                    <a:pt x="49561" y="6377"/>
                  </a:lnTo>
                  <a:lnTo>
                    <a:pt x="81148" y="0"/>
                  </a:lnTo>
                  <a:lnTo>
                    <a:pt x="4491902" y="0"/>
                  </a:lnTo>
                  <a:lnTo>
                    <a:pt x="4523490" y="6377"/>
                  </a:lnTo>
                  <a:lnTo>
                    <a:pt x="4549285" y="23767"/>
                  </a:lnTo>
                  <a:lnTo>
                    <a:pt x="4566675" y="49562"/>
                  </a:lnTo>
                  <a:lnTo>
                    <a:pt x="4573052" y="81149"/>
                  </a:lnTo>
                  <a:lnTo>
                    <a:pt x="4573052" y="405740"/>
                  </a:lnTo>
                  <a:lnTo>
                    <a:pt x="4566675" y="437326"/>
                  </a:lnTo>
                  <a:lnTo>
                    <a:pt x="4549285" y="463121"/>
                  </a:lnTo>
                  <a:lnTo>
                    <a:pt x="4523490" y="480512"/>
                  </a:lnTo>
                  <a:lnTo>
                    <a:pt x="4491902" y="486889"/>
                  </a:lnTo>
                  <a:lnTo>
                    <a:pt x="81148" y="486889"/>
                  </a:lnTo>
                  <a:lnTo>
                    <a:pt x="49561" y="480512"/>
                  </a:lnTo>
                  <a:lnTo>
                    <a:pt x="23767" y="463121"/>
                  </a:lnTo>
                  <a:lnTo>
                    <a:pt x="6377" y="437326"/>
                  </a:lnTo>
                  <a:lnTo>
                    <a:pt x="0" y="405740"/>
                  </a:lnTo>
                  <a:lnTo>
                    <a:pt x="0" y="81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83583" y="4550155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Trebuchet MS"/>
                <a:cs typeface="Trebuchet MS"/>
              </a:rPr>
              <a:t>X</a:t>
            </a:r>
            <a:r>
              <a:rPr sz="1800" spc="-114" dirty="0">
                <a:latin typeface="Trebuchet MS"/>
                <a:cs typeface="Trebuchet MS"/>
              </a:rPr>
              <a:t>-</a:t>
            </a:r>
            <a:r>
              <a:rPr sz="1800" spc="-135" dirty="0">
                <a:latin typeface="Trebuchet MS"/>
                <a:cs typeface="Trebuchet MS"/>
              </a:rPr>
              <a:t>K</a:t>
            </a:r>
            <a:r>
              <a:rPr sz="1800" spc="-95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n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20" dirty="0"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56634" y="2713901"/>
            <a:ext cx="1455420" cy="1638935"/>
            <a:chOff x="3556634" y="2713901"/>
            <a:chExt cx="1455420" cy="1638935"/>
          </a:xfrm>
        </p:grpSpPr>
        <p:sp>
          <p:nvSpPr>
            <p:cNvPr id="11" name="object 11"/>
            <p:cNvSpPr/>
            <p:nvPr/>
          </p:nvSpPr>
          <p:spPr>
            <a:xfrm>
              <a:off x="3559809" y="2717076"/>
              <a:ext cx="1449070" cy="1632585"/>
            </a:xfrm>
            <a:custGeom>
              <a:avLst/>
              <a:gdLst/>
              <a:ahLst/>
              <a:cxnLst/>
              <a:rect l="l" t="t" r="r" b="b"/>
              <a:pathLst>
                <a:path w="1449070" h="1632585">
                  <a:moveTo>
                    <a:pt x="1207439" y="0"/>
                  </a:moveTo>
                  <a:lnTo>
                    <a:pt x="241490" y="0"/>
                  </a:lnTo>
                  <a:lnTo>
                    <a:pt x="192820" y="4906"/>
                  </a:lnTo>
                  <a:lnTo>
                    <a:pt x="147489" y="18976"/>
                  </a:lnTo>
                  <a:lnTo>
                    <a:pt x="106469" y="41241"/>
                  </a:lnTo>
                  <a:lnTo>
                    <a:pt x="70729" y="70729"/>
                  </a:lnTo>
                  <a:lnTo>
                    <a:pt x="41241" y="106469"/>
                  </a:lnTo>
                  <a:lnTo>
                    <a:pt x="18976" y="147489"/>
                  </a:lnTo>
                  <a:lnTo>
                    <a:pt x="4906" y="192820"/>
                  </a:lnTo>
                  <a:lnTo>
                    <a:pt x="0" y="241490"/>
                  </a:lnTo>
                  <a:lnTo>
                    <a:pt x="0" y="1390929"/>
                  </a:lnTo>
                  <a:lnTo>
                    <a:pt x="4906" y="1439595"/>
                  </a:lnTo>
                  <a:lnTo>
                    <a:pt x="18976" y="1484924"/>
                  </a:lnTo>
                  <a:lnTo>
                    <a:pt x="41241" y="1525945"/>
                  </a:lnTo>
                  <a:lnTo>
                    <a:pt x="70729" y="1561685"/>
                  </a:lnTo>
                  <a:lnTo>
                    <a:pt x="106469" y="1591174"/>
                  </a:lnTo>
                  <a:lnTo>
                    <a:pt x="147489" y="1613441"/>
                  </a:lnTo>
                  <a:lnTo>
                    <a:pt x="192820" y="1627513"/>
                  </a:lnTo>
                  <a:lnTo>
                    <a:pt x="241490" y="1632419"/>
                  </a:lnTo>
                  <a:lnTo>
                    <a:pt x="1207439" y="1632419"/>
                  </a:lnTo>
                  <a:lnTo>
                    <a:pt x="1256106" y="1627513"/>
                  </a:lnTo>
                  <a:lnTo>
                    <a:pt x="1301435" y="1613441"/>
                  </a:lnTo>
                  <a:lnTo>
                    <a:pt x="1342455" y="1591174"/>
                  </a:lnTo>
                  <a:lnTo>
                    <a:pt x="1378196" y="1561685"/>
                  </a:lnTo>
                  <a:lnTo>
                    <a:pt x="1407685" y="1525945"/>
                  </a:lnTo>
                  <a:lnTo>
                    <a:pt x="1429951" y="1484924"/>
                  </a:lnTo>
                  <a:lnTo>
                    <a:pt x="1444023" y="1439595"/>
                  </a:lnTo>
                  <a:lnTo>
                    <a:pt x="1448930" y="1390929"/>
                  </a:lnTo>
                  <a:lnTo>
                    <a:pt x="1448930" y="241490"/>
                  </a:lnTo>
                  <a:lnTo>
                    <a:pt x="1444023" y="192820"/>
                  </a:lnTo>
                  <a:lnTo>
                    <a:pt x="1429951" y="147489"/>
                  </a:lnTo>
                  <a:lnTo>
                    <a:pt x="1407685" y="106469"/>
                  </a:lnTo>
                  <a:lnTo>
                    <a:pt x="1378196" y="70729"/>
                  </a:lnTo>
                  <a:lnTo>
                    <a:pt x="1342455" y="41241"/>
                  </a:lnTo>
                  <a:lnTo>
                    <a:pt x="1301435" y="18976"/>
                  </a:lnTo>
                  <a:lnTo>
                    <a:pt x="1256106" y="4906"/>
                  </a:lnTo>
                  <a:lnTo>
                    <a:pt x="1207439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9809" y="2717076"/>
              <a:ext cx="1449070" cy="1632585"/>
            </a:xfrm>
            <a:custGeom>
              <a:avLst/>
              <a:gdLst/>
              <a:ahLst/>
              <a:cxnLst/>
              <a:rect l="l" t="t" r="r" b="b"/>
              <a:pathLst>
                <a:path w="1449070" h="1632585">
                  <a:moveTo>
                    <a:pt x="0" y="241492"/>
                  </a:moveTo>
                  <a:lnTo>
                    <a:pt x="4906" y="192823"/>
                  </a:lnTo>
                  <a:lnTo>
                    <a:pt x="18977" y="147492"/>
                  </a:lnTo>
                  <a:lnTo>
                    <a:pt x="41243" y="106471"/>
                  </a:lnTo>
                  <a:lnTo>
                    <a:pt x="70731" y="70731"/>
                  </a:lnTo>
                  <a:lnTo>
                    <a:pt x="106471" y="41243"/>
                  </a:lnTo>
                  <a:lnTo>
                    <a:pt x="147492" y="18977"/>
                  </a:lnTo>
                  <a:lnTo>
                    <a:pt x="192823" y="4906"/>
                  </a:lnTo>
                  <a:lnTo>
                    <a:pt x="241492" y="0"/>
                  </a:lnTo>
                  <a:lnTo>
                    <a:pt x="1207440" y="0"/>
                  </a:lnTo>
                  <a:lnTo>
                    <a:pt x="1256109" y="4906"/>
                  </a:lnTo>
                  <a:lnTo>
                    <a:pt x="1301439" y="18977"/>
                  </a:lnTo>
                  <a:lnTo>
                    <a:pt x="1342459" y="41243"/>
                  </a:lnTo>
                  <a:lnTo>
                    <a:pt x="1378199" y="70731"/>
                  </a:lnTo>
                  <a:lnTo>
                    <a:pt x="1407687" y="106471"/>
                  </a:lnTo>
                  <a:lnTo>
                    <a:pt x="1429953" y="147492"/>
                  </a:lnTo>
                  <a:lnTo>
                    <a:pt x="1444024" y="192823"/>
                  </a:lnTo>
                  <a:lnTo>
                    <a:pt x="1448930" y="241492"/>
                  </a:lnTo>
                  <a:lnTo>
                    <a:pt x="1448930" y="1390930"/>
                  </a:lnTo>
                  <a:lnTo>
                    <a:pt x="1444024" y="1439599"/>
                  </a:lnTo>
                  <a:lnTo>
                    <a:pt x="1429953" y="1484929"/>
                  </a:lnTo>
                  <a:lnTo>
                    <a:pt x="1407687" y="1525949"/>
                  </a:lnTo>
                  <a:lnTo>
                    <a:pt x="1378199" y="1561689"/>
                  </a:lnTo>
                  <a:lnTo>
                    <a:pt x="1342459" y="1591177"/>
                  </a:lnTo>
                  <a:lnTo>
                    <a:pt x="1301439" y="1613443"/>
                  </a:lnTo>
                  <a:lnTo>
                    <a:pt x="1256109" y="1627514"/>
                  </a:lnTo>
                  <a:lnTo>
                    <a:pt x="1207440" y="1632420"/>
                  </a:lnTo>
                  <a:lnTo>
                    <a:pt x="241492" y="1632420"/>
                  </a:lnTo>
                  <a:lnTo>
                    <a:pt x="192823" y="1627514"/>
                  </a:lnTo>
                  <a:lnTo>
                    <a:pt x="147492" y="1613443"/>
                  </a:lnTo>
                  <a:lnTo>
                    <a:pt x="106471" y="1591177"/>
                  </a:lnTo>
                  <a:lnTo>
                    <a:pt x="70731" y="1561689"/>
                  </a:lnTo>
                  <a:lnTo>
                    <a:pt x="41243" y="1525949"/>
                  </a:lnTo>
                  <a:lnTo>
                    <a:pt x="18977" y="1484929"/>
                  </a:lnTo>
                  <a:lnTo>
                    <a:pt x="4906" y="1439599"/>
                  </a:lnTo>
                  <a:lnTo>
                    <a:pt x="0" y="1390930"/>
                  </a:lnTo>
                  <a:lnTo>
                    <a:pt x="0" y="24149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26002" y="2806700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X-Container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01770" y="3822611"/>
            <a:ext cx="1227455" cy="347345"/>
            <a:chOff x="3701770" y="3822611"/>
            <a:chExt cx="1227455" cy="347345"/>
          </a:xfrm>
        </p:grpSpPr>
        <p:sp>
          <p:nvSpPr>
            <p:cNvPr id="15" name="object 15"/>
            <p:cNvSpPr/>
            <p:nvPr/>
          </p:nvSpPr>
          <p:spPr>
            <a:xfrm>
              <a:off x="3708120" y="3828961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1159065" y="0"/>
                  </a:moveTo>
                  <a:lnTo>
                    <a:pt x="55689" y="0"/>
                  </a:lnTo>
                  <a:lnTo>
                    <a:pt x="34011" y="4377"/>
                  </a:lnTo>
                  <a:lnTo>
                    <a:pt x="16309" y="16314"/>
                  </a:lnTo>
                  <a:lnTo>
                    <a:pt x="4375" y="34016"/>
                  </a:lnTo>
                  <a:lnTo>
                    <a:pt x="0" y="55689"/>
                  </a:lnTo>
                  <a:lnTo>
                    <a:pt x="0" y="278434"/>
                  </a:lnTo>
                  <a:lnTo>
                    <a:pt x="4375" y="300112"/>
                  </a:lnTo>
                  <a:lnTo>
                    <a:pt x="16309" y="317814"/>
                  </a:lnTo>
                  <a:lnTo>
                    <a:pt x="34011" y="329748"/>
                  </a:lnTo>
                  <a:lnTo>
                    <a:pt x="55689" y="334124"/>
                  </a:lnTo>
                  <a:lnTo>
                    <a:pt x="1159065" y="334124"/>
                  </a:lnTo>
                  <a:lnTo>
                    <a:pt x="1180743" y="329748"/>
                  </a:lnTo>
                  <a:lnTo>
                    <a:pt x="1198445" y="317814"/>
                  </a:lnTo>
                  <a:lnTo>
                    <a:pt x="1210379" y="300112"/>
                  </a:lnTo>
                  <a:lnTo>
                    <a:pt x="1214754" y="278434"/>
                  </a:lnTo>
                  <a:lnTo>
                    <a:pt x="1214754" y="55689"/>
                  </a:lnTo>
                  <a:lnTo>
                    <a:pt x="1210379" y="34016"/>
                  </a:lnTo>
                  <a:lnTo>
                    <a:pt x="1198445" y="16314"/>
                  </a:lnTo>
                  <a:lnTo>
                    <a:pt x="1180743" y="4377"/>
                  </a:lnTo>
                  <a:lnTo>
                    <a:pt x="1159065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8120" y="3828961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0" y="55688"/>
                  </a:moveTo>
                  <a:lnTo>
                    <a:pt x="4376" y="34011"/>
                  </a:lnTo>
                  <a:lnTo>
                    <a:pt x="16310" y="16310"/>
                  </a:lnTo>
                  <a:lnTo>
                    <a:pt x="34011" y="4376"/>
                  </a:lnTo>
                  <a:lnTo>
                    <a:pt x="55687" y="0"/>
                  </a:lnTo>
                  <a:lnTo>
                    <a:pt x="1159060" y="0"/>
                  </a:lnTo>
                  <a:lnTo>
                    <a:pt x="1180734" y="4376"/>
                  </a:lnTo>
                  <a:lnTo>
                    <a:pt x="1198436" y="16310"/>
                  </a:lnTo>
                  <a:lnTo>
                    <a:pt x="1210373" y="34011"/>
                  </a:lnTo>
                  <a:lnTo>
                    <a:pt x="1214750" y="55688"/>
                  </a:lnTo>
                  <a:lnTo>
                    <a:pt x="1214750" y="278432"/>
                  </a:lnTo>
                  <a:lnTo>
                    <a:pt x="1210373" y="300108"/>
                  </a:lnTo>
                  <a:lnTo>
                    <a:pt x="1198436" y="317809"/>
                  </a:lnTo>
                  <a:lnTo>
                    <a:pt x="1180734" y="329744"/>
                  </a:lnTo>
                  <a:lnTo>
                    <a:pt x="1159060" y="334120"/>
                  </a:lnTo>
                  <a:lnTo>
                    <a:pt x="55687" y="334120"/>
                  </a:lnTo>
                  <a:lnTo>
                    <a:pt x="34011" y="329744"/>
                  </a:lnTo>
                  <a:lnTo>
                    <a:pt x="16310" y="317809"/>
                  </a:lnTo>
                  <a:lnTo>
                    <a:pt x="4376" y="300108"/>
                  </a:lnTo>
                  <a:lnTo>
                    <a:pt x="0" y="278432"/>
                  </a:lnTo>
                  <a:lnTo>
                    <a:pt x="0" y="55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09707" y="3858259"/>
            <a:ext cx="6127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80" dirty="0">
                <a:latin typeface="Trebuchet MS"/>
                <a:cs typeface="Trebuchet MS"/>
              </a:rPr>
              <a:t>X-LibOS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4132" y="3217659"/>
            <a:ext cx="416559" cy="616585"/>
            <a:chOff x="3804132" y="3217659"/>
            <a:chExt cx="416559" cy="616585"/>
          </a:xfrm>
        </p:grpSpPr>
        <p:sp>
          <p:nvSpPr>
            <p:cNvPr id="19" name="object 19"/>
            <p:cNvSpPr/>
            <p:nvPr/>
          </p:nvSpPr>
          <p:spPr>
            <a:xfrm>
              <a:off x="3810482" y="3224009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60" h="603885">
                  <a:moveTo>
                    <a:pt x="336359" y="0"/>
                  </a:moveTo>
                  <a:lnTo>
                    <a:pt x="67271" y="0"/>
                  </a:lnTo>
                  <a:lnTo>
                    <a:pt x="41083" y="5285"/>
                  </a:lnTo>
                  <a:lnTo>
                    <a:pt x="19700" y="19700"/>
                  </a:lnTo>
                  <a:lnTo>
                    <a:pt x="5285" y="41083"/>
                  </a:lnTo>
                  <a:lnTo>
                    <a:pt x="0" y="67271"/>
                  </a:lnTo>
                  <a:lnTo>
                    <a:pt x="0" y="536270"/>
                  </a:lnTo>
                  <a:lnTo>
                    <a:pt x="5285" y="562458"/>
                  </a:lnTo>
                  <a:lnTo>
                    <a:pt x="19700" y="583841"/>
                  </a:lnTo>
                  <a:lnTo>
                    <a:pt x="41083" y="598256"/>
                  </a:lnTo>
                  <a:lnTo>
                    <a:pt x="67271" y="603542"/>
                  </a:lnTo>
                  <a:lnTo>
                    <a:pt x="336359" y="603542"/>
                  </a:lnTo>
                  <a:lnTo>
                    <a:pt x="362542" y="598256"/>
                  </a:lnTo>
                  <a:lnTo>
                    <a:pt x="383925" y="583841"/>
                  </a:lnTo>
                  <a:lnTo>
                    <a:pt x="398344" y="562458"/>
                  </a:lnTo>
                  <a:lnTo>
                    <a:pt x="403631" y="536270"/>
                  </a:lnTo>
                  <a:lnTo>
                    <a:pt x="403631" y="67271"/>
                  </a:lnTo>
                  <a:lnTo>
                    <a:pt x="398344" y="41083"/>
                  </a:lnTo>
                  <a:lnTo>
                    <a:pt x="383925" y="19700"/>
                  </a:lnTo>
                  <a:lnTo>
                    <a:pt x="362542" y="5285"/>
                  </a:lnTo>
                  <a:lnTo>
                    <a:pt x="33635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482" y="3224009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60" h="603885">
                  <a:moveTo>
                    <a:pt x="0" y="67274"/>
                  </a:moveTo>
                  <a:lnTo>
                    <a:pt x="5286" y="41088"/>
                  </a:lnTo>
                  <a:lnTo>
                    <a:pt x="19704" y="19704"/>
                  </a:lnTo>
                  <a:lnTo>
                    <a:pt x="41088" y="5286"/>
                  </a:lnTo>
                  <a:lnTo>
                    <a:pt x="67274" y="0"/>
                  </a:lnTo>
                  <a:lnTo>
                    <a:pt x="336363" y="0"/>
                  </a:lnTo>
                  <a:lnTo>
                    <a:pt x="362549" y="5286"/>
                  </a:lnTo>
                  <a:lnTo>
                    <a:pt x="383932" y="19704"/>
                  </a:lnTo>
                  <a:lnTo>
                    <a:pt x="398350" y="41088"/>
                  </a:lnTo>
                  <a:lnTo>
                    <a:pt x="403637" y="67274"/>
                  </a:lnTo>
                  <a:lnTo>
                    <a:pt x="403637" y="536276"/>
                  </a:lnTo>
                  <a:lnTo>
                    <a:pt x="398350" y="562462"/>
                  </a:lnTo>
                  <a:lnTo>
                    <a:pt x="383932" y="583846"/>
                  </a:lnTo>
                  <a:lnTo>
                    <a:pt x="362549" y="598263"/>
                  </a:lnTo>
                  <a:lnTo>
                    <a:pt x="336363" y="603550"/>
                  </a:lnTo>
                  <a:lnTo>
                    <a:pt x="67274" y="603550"/>
                  </a:lnTo>
                  <a:lnTo>
                    <a:pt x="41088" y="598263"/>
                  </a:lnTo>
                  <a:lnTo>
                    <a:pt x="19704" y="583846"/>
                  </a:lnTo>
                  <a:lnTo>
                    <a:pt x="5286" y="562462"/>
                  </a:lnTo>
                  <a:lnTo>
                    <a:pt x="0" y="536276"/>
                  </a:lnTo>
                  <a:lnTo>
                    <a:pt x="0" y="672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11652" y="3297428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84712" y="3208515"/>
            <a:ext cx="416559" cy="616585"/>
            <a:chOff x="4384712" y="3208515"/>
            <a:chExt cx="416559" cy="616585"/>
          </a:xfrm>
        </p:grpSpPr>
        <p:sp>
          <p:nvSpPr>
            <p:cNvPr id="23" name="object 23"/>
            <p:cNvSpPr/>
            <p:nvPr/>
          </p:nvSpPr>
          <p:spPr>
            <a:xfrm>
              <a:off x="4391062" y="3214865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60" h="603885">
                  <a:moveTo>
                    <a:pt x="336359" y="0"/>
                  </a:moveTo>
                  <a:lnTo>
                    <a:pt x="67271" y="0"/>
                  </a:lnTo>
                  <a:lnTo>
                    <a:pt x="41089" y="5285"/>
                  </a:lnTo>
                  <a:lnTo>
                    <a:pt x="19705" y="19700"/>
                  </a:lnTo>
                  <a:lnTo>
                    <a:pt x="5287" y="41083"/>
                  </a:lnTo>
                  <a:lnTo>
                    <a:pt x="0" y="67271"/>
                  </a:lnTo>
                  <a:lnTo>
                    <a:pt x="0" y="536270"/>
                  </a:lnTo>
                  <a:lnTo>
                    <a:pt x="5287" y="562458"/>
                  </a:lnTo>
                  <a:lnTo>
                    <a:pt x="19705" y="583841"/>
                  </a:lnTo>
                  <a:lnTo>
                    <a:pt x="41089" y="598256"/>
                  </a:lnTo>
                  <a:lnTo>
                    <a:pt x="67271" y="603542"/>
                  </a:lnTo>
                  <a:lnTo>
                    <a:pt x="336359" y="603542"/>
                  </a:lnTo>
                  <a:lnTo>
                    <a:pt x="362549" y="598256"/>
                  </a:lnTo>
                  <a:lnTo>
                    <a:pt x="383936" y="583841"/>
                  </a:lnTo>
                  <a:lnTo>
                    <a:pt x="398356" y="562458"/>
                  </a:lnTo>
                  <a:lnTo>
                    <a:pt x="403644" y="536270"/>
                  </a:lnTo>
                  <a:lnTo>
                    <a:pt x="403644" y="67271"/>
                  </a:lnTo>
                  <a:lnTo>
                    <a:pt x="398356" y="41083"/>
                  </a:lnTo>
                  <a:lnTo>
                    <a:pt x="383936" y="19700"/>
                  </a:lnTo>
                  <a:lnTo>
                    <a:pt x="362549" y="5285"/>
                  </a:lnTo>
                  <a:lnTo>
                    <a:pt x="33635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1062" y="3214865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60" h="603885">
                  <a:moveTo>
                    <a:pt x="0" y="67274"/>
                  </a:moveTo>
                  <a:lnTo>
                    <a:pt x="5286" y="41088"/>
                  </a:lnTo>
                  <a:lnTo>
                    <a:pt x="19704" y="19704"/>
                  </a:lnTo>
                  <a:lnTo>
                    <a:pt x="41088" y="5286"/>
                  </a:lnTo>
                  <a:lnTo>
                    <a:pt x="67274" y="0"/>
                  </a:lnTo>
                  <a:lnTo>
                    <a:pt x="336363" y="0"/>
                  </a:lnTo>
                  <a:lnTo>
                    <a:pt x="362549" y="5286"/>
                  </a:lnTo>
                  <a:lnTo>
                    <a:pt x="383932" y="19704"/>
                  </a:lnTo>
                  <a:lnTo>
                    <a:pt x="398350" y="41088"/>
                  </a:lnTo>
                  <a:lnTo>
                    <a:pt x="403637" y="67274"/>
                  </a:lnTo>
                  <a:lnTo>
                    <a:pt x="403637" y="536276"/>
                  </a:lnTo>
                  <a:lnTo>
                    <a:pt x="398350" y="562462"/>
                  </a:lnTo>
                  <a:lnTo>
                    <a:pt x="383932" y="583846"/>
                  </a:lnTo>
                  <a:lnTo>
                    <a:pt x="362549" y="598263"/>
                  </a:lnTo>
                  <a:lnTo>
                    <a:pt x="336363" y="603550"/>
                  </a:lnTo>
                  <a:lnTo>
                    <a:pt x="67274" y="603550"/>
                  </a:lnTo>
                  <a:lnTo>
                    <a:pt x="41088" y="598263"/>
                  </a:lnTo>
                  <a:lnTo>
                    <a:pt x="19704" y="583846"/>
                  </a:lnTo>
                  <a:lnTo>
                    <a:pt x="5286" y="562462"/>
                  </a:lnTo>
                  <a:lnTo>
                    <a:pt x="0" y="536276"/>
                  </a:lnTo>
                  <a:lnTo>
                    <a:pt x="0" y="672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492233" y="3288284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66474" y="2713901"/>
            <a:ext cx="1455420" cy="1638935"/>
            <a:chOff x="5166474" y="2713901"/>
            <a:chExt cx="1455420" cy="1638935"/>
          </a:xfrm>
        </p:grpSpPr>
        <p:sp>
          <p:nvSpPr>
            <p:cNvPr id="27" name="object 27"/>
            <p:cNvSpPr/>
            <p:nvPr/>
          </p:nvSpPr>
          <p:spPr>
            <a:xfrm>
              <a:off x="5169649" y="2717076"/>
              <a:ext cx="1449070" cy="1632585"/>
            </a:xfrm>
            <a:custGeom>
              <a:avLst/>
              <a:gdLst/>
              <a:ahLst/>
              <a:cxnLst/>
              <a:rect l="l" t="t" r="r" b="b"/>
              <a:pathLst>
                <a:path w="1449070" h="1632585">
                  <a:moveTo>
                    <a:pt x="1207439" y="0"/>
                  </a:moveTo>
                  <a:lnTo>
                    <a:pt x="241490" y="0"/>
                  </a:lnTo>
                  <a:lnTo>
                    <a:pt x="192820" y="4906"/>
                  </a:lnTo>
                  <a:lnTo>
                    <a:pt x="147489" y="18976"/>
                  </a:lnTo>
                  <a:lnTo>
                    <a:pt x="106469" y="41241"/>
                  </a:lnTo>
                  <a:lnTo>
                    <a:pt x="70729" y="70729"/>
                  </a:lnTo>
                  <a:lnTo>
                    <a:pt x="41241" y="106469"/>
                  </a:lnTo>
                  <a:lnTo>
                    <a:pt x="18976" y="147489"/>
                  </a:lnTo>
                  <a:lnTo>
                    <a:pt x="4906" y="192820"/>
                  </a:lnTo>
                  <a:lnTo>
                    <a:pt x="0" y="241490"/>
                  </a:lnTo>
                  <a:lnTo>
                    <a:pt x="0" y="1390929"/>
                  </a:lnTo>
                  <a:lnTo>
                    <a:pt x="4906" y="1439595"/>
                  </a:lnTo>
                  <a:lnTo>
                    <a:pt x="18976" y="1484924"/>
                  </a:lnTo>
                  <a:lnTo>
                    <a:pt x="41241" y="1525945"/>
                  </a:lnTo>
                  <a:lnTo>
                    <a:pt x="70729" y="1561685"/>
                  </a:lnTo>
                  <a:lnTo>
                    <a:pt x="106469" y="1591174"/>
                  </a:lnTo>
                  <a:lnTo>
                    <a:pt x="147489" y="1613441"/>
                  </a:lnTo>
                  <a:lnTo>
                    <a:pt x="192820" y="1627513"/>
                  </a:lnTo>
                  <a:lnTo>
                    <a:pt x="241490" y="1632419"/>
                  </a:lnTo>
                  <a:lnTo>
                    <a:pt x="1207439" y="1632419"/>
                  </a:lnTo>
                  <a:lnTo>
                    <a:pt x="1256106" y="1627513"/>
                  </a:lnTo>
                  <a:lnTo>
                    <a:pt x="1301435" y="1613441"/>
                  </a:lnTo>
                  <a:lnTo>
                    <a:pt x="1342455" y="1591174"/>
                  </a:lnTo>
                  <a:lnTo>
                    <a:pt x="1378196" y="1561685"/>
                  </a:lnTo>
                  <a:lnTo>
                    <a:pt x="1407685" y="1525945"/>
                  </a:lnTo>
                  <a:lnTo>
                    <a:pt x="1429951" y="1484924"/>
                  </a:lnTo>
                  <a:lnTo>
                    <a:pt x="1444023" y="1439595"/>
                  </a:lnTo>
                  <a:lnTo>
                    <a:pt x="1448930" y="1390929"/>
                  </a:lnTo>
                  <a:lnTo>
                    <a:pt x="1448930" y="241490"/>
                  </a:lnTo>
                  <a:lnTo>
                    <a:pt x="1444023" y="192820"/>
                  </a:lnTo>
                  <a:lnTo>
                    <a:pt x="1429951" y="147489"/>
                  </a:lnTo>
                  <a:lnTo>
                    <a:pt x="1407685" y="106469"/>
                  </a:lnTo>
                  <a:lnTo>
                    <a:pt x="1378196" y="70729"/>
                  </a:lnTo>
                  <a:lnTo>
                    <a:pt x="1342455" y="41241"/>
                  </a:lnTo>
                  <a:lnTo>
                    <a:pt x="1301435" y="18976"/>
                  </a:lnTo>
                  <a:lnTo>
                    <a:pt x="1256106" y="4906"/>
                  </a:lnTo>
                  <a:lnTo>
                    <a:pt x="1207439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9649" y="2717076"/>
              <a:ext cx="1449070" cy="1632585"/>
            </a:xfrm>
            <a:custGeom>
              <a:avLst/>
              <a:gdLst/>
              <a:ahLst/>
              <a:cxnLst/>
              <a:rect l="l" t="t" r="r" b="b"/>
              <a:pathLst>
                <a:path w="1449070" h="1632585">
                  <a:moveTo>
                    <a:pt x="0" y="241492"/>
                  </a:moveTo>
                  <a:lnTo>
                    <a:pt x="4906" y="192823"/>
                  </a:lnTo>
                  <a:lnTo>
                    <a:pt x="18977" y="147492"/>
                  </a:lnTo>
                  <a:lnTo>
                    <a:pt x="41243" y="106471"/>
                  </a:lnTo>
                  <a:lnTo>
                    <a:pt x="70731" y="70731"/>
                  </a:lnTo>
                  <a:lnTo>
                    <a:pt x="106471" y="41243"/>
                  </a:lnTo>
                  <a:lnTo>
                    <a:pt x="147492" y="18977"/>
                  </a:lnTo>
                  <a:lnTo>
                    <a:pt x="192823" y="4906"/>
                  </a:lnTo>
                  <a:lnTo>
                    <a:pt x="241492" y="0"/>
                  </a:lnTo>
                  <a:lnTo>
                    <a:pt x="1207440" y="0"/>
                  </a:lnTo>
                  <a:lnTo>
                    <a:pt x="1256109" y="4906"/>
                  </a:lnTo>
                  <a:lnTo>
                    <a:pt x="1301439" y="18977"/>
                  </a:lnTo>
                  <a:lnTo>
                    <a:pt x="1342459" y="41243"/>
                  </a:lnTo>
                  <a:lnTo>
                    <a:pt x="1378199" y="70731"/>
                  </a:lnTo>
                  <a:lnTo>
                    <a:pt x="1407687" y="106471"/>
                  </a:lnTo>
                  <a:lnTo>
                    <a:pt x="1429953" y="147492"/>
                  </a:lnTo>
                  <a:lnTo>
                    <a:pt x="1444024" y="192823"/>
                  </a:lnTo>
                  <a:lnTo>
                    <a:pt x="1448930" y="241492"/>
                  </a:lnTo>
                  <a:lnTo>
                    <a:pt x="1448930" y="1390930"/>
                  </a:lnTo>
                  <a:lnTo>
                    <a:pt x="1444024" y="1439599"/>
                  </a:lnTo>
                  <a:lnTo>
                    <a:pt x="1429953" y="1484929"/>
                  </a:lnTo>
                  <a:lnTo>
                    <a:pt x="1407687" y="1525949"/>
                  </a:lnTo>
                  <a:lnTo>
                    <a:pt x="1378199" y="1561689"/>
                  </a:lnTo>
                  <a:lnTo>
                    <a:pt x="1342459" y="1591177"/>
                  </a:lnTo>
                  <a:lnTo>
                    <a:pt x="1301439" y="1613443"/>
                  </a:lnTo>
                  <a:lnTo>
                    <a:pt x="1256109" y="1627514"/>
                  </a:lnTo>
                  <a:lnTo>
                    <a:pt x="1207440" y="1632420"/>
                  </a:lnTo>
                  <a:lnTo>
                    <a:pt x="241492" y="1632420"/>
                  </a:lnTo>
                  <a:lnTo>
                    <a:pt x="192823" y="1627514"/>
                  </a:lnTo>
                  <a:lnTo>
                    <a:pt x="147492" y="1613443"/>
                  </a:lnTo>
                  <a:lnTo>
                    <a:pt x="106471" y="1591177"/>
                  </a:lnTo>
                  <a:lnTo>
                    <a:pt x="70731" y="1561689"/>
                  </a:lnTo>
                  <a:lnTo>
                    <a:pt x="41243" y="1525949"/>
                  </a:lnTo>
                  <a:lnTo>
                    <a:pt x="18977" y="1484929"/>
                  </a:lnTo>
                  <a:lnTo>
                    <a:pt x="4906" y="1439599"/>
                  </a:lnTo>
                  <a:lnTo>
                    <a:pt x="0" y="1390930"/>
                  </a:lnTo>
                  <a:lnTo>
                    <a:pt x="0" y="24149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35841" y="2806700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X-Container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91366" y="3824985"/>
            <a:ext cx="1227455" cy="347345"/>
            <a:chOff x="5291366" y="3824985"/>
            <a:chExt cx="1227455" cy="347345"/>
          </a:xfrm>
        </p:grpSpPr>
        <p:sp>
          <p:nvSpPr>
            <p:cNvPr id="31" name="object 31"/>
            <p:cNvSpPr/>
            <p:nvPr/>
          </p:nvSpPr>
          <p:spPr>
            <a:xfrm>
              <a:off x="5297716" y="3831335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1159052" y="0"/>
                  </a:moveTo>
                  <a:lnTo>
                    <a:pt x="55689" y="0"/>
                  </a:lnTo>
                  <a:lnTo>
                    <a:pt x="34011" y="4375"/>
                  </a:lnTo>
                  <a:lnTo>
                    <a:pt x="16309" y="16309"/>
                  </a:lnTo>
                  <a:lnTo>
                    <a:pt x="4375" y="34011"/>
                  </a:lnTo>
                  <a:lnTo>
                    <a:pt x="0" y="55689"/>
                  </a:lnTo>
                  <a:lnTo>
                    <a:pt x="0" y="278434"/>
                  </a:lnTo>
                  <a:lnTo>
                    <a:pt x="4375" y="300112"/>
                  </a:lnTo>
                  <a:lnTo>
                    <a:pt x="16309" y="317814"/>
                  </a:lnTo>
                  <a:lnTo>
                    <a:pt x="34011" y="329748"/>
                  </a:lnTo>
                  <a:lnTo>
                    <a:pt x="55689" y="334124"/>
                  </a:lnTo>
                  <a:lnTo>
                    <a:pt x="1159052" y="334124"/>
                  </a:lnTo>
                  <a:lnTo>
                    <a:pt x="1180730" y="329748"/>
                  </a:lnTo>
                  <a:lnTo>
                    <a:pt x="1198432" y="317814"/>
                  </a:lnTo>
                  <a:lnTo>
                    <a:pt x="1210366" y="300112"/>
                  </a:lnTo>
                  <a:lnTo>
                    <a:pt x="1214742" y="278434"/>
                  </a:lnTo>
                  <a:lnTo>
                    <a:pt x="1214742" y="55689"/>
                  </a:lnTo>
                  <a:lnTo>
                    <a:pt x="1210366" y="34011"/>
                  </a:lnTo>
                  <a:lnTo>
                    <a:pt x="1198432" y="16309"/>
                  </a:lnTo>
                  <a:lnTo>
                    <a:pt x="1180730" y="4375"/>
                  </a:lnTo>
                  <a:lnTo>
                    <a:pt x="115905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97716" y="3831335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0" y="55688"/>
                  </a:moveTo>
                  <a:lnTo>
                    <a:pt x="4376" y="34011"/>
                  </a:lnTo>
                  <a:lnTo>
                    <a:pt x="16310" y="16310"/>
                  </a:lnTo>
                  <a:lnTo>
                    <a:pt x="34011" y="4376"/>
                  </a:lnTo>
                  <a:lnTo>
                    <a:pt x="55687" y="0"/>
                  </a:lnTo>
                  <a:lnTo>
                    <a:pt x="1159060" y="0"/>
                  </a:lnTo>
                  <a:lnTo>
                    <a:pt x="1180734" y="4376"/>
                  </a:lnTo>
                  <a:lnTo>
                    <a:pt x="1198436" y="16310"/>
                  </a:lnTo>
                  <a:lnTo>
                    <a:pt x="1210373" y="34011"/>
                  </a:lnTo>
                  <a:lnTo>
                    <a:pt x="1214750" y="55688"/>
                  </a:lnTo>
                  <a:lnTo>
                    <a:pt x="1214750" y="278432"/>
                  </a:lnTo>
                  <a:lnTo>
                    <a:pt x="1210373" y="300108"/>
                  </a:lnTo>
                  <a:lnTo>
                    <a:pt x="1198436" y="317809"/>
                  </a:lnTo>
                  <a:lnTo>
                    <a:pt x="1180734" y="329744"/>
                  </a:lnTo>
                  <a:lnTo>
                    <a:pt x="1159060" y="334120"/>
                  </a:lnTo>
                  <a:lnTo>
                    <a:pt x="55687" y="334120"/>
                  </a:lnTo>
                  <a:lnTo>
                    <a:pt x="34011" y="329744"/>
                  </a:lnTo>
                  <a:lnTo>
                    <a:pt x="16310" y="317809"/>
                  </a:lnTo>
                  <a:lnTo>
                    <a:pt x="4376" y="300108"/>
                  </a:lnTo>
                  <a:lnTo>
                    <a:pt x="0" y="278432"/>
                  </a:lnTo>
                  <a:lnTo>
                    <a:pt x="0" y="55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99303" y="3858259"/>
            <a:ext cx="6127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80" dirty="0">
                <a:latin typeface="Trebuchet MS"/>
                <a:cs typeface="Trebuchet MS"/>
              </a:rPr>
              <a:t>X-LibOS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239042" y="3208515"/>
            <a:ext cx="416559" cy="616585"/>
            <a:chOff x="5239042" y="3208515"/>
            <a:chExt cx="416559" cy="616585"/>
          </a:xfrm>
        </p:grpSpPr>
        <p:sp>
          <p:nvSpPr>
            <p:cNvPr id="35" name="object 35"/>
            <p:cNvSpPr/>
            <p:nvPr/>
          </p:nvSpPr>
          <p:spPr>
            <a:xfrm>
              <a:off x="5245392" y="3214865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60" h="603885">
                  <a:moveTo>
                    <a:pt x="336359" y="0"/>
                  </a:moveTo>
                  <a:lnTo>
                    <a:pt x="67271" y="0"/>
                  </a:lnTo>
                  <a:lnTo>
                    <a:pt x="41089" y="5285"/>
                  </a:lnTo>
                  <a:lnTo>
                    <a:pt x="19705" y="19700"/>
                  </a:lnTo>
                  <a:lnTo>
                    <a:pt x="5287" y="41083"/>
                  </a:lnTo>
                  <a:lnTo>
                    <a:pt x="0" y="67271"/>
                  </a:lnTo>
                  <a:lnTo>
                    <a:pt x="0" y="536270"/>
                  </a:lnTo>
                  <a:lnTo>
                    <a:pt x="5287" y="562458"/>
                  </a:lnTo>
                  <a:lnTo>
                    <a:pt x="19705" y="583841"/>
                  </a:lnTo>
                  <a:lnTo>
                    <a:pt x="41089" y="598256"/>
                  </a:lnTo>
                  <a:lnTo>
                    <a:pt x="67271" y="603542"/>
                  </a:lnTo>
                  <a:lnTo>
                    <a:pt x="336359" y="603542"/>
                  </a:lnTo>
                  <a:lnTo>
                    <a:pt x="362547" y="598256"/>
                  </a:lnTo>
                  <a:lnTo>
                    <a:pt x="383930" y="583841"/>
                  </a:lnTo>
                  <a:lnTo>
                    <a:pt x="398345" y="562458"/>
                  </a:lnTo>
                  <a:lnTo>
                    <a:pt x="403631" y="536270"/>
                  </a:lnTo>
                  <a:lnTo>
                    <a:pt x="403631" y="67271"/>
                  </a:lnTo>
                  <a:lnTo>
                    <a:pt x="398345" y="41083"/>
                  </a:lnTo>
                  <a:lnTo>
                    <a:pt x="383930" y="19700"/>
                  </a:lnTo>
                  <a:lnTo>
                    <a:pt x="362547" y="5285"/>
                  </a:lnTo>
                  <a:lnTo>
                    <a:pt x="33635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5392" y="3214865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60" h="603885">
                  <a:moveTo>
                    <a:pt x="0" y="67274"/>
                  </a:moveTo>
                  <a:lnTo>
                    <a:pt x="5286" y="41088"/>
                  </a:lnTo>
                  <a:lnTo>
                    <a:pt x="19704" y="19704"/>
                  </a:lnTo>
                  <a:lnTo>
                    <a:pt x="41088" y="5286"/>
                  </a:lnTo>
                  <a:lnTo>
                    <a:pt x="67274" y="0"/>
                  </a:lnTo>
                  <a:lnTo>
                    <a:pt x="336363" y="0"/>
                  </a:lnTo>
                  <a:lnTo>
                    <a:pt x="362549" y="5286"/>
                  </a:lnTo>
                  <a:lnTo>
                    <a:pt x="383932" y="19704"/>
                  </a:lnTo>
                  <a:lnTo>
                    <a:pt x="398350" y="41088"/>
                  </a:lnTo>
                  <a:lnTo>
                    <a:pt x="403637" y="67274"/>
                  </a:lnTo>
                  <a:lnTo>
                    <a:pt x="403637" y="536276"/>
                  </a:lnTo>
                  <a:lnTo>
                    <a:pt x="398350" y="562462"/>
                  </a:lnTo>
                  <a:lnTo>
                    <a:pt x="383932" y="583846"/>
                  </a:lnTo>
                  <a:lnTo>
                    <a:pt x="362549" y="598263"/>
                  </a:lnTo>
                  <a:lnTo>
                    <a:pt x="336363" y="603550"/>
                  </a:lnTo>
                  <a:lnTo>
                    <a:pt x="67274" y="603550"/>
                  </a:lnTo>
                  <a:lnTo>
                    <a:pt x="41088" y="598263"/>
                  </a:lnTo>
                  <a:lnTo>
                    <a:pt x="19704" y="583846"/>
                  </a:lnTo>
                  <a:lnTo>
                    <a:pt x="5286" y="562462"/>
                  </a:lnTo>
                  <a:lnTo>
                    <a:pt x="0" y="536276"/>
                  </a:lnTo>
                  <a:lnTo>
                    <a:pt x="0" y="672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346562" y="3288284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92406" y="3208515"/>
            <a:ext cx="416559" cy="616585"/>
            <a:chOff x="5692406" y="3208515"/>
            <a:chExt cx="416559" cy="616585"/>
          </a:xfrm>
        </p:grpSpPr>
        <p:sp>
          <p:nvSpPr>
            <p:cNvPr id="39" name="object 39"/>
            <p:cNvSpPr/>
            <p:nvPr/>
          </p:nvSpPr>
          <p:spPr>
            <a:xfrm>
              <a:off x="5698756" y="3214865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60" h="603885">
                  <a:moveTo>
                    <a:pt x="336359" y="0"/>
                  </a:moveTo>
                  <a:lnTo>
                    <a:pt x="67271" y="0"/>
                  </a:lnTo>
                  <a:lnTo>
                    <a:pt x="41083" y="5285"/>
                  </a:lnTo>
                  <a:lnTo>
                    <a:pt x="19700" y="19700"/>
                  </a:lnTo>
                  <a:lnTo>
                    <a:pt x="5285" y="41083"/>
                  </a:lnTo>
                  <a:lnTo>
                    <a:pt x="0" y="67271"/>
                  </a:lnTo>
                  <a:lnTo>
                    <a:pt x="0" y="536270"/>
                  </a:lnTo>
                  <a:lnTo>
                    <a:pt x="5285" y="562458"/>
                  </a:lnTo>
                  <a:lnTo>
                    <a:pt x="19700" y="583841"/>
                  </a:lnTo>
                  <a:lnTo>
                    <a:pt x="41083" y="598256"/>
                  </a:lnTo>
                  <a:lnTo>
                    <a:pt x="67271" y="603542"/>
                  </a:lnTo>
                  <a:lnTo>
                    <a:pt x="336359" y="603542"/>
                  </a:lnTo>
                  <a:lnTo>
                    <a:pt x="362547" y="598256"/>
                  </a:lnTo>
                  <a:lnTo>
                    <a:pt x="383930" y="583841"/>
                  </a:lnTo>
                  <a:lnTo>
                    <a:pt x="398345" y="562458"/>
                  </a:lnTo>
                  <a:lnTo>
                    <a:pt x="403631" y="536270"/>
                  </a:lnTo>
                  <a:lnTo>
                    <a:pt x="403631" y="67271"/>
                  </a:lnTo>
                  <a:lnTo>
                    <a:pt x="398345" y="41083"/>
                  </a:lnTo>
                  <a:lnTo>
                    <a:pt x="383930" y="19700"/>
                  </a:lnTo>
                  <a:lnTo>
                    <a:pt x="362547" y="5285"/>
                  </a:lnTo>
                  <a:lnTo>
                    <a:pt x="33635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98756" y="3214865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60" h="603885">
                  <a:moveTo>
                    <a:pt x="0" y="67274"/>
                  </a:moveTo>
                  <a:lnTo>
                    <a:pt x="5286" y="41088"/>
                  </a:lnTo>
                  <a:lnTo>
                    <a:pt x="19704" y="19704"/>
                  </a:lnTo>
                  <a:lnTo>
                    <a:pt x="41088" y="5286"/>
                  </a:lnTo>
                  <a:lnTo>
                    <a:pt x="67274" y="0"/>
                  </a:lnTo>
                  <a:lnTo>
                    <a:pt x="336363" y="0"/>
                  </a:lnTo>
                  <a:lnTo>
                    <a:pt x="362549" y="5286"/>
                  </a:lnTo>
                  <a:lnTo>
                    <a:pt x="383932" y="19704"/>
                  </a:lnTo>
                  <a:lnTo>
                    <a:pt x="398350" y="41088"/>
                  </a:lnTo>
                  <a:lnTo>
                    <a:pt x="403637" y="67274"/>
                  </a:lnTo>
                  <a:lnTo>
                    <a:pt x="403637" y="536276"/>
                  </a:lnTo>
                  <a:lnTo>
                    <a:pt x="398350" y="562462"/>
                  </a:lnTo>
                  <a:lnTo>
                    <a:pt x="383932" y="583846"/>
                  </a:lnTo>
                  <a:lnTo>
                    <a:pt x="362549" y="598263"/>
                  </a:lnTo>
                  <a:lnTo>
                    <a:pt x="336363" y="603550"/>
                  </a:lnTo>
                  <a:lnTo>
                    <a:pt x="67274" y="603550"/>
                  </a:lnTo>
                  <a:lnTo>
                    <a:pt x="41088" y="598263"/>
                  </a:lnTo>
                  <a:lnTo>
                    <a:pt x="19704" y="583846"/>
                  </a:lnTo>
                  <a:lnTo>
                    <a:pt x="5286" y="562462"/>
                  </a:lnTo>
                  <a:lnTo>
                    <a:pt x="0" y="536276"/>
                  </a:lnTo>
                  <a:lnTo>
                    <a:pt x="0" y="672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99928" y="3288284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79428" y="2510345"/>
            <a:ext cx="0" cy="1839595"/>
          </a:xfrm>
          <a:custGeom>
            <a:avLst/>
            <a:gdLst/>
            <a:ahLst/>
            <a:cxnLst/>
            <a:rect l="l" t="t" r="r" b="b"/>
            <a:pathLst>
              <a:path h="1839595">
                <a:moveTo>
                  <a:pt x="0" y="1839151"/>
                </a:moveTo>
                <a:lnTo>
                  <a:pt x="1" y="0"/>
                </a:lnTo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955761" y="2491295"/>
            <a:ext cx="1559560" cy="1877695"/>
            <a:chOff x="1955761" y="2491295"/>
            <a:chExt cx="1559560" cy="1877695"/>
          </a:xfrm>
        </p:grpSpPr>
        <p:sp>
          <p:nvSpPr>
            <p:cNvPr id="44" name="object 44"/>
            <p:cNvSpPr/>
            <p:nvPr/>
          </p:nvSpPr>
          <p:spPr>
            <a:xfrm>
              <a:off x="3496195" y="2510345"/>
              <a:ext cx="0" cy="1839595"/>
            </a:xfrm>
            <a:custGeom>
              <a:avLst/>
              <a:gdLst/>
              <a:ahLst/>
              <a:cxnLst/>
              <a:rect l="l" t="t" r="r" b="b"/>
              <a:pathLst>
                <a:path h="1839595">
                  <a:moveTo>
                    <a:pt x="0" y="1839151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58936" y="2717076"/>
              <a:ext cx="1449070" cy="1632585"/>
            </a:xfrm>
            <a:custGeom>
              <a:avLst/>
              <a:gdLst/>
              <a:ahLst/>
              <a:cxnLst/>
              <a:rect l="l" t="t" r="r" b="b"/>
              <a:pathLst>
                <a:path w="1449070" h="1632585">
                  <a:moveTo>
                    <a:pt x="1207439" y="0"/>
                  </a:moveTo>
                  <a:lnTo>
                    <a:pt x="241490" y="0"/>
                  </a:lnTo>
                  <a:lnTo>
                    <a:pt x="192820" y="4906"/>
                  </a:lnTo>
                  <a:lnTo>
                    <a:pt x="147489" y="18976"/>
                  </a:lnTo>
                  <a:lnTo>
                    <a:pt x="106469" y="41241"/>
                  </a:lnTo>
                  <a:lnTo>
                    <a:pt x="70729" y="70729"/>
                  </a:lnTo>
                  <a:lnTo>
                    <a:pt x="41241" y="106469"/>
                  </a:lnTo>
                  <a:lnTo>
                    <a:pt x="18976" y="147489"/>
                  </a:lnTo>
                  <a:lnTo>
                    <a:pt x="4906" y="192820"/>
                  </a:lnTo>
                  <a:lnTo>
                    <a:pt x="0" y="241490"/>
                  </a:lnTo>
                  <a:lnTo>
                    <a:pt x="0" y="1390929"/>
                  </a:lnTo>
                  <a:lnTo>
                    <a:pt x="4906" y="1439595"/>
                  </a:lnTo>
                  <a:lnTo>
                    <a:pt x="18976" y="1484924"/>
                  </a:lnTo>
                  <a:lnTo>
                    <a:pt x="41241" y="1525945"/>
                  </a:lnTo>
                  <a:lnTo>
                    <a:pt x="70729" y="1561685"/>
                  </a:lnTo>
                  <a:lnTo>
                    <a:pt x="106469" y="1591174"/>
                  </a:lnTo>
                  <a:lnTo>
                    <a:pt x="147489" y="1613441"/>
                  </a:lnTo>
                  <a:lnTo>
                    <a:pt x="192820" y="1627513"/>
                  </a:lnTo>
                  <a:lnTo>
                    <a:pt x="241490" y="1632419"/>
                  </a:lnTo>
                  <a:lnTo>
                    <a:pt x="1207439" y="1632419"/>
                  </a:lnTo>
                  <a:lnTo>
                    <a:pt x="1256106" y="1627513"/>
                  </a:lnTo>
                  <a:lnTo>
                    <a:pt x="1301435" y="1613441"/>
                  </a:lnTo>
                  <a:lnTo>
                    <a:pt x="1342455" y="1591174"/>
                  </a:lnTo>
                  <a:lnTo>
                    <a:pt x="1378196" y="1561685"/>
                  </a:lnTo>
                  <a:lnTo>
                    <a:pt x="1407685" y="1525945"/>
                  </a:lnTo>
                  <a:lnTo>
                    <a:pt x="1429951" y="1484924"/>
                  </a:lnTo>
                  <a:lnTo>
                    <a:pt x="1444023" y="1439595"/>
                  </a:lnTo>
                  <a:lnTo>
                    <a:pt x="1448930" y="1390929"/>
                  </a:lnTo>
                  <a:lnTo>
                    <a:pt x="1448930" y="241490"/>
                  </a:lnTo>
                  <a:lnTo>
                    <a:pt x="1444023" y="192820"/>
                  </a:lnTo>
                  <a:lnTo>
                    <a:pt x="1429951" y="147489"/>
                  </a:lnTo>
                  <a:lnTo>
                    <a:pt x="1407685" y="106469"/>
                  </a:lnTo>
                  <a:lnTo>
                    <a:pt x="1378196" y="70729"/>
                  </a:lnTo>
                  <a:lnTo>
                    <a:pt x="1342455" y="41241"/>
                  </a:lnTo>
                  <a:lnTo>
                    <a:pt x="1301435" y="18976"/>
                  </a:lnTo>
                  <a:lnTo>
                    <a:pt x="1256106" y="4906"/>
                  </a:lnTo>
                  <a:lnTo>
                    <a:pt x="1207439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58936" y="2717076"/>
              <a:ext cx="1449070" cy="1632585"/>
            </a:xfrm>
            <a:custGeom>
              <a:avLst/>
              <a:gdLst/>
              <a:ahLst/>
              <a:cxnLst/>
              <a:rect l="l" t="t" r="r" b="b"/>
              <a:pathLst>
                <a:path w="1449070" h="1632585">
                  <a:moveTo>
                    <a:pt x="0" y="241492"/>
                  </a:moveTo>
                  <a:lnTo>
                    <a:pt x="4906" y="192823"/>
                  </a:lnTo>
                  <a:lnTo>
                    <a:pt x="18977" y="147492"/>
                  </a:lnTo>
                  <a:lnTo>
                    <a:pt x="41243" y="106471"/>
                  </a:lnTo>
                  <a:lnTo>
                    <a:pt x="70731" y="70731"/>
                  </a:lnTo>
                  <a:lnTo>
                    <a:pt x="106471" y="41243"/>
                  </a:lnTo>
                  <a:lnTo>
                    <a:pt x="147492" y="18977"/>
                  </a:lnTo>
                  <a:lnTo>
                    <a:pt x="192823" y="4906"/>
                  </a:lnTo>
                  <a:lnTo>
                    <a:pt x="241492" y="0"/>
                  </a:lnTo>
                  <a:lnTo>
                    <a:pt x="1207440" y="0"/>
                  </a:lnTo>
                  <a:lnTo>
                    <a:pt x="1256109" y="4906"/>
                  </a:lnTo>
                  <a:lnTo>
                    <a:pt x="1301439" y="18977"/>
                  </a:lnTo>
                  <a:lnTo>
                    <a:pt x="1342459" y="41243"/>
                  </a:lnTo>
                  <a:lnTo>
                    <a:pt x="1378199" y="70731"/>
                  </a:lnTo>
                  <a:lnTo>
                    <a:pt x="1407687" y="106471"/>
                  </a:lnTo>
                  <a:lnTo>
                    <a:pt x="1429953" y="147492"/>
                  </a:lnTo>
                  <a:lnTo>
                    <a:pt x="1444024" y="192823"/>
                  </a:lnTo>
                  <a:lnTo>
                    <a:pt x="1448930" y="241492"/>
                  </a:lnTo>
                  <a:lnTo>
                    <a:pt x="1448930" y="1390930"/>
                  </a:lnTo>
                  <a:lnTo>
                    <a:pt x="1444024" y="1439599"/>
                  </a:lnTo>
                  <a:lnTo>
                    <a:pt x="1429953" y="1484929"/>
                  </a:lnTo>
                  <a:lnTo>
                    <a:pt x="1407687" y="1525949"/>
                  </a:lnTo>
                  <a:lnTo>
                    <a:pt x="1378199" y="1561689"/>
                  </a:lnTo>
                  <a:lnTo>
                    <a:pt x="1342459" y="1591177"/>
                  </a:lnTo>
                  <a:lnTo>
                    <a:pt x="1301439" y="1613443"/>
                  </a:lnTo>
                  <a:lnTo>
                    <a:pt x="1256109" y="1627514"/>
                  </a:lnTo>
                  <a:lnTo>
                    <a:pt x="1207440" y="1632420"/>
                  </a:lnTo>
                  <a:lnTo>
                    <a:pt x="241492" y="1632420"/>
                  </a:lnTo>
                  <a:lnTo>
                    <a:pt x="192823" y="1627514"/>
                  </a:lnTo>
                  <a:lnTo>
                    <a:pt x="147492" y="1613443"/>
                  </a:lnTo>
                  <a:lnTo>
                    <a:pt x="106471" y="1591177"/>
                  </a:lnTo>
                  <a:lnTo>
                    <a:pt x="70731" y="1561689"/>
                  </a:lnTo>
                  <a:lnTo>
                    <a:pt x="41243" y="1525949"/>
                  </a:lnTo>
                  <a:lnTo>
                    <a:pt x="18977" y="1484929"/>
                  </a:lnTo>
                  <a:lnTo>
                    <a:pt x="4906" y="1439599"/>
                  </a:lnTo>
                  <a:lnTo>
                    <a:pt x="0" y="1390930"/>
                  </a:lnTo>
                  <a:lnTo>
                    <a:pt x="0" y="24149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125129" y="2806700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X-Container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00897" y="3824516"/>
            <a:ext cx="1227455" cy="347345"/>
            <a:chOff x="2100897" y="3824516"/>
            <a:chExt cx="1227455" cy="347345"/>
          </a:xfrm>
        </p:grpSpPr>
        <p:sp>
          <p:nvSpPr>
            <p:cNvPr id="49" name="object 49"/>
            <p:cNvSpPr/>
            <p:nvPr/>
          </p:nvSpPr>
          <p:spPr>
            <a:xfrm>
              <a:off x="2107247" y="3830866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1159065" y="0"/>
                  </a:moveTo>
                  <a:lnTo>
                    <a:pt x="55689" y="0"/>
                  </a:lnTo>
                  <a:lnTo>
                    <a:pt x="34011" y="4377"/>
                  </a:lnTo>
                  <a:lnTo>
                    <a:pt x="16309" y="16314"/>
                  </a:lnTo>
                  <a:lnTo>
                    <a:pt x="4375" y="34016"/>
                  </a:lnTo>
                  <a:lnTo>
                    <a:pt x="0" y="55689"/>
                  </a:lnTo>
                  <a:lnTo>
                    <a:pt x="0" y="278434"/>
                  </a:lnTo>
                  <a:lnTo>
                    <a:pt x="4375" y="300112"/>
                  </a:lnTo>
                  <a:lnTo>
                    <a:pt x="16309" y="317814"/>
                  </a:lnTo>
                  <a:lnTo>
                    <a:pt x="34011" y="329748"/>
                  </a:lnTo>
                  <a:lnTo>
                    <a:pt x="55689" y="334124"/>
                  </a:lnTo>
                  <a:lnTo>
                    <a:pt x="1159065" y="334124"/>
                  </a:lnTo>
                  <a:lnTo>
                    <a:pt x="1180736" y="329748"/>
                  </a:lnTo>
                  <a:lnTo>
                    <a:pt x="1198433" y="317814"/>
                  </a:lnTo>
                  <a:lnTo>
                    <a:pt x="1210366" y="300112"/>
                  </a:lnTo>
                  <a:lnTo>
                    <a:pt x="1214742" y="278434"/>
                  </a:lnTo>
                  <a:lnTo>
                    <a:pt x="1214742" y="55689"/>
                  </a:lnTo>
                  <a:lnTo>
                    <a:pt x="1210366" y="34016"/>
                  </a:lnTo>
                  <a:lnTo>
                    <a:pt x="1198433" y="16314"/>
                  </a:lnTo>
                  <a:lnTo>
                    <a:pt x="1180736" y="4377"/>
                  </a:lnTo>
                  <a:lnTo>
                    <a:pt x="1159065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07247" y="3830866"/>
              <a:ext cx="1214755" cy="334645"/>
            </a:xfrm>
            <a:custGeom>
              <a:avLst/>
              <a:gdLst/>
              <a:ahLst/>
              <a:cxnLst/>
              <a:rect l="l" t="t" r="r" b="b"/>
              <a:pathLst>
                <a:path w="1214754" h="334645">
                  <a:moveTo>
                    <a:pt x="0" y="55688"/>
                  </a:moveTo>
                  <a:lnTo>
                    <a:pt x="4376" y="34011"/>
                  </a:lnTo>
                  <a:lnTo>
                    <a:pt x="16310" y="16310"/>
                  </a:lnTo>
                  <a:lnTo>
                    <a:pt x="34011" y="4376"/>
                  </a:lnTo>
                  <a:lnTo>
                    <a:pt x="55687" y="0"/>
                  </a:lnTo>
                  <a:lnTo>
                    <a:pt x="1159060" y="0"/>
                  </a:lnTo>
                  <a:lnTo>
                    <a:pt x="1180734" y="4376"/>
                  </a:lnTo>
                  <a:lnTo>
                    <a:pt x="1198436" y="16310"/>
                  </a:lnTo>
                  <a:lnTo>
                    <a:pt x="1210373" y="34011"/>
                  </a:lnTo>
                  <a:lnTo>
                    <a:pt x="1214750" y="55688"/>
                  </a:lnTo>
                  <a:lnTo>
                    <a:pt x="1214750" y="278432"/>
                  </a:lnTo>
                  <a:lnTo>
                    <a:pt x="1210373" y="300108"/>
                  </a:lnTo>
                  <a:lnTo>
                    <a:pt x="1198436" y="317809"/>
                  </a:lnTo>
                  <a:lnTo>
                    <a:pt x="1180734" y="329744"/>
                  </a:lnTo>
                  <a:lnTo>
                    <a:pt x="1159060" y="334120"/>
                  </a:lnTo>
                  <a:lnTo>
                    <a:pt x="55687" y="334120"/>
                  </a:lnTo>
                  <a:lnTo>
                    <a:pt x="34011" y="329744"/>
                  </a:lnTo>
                  <a:lnTo>
                    <a:pt x="16310" y="317809"/>
                  </a:lnTo>
                  <a:lnTo>
                    <a:pt x="4376" y="300108"/>
                  </a:lnTo>
                  <a:lnTo>
                    <a:pt x="0" y="278432"/>
                  </a:lnTo>
                  <a:lnTo>
                    <a:pt x="0" y="55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408834" y="3858259"/>
            <a:ext cx="6127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80" dirty="0">
                <a:latin typeface="Trebuchet MS"/>
                <a:cs typeface="Trebuchet MS"/>
              </a:rPr>
              <a:t>X-LibOS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03246" y="3334740"/>
            <a:ext cx="984250" cy="498475"/>
            <a:chOff x="2203246" y="3334740"/>
            <a:chExt cx="984250" cy="498475"/>
          </a:xfrm>
        </p:grpSpPr>
        <p:sp>
          <p:nvSpPr>
            <p:cNvPr id="53" name="object 53"/>
            <p:cNvSpPr/>
            <p:nvPr/>
          </p:nvSpPr>
          <p:spPr>
            <a:xfrm>
              <a:off x="2209596" y="3341090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890384" y="0"/>
                  </a:moveTo>
                  <a:lnTo>
                    <a:pt x="80924" y="0"/>
                  </a:lnTo>
                  <a:lnTo>
                    <a:pt x="49425" y="6359"/>
                  </a:lnTo>
                  <a:lnTo>
                    <a:pt x="23702" y="23702"/>
                  </a:lnTo>
                  <a:lnTo>
                    <a:pt x="6359" y="49425"/>
                  </a:lnTo>
                  <a:lnTo>
                    <a:pt x="0" y="80924"/>
                  </a:lnTo>
                  <a:lnTo>
                    <a:pt x="0" y="404596"/>
                  </a:lnTo>
                  <a:lnTo>
                    <a:pt x="6359" y="436093"/>
                  </a:lnTo>
                  <a:lnTo>
                    <a:pt x="23702" y="461811"/>
                  </a:lnTo>
                  <a:lnTo>
                    <a:pt x="49425" y="479150"/>
                  </a:lnTo>
                  <a:lnTo>
                    <a:pt x="80924" y="485508"/>
                  </a:lnTo>
                  <a:lnTo>
                    <a:pt x="890384" y="485508"/>
                  </a:lnTo>
                  <a:lnTo>
                    <a:pt x="921882" y="479150"/>
                  </a:lnTo>
                  <a:lnTo>
                    <a:pt x="947605" y="461811"/>
                  </a:lnTo>
                  <a:lnTo>
                    <a:pt x="964948" y="436093"/>
                  </a:lnTo>
                  <a:lnTo>
                    <a:pt x="971308" y="404596"/>
                  </a:lnTo>
                  <a:lnTo>
                    <a:pt x="971308" y="80924"/>
                  </a:lnTo>
                  <a:lnTo>
                    <a:pt x="964948" y="49425"/>
                  </a:lnTo>
                  <a:lnTo>
                    <a:pt x="947605" y="23702"/>
                  </a:lnTo>
                  <a:lnTo>
                    <a:pt x="921882" y="6359"/>
                  </a:lnTo>
                  <a:lnTo>
                    <a:pt x="890384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9596" y="3341090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0" y="80919"/>
                  </a:moveTo>
                  <a:lnTo>
                    <a:pt x="6359" y="49421"/>
                  </a:lnTo>
                  <a:lnTo>
                    <a:pt x="23700" y="23700"/>
                  </a:lnTo>
                  <a:lnTo>
                    <a:pt x="49421" y="6359"/>
                  </a:lnTo>
                  <a:lnTo>
                    <a:pt x="80919" y="0"/>
                  </a:lnTo>
                  <a:lnTo>
                    <a:pt x="890378" y="0"/>
                  </a:lnTo>
                  <a:lnTo>
                    <a:pt x="921875" y="6359"/>
                  </a:lnTo>
                  <a:lnTo>
                    <a:pt x="947596" y="23700"/>
                  </a:lnTo>
                  <a:lnTo>
                    <a:pt x="964938" y="49421"/>
                  </a:lnTo>
                  <a:lnTo>
                    <a:pt x="971297" y="80919"/>
                  </a:lnTo>
                  <a:lnTo>
                    <a:pt x="971297" y="404588"/>
                  </a:lnTo>
                  <a:lnTo>
                    <a:pt x="964938" y="436085"/>
                  </a:lnTo>
                  <a:lnTo>
                    <a:pt x="947596" y="461806"/>
                  </a:lnTo>
                  <a:lnTo>
                    <a:pt x="921875" y="479148"/>
                  </a:lnTo>
                  <a:lnTo>
                    <a:pt x="890378" y="485507"/>
                  </a:lnTo>
                  <a:lnTo>
                    <a:pt x="80919" y="485507"/>
                  </a:lnTo>
                  <a:lnTo>
                    <a:pt x="49421" y="479148"/>
                  </a:lnTo>
                  <a:lnTo>
                    <a:pt x="23700" y="461806"/>
                  </a:lnTo>
                  <a:lnTo>
                    <a:pt x="6359" y="436085"/>
                  </a:lnTo>
                  <a:lnTo>
                    <a:pt x="0" y="404588"/>
                  </a:lnTo>
                  <a:lnTo>
                    <a:pt x="0" y="809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408542" y="3455923"/>
            <a:ext cx="5734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r</a:t>
            </a:r>
            <a:r>
              <a:rPr sz="1400" spc="-20" dirty="0">
                <a:latin typeface="Trebuchet MS"/>
                <a:cs typeface="Trebuchet MS"/>
              </a:rPr>
              <a:t>o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70" dirty="0">
                <a:latin typeface="Trebuchet MS"/>
                <a:cs typeface="Trebuchet MS"/>
              </a:rPr>
              <a:t>e</a:t>
            </a:r>
            <a:r>
              <a:rPr sz="1400" spc="-20" dirty="0">
                <a:latin typeface="Trebuchet MS"/>
                <a:cs typeface="Trebuchet MS"/>
              </a:rPr>
              <a:t>ss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149314" y="3215538"/>
            <a:ext cx="416559" cy="616585"/>
            <a:chOff x="6149314" y="3215538"/>
            <a:chExt cx="416559" cy="616585"/>
          </a:xfrm>
        </p:grpSpPr>
        <p:sp>
          <p:nvSpPr>
            <p:cNvPr id="57" name="object 57"/>
            <p:cNvSpPr/>
            <p:nvPr/>
          </p:nvSpPr>
          <p:spPr>
            <a:xfrm>
              <a:off x="6155664" y="3221888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59" h="603885">
                  <a:moveTo>
                    <a:pt x="336359" y="0"/>
                  </a:moveTo>
                  <a:lnTo>
                    <a:pt x="67271" y="0"/>
                  </a:lnTo>
                  <a:lnTo>
                    <a:pt x="41089" y="5287"/>
                  </a:lnTo>
                  <a:lnTo>
                    <a:pt x="19705" y="19707"/>
                  </a:lnTo>
                  <a:lnTo>
                    <a:pt x="5287" y="41094"/>
                  </a:lnTo>
                  <a:lnTo>
                    <a:pt x="0" y="67284"/>
                  </a:lnTo>
                  <a:lnTo>
                    <a:pt x="0" y="536282"/>
                  </a:lnTo>
                  <a:lnTo>
                    <a:pt x="5287" y="562465"/>
                  </a:lnTo>
                  <a:lnTo>
                    <a:pt x="19705" y="583849"/>
                  </a:lnTo>
                  <a:lnTo>
                    <a:pt x="41089" y="598267"/>
                  </a:lnTo>
                  <a:lnTo>
                    <a:pt x="67271" y="603554"/>
                  </a:lnTo>
                  <a:lnTo>
                    <a:pt x="336359" y="603554"/>
                  </a:lnTo>
                  <a:lnTo>
                    <a:pt x="362547" y="598267"/>
                  </a:lnTo>
                  <a:lnTo>
                    <a:pt x="383930" y="583849"/>
                  </a:lnTo>
                  <a:lnTo>
                    <a:pt x="398345" y="562465"/>
                  </a:lnTo>
                  <a:lnTo>
                    <a:pt x="403631" y="536282"/>
                  </a:lnTo>
                  <a:lnTo>
                    <a:pt x="403631" y="67284"/>
                  </a:lnTo>
                  <a:lnTo>
                    <a:pt x="398345" y="41094"/>
                  </a:lnTo>
                  <a:lnTo>
                    <a:pt x="383930" y="19707"/>
                  </a:lnTo>
                  <a:lnTo>
                    <a:pt x="362547" y="5287"/>
                  </a:lnTo>
                  <a:lnTo>
                    <a:pt x="33635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55664" y="3221888"/>
              <a:ext cx="403860" cy="603885"/>
            </a:xfrm>
            <a:custGeom>
              <a:avLst/>
              <a:gdLst/>
              <a:ahLst/>
              <a:cxnLst/>
              <a:rect l="l" t="t" r="r" b="b"/>
              <a:pathLst>
                <a:path w="403859" h="603885">
                  <a:moveTo>
                    <a:pt x="0" y="67274"/>
                  </a:moveTo>
                  <a:lnTo>
                    <a:pt x="5286" y="41088"/>
                  </a:lnTo>
                  <a:lnTo>
                    <a:pt x="19704" y="19704"/>
                  </a:lnTo>
                  <a:lnTo>
                    <a:pt x="41088" y="5286"/>
                  </a:lnTo>
                  <a:lnTo>
                    <a:pt x="67274" y="0"/>
                  </a:lnTo>
                  <a:lnTo>
                    <a:pt x="336363" y="0"/>
                  </a:lnTo>
                  <a:lnTo>
                    <a:pt x="362549" y="5286"/>
                  </a:lnTo>
                  <a:lnTo>
                    <a:pt x="383932" y="19704"/>
                  </a:lnTo>
                  <a:lnTo>
                    <a:pt x="398350" y="41088"/>
                  </a:lnTo>
                  <a:lnTo>
                    <a:pt x="403637" y="67274"/>
                  </a:lnTo>
                  <a:lnTo>
                    <a:pt x="403637" y="536276"/>
                  </a:lnTo>
                  <a:lnTo>
                    <a:pt x="398350" y="562462"/>
                  </a:lnTo>
                  <a:lnTo>
                    <a:pt x="383932" y="583846"/>
                  </a:lnTo>
                  <a:lnTo>
                    <a:pt x="362549" y="598263"/>
                  </a:lnTo>
                  <a:lnTo>
                    <a:pt x="336363" y="603550"/>
                  </a:lnTo>
                  <a:lnTo>
                    <a:pt x="67274" y="603550"/>
                  </a:lnTo>
                  <a:lnTo>
                    <a:pt x="41088" y="598263"/>
                  </a:lnTo>
                  <a:lnTo>
                    <a:pt x="19704" y="583846"/>
                  </a:lnTo>
                  <a:lnTo>
                    <a:pt x="5286" y="562462"/>
                  </a:lnTo>
                  <a:lnTo>
                    <a:pt x="0" y="536276"/>
                  </a:lnTo>
                  <a:lnTo>
                    <a:pt x="0" y="672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256837" y="3294379"/>
            <a:ext cx="196850" cy="45656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Trebuchet MS"/>
                <a:cs typeface="Trebuchet MS"/>
              </a:rPr>
              <a:t>Process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01289" y="3774419"/>
            <a:ext cx="6346190" cy="655320"/>
            <a:chOff x="401289" y="3774419"/>
            <a:chExt cx="6346190" cy="655320"/>
          </a:xfrm>
        </p:grpSpPr>
        <p:sp>
          <p:nvSpPr>
            <p:cNvPr id="61" name="object 61"/>
            <p:cNvSpPr/>
            <p:nvPr/>
          </p:nvSpPr>
          <p:spPr>
            <a:xfrm>
              <a:off x="401289" y="4410278"/>
              <a:ext cx="6346190" cy="0"/>
            </a:xfrm>
            <a:custGeom>
              <a:avLst/>
              <a:gdLst/>
              <a:ahLst/>
              <a:cxnLst/>
              <a:rect l="l" t="t" r="r" b="b"/>
              <a:pathLst>
                <a:path w="6346190">
                  <a:moveTo>
                    <a:pt x="0" y="0"/>
                  </a:moveTo>
                  <a:lnTo>
                    <a:pt x="6345653" y="1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57729" y="3774427"/>
              <a:ext cx="4223385" cy="107314"/>
            </a:xfrm>
            <a:custGeom>
              <a:avLst/>
              <a:gdLst/>
              <a:ahLst/>
              <a:cxnLst/>
              <a:rect l="l" t="t" r="r" b="b"/>
              <a:pathLst>
                <a:path w="4223385" h="107314">
                  <a:moveTo>
                    <a:pt x="869886" y="12623"/>
                  </a:moveTo>
                  <a:lnTo>
                    <a:pt x="0" y="12623"/>
                  </a:lnTo>
                  <a:lnTo>
                    <a:pt x="0" y="95973"/>
                  </a:lnTo>
                  <a:lnTo>
                    <a:pt x="869886" y="95973"/>
                  </a:lnTo>
                  <a:lnTo>
                    <a:pt x="869886" y="12623"/>
                  </a:lnTo>
                  <a:close/>
                </a:path>
                <a:path w="4223385" h="107314">
                  <a:moveTo>
                    <a:pt x="1923300" y="9080"/>
                  </a:moveTo>
                  <a:lnTo>
                    <a:pt x="1590827" y="9080"/>
                  </a:lnTo>
                  <a:lnTo>
                    <a:pt x="1590827" y="106794"/>
                  </a:lnTo>
                  <a:lnTo>
                    <a:pt x="1923300" y="106794"/>
                  </a:lnTo>
                  <a:lnTo>
                    <a:pt x="1923300" y="9080"/>
                  </a:lnTo>
                  <a:close/>
                </a:path>
                <a:path w="4223385" h="107314">
                  <a:moveTo>
                    <a:pt x="2502509" y="4368"/>
                  </a:moveTo>
                  <a:lnTo>
                    <a:pt x="2170036" y="4368"/>
                  </a:lnTo>
                  <a:lnTo>
                    <a:pt x="2170036" y="102082"/>
                  </a:lnTo>
                  <a:lnTo>
                    <a:pt x="2502509" y="102082"/>
                  </a:lnTo>
                  <a:lnTo>
                    <a:pt x="2502509" y="4368"/>
                  </a:lnTo>
                  <a:close/>
                </a:path>
                <a:path w="4223385" h="107314">
                  <a:moveTo>
                    <a:pt x="3348177" y="0"/>
                  </a:moveTo>
                  <a:lnTo>
                    <a:pt x="3067088" y="0"/>
                  </a:lnTo>
                  <a:lnTo>
                    <a:pt x="3067088" y="99695"/>
                  </a:lnTo>
                  <a:lnTo>
                    <a:pt x="3348177" y="99695"/>
                  </a:lnTo>
                  <a:lnTo>
                    <a:pt x="3348177" y="0"/>
                  </a:lnTo>
                  <a:close/>
                </a:path>
                <a:path w="4223385" h="107314">
                  <a:moveTo>
                    <a:pt x="3809479" y="1981"/>
                  </a:moveTo>
                  <a:lnTo>
                    <a:pt x="3477006" y="1981"/>
                  </a:lnTo>
                  <a:lnTo>
                    <a:pt x="3477006" y="99695"/>
                  </a:lnTo>
                  <a:lnTo>
                    <a:pt x="3809479" y="99695"/>
                  </a:lnTo>
                  <a:lnTo>
                    <a:pt x="3809479" y="1981"/>
                  </a:lnTo>
                  <a:close/>
                </a:path>
                <a:path w="4223385" h="107314">
                  <a:moveTo>
                    <a:pt x="4223080" y="6692"/>
                  </a:moveTo>
                  <a:lnTo>
                    <a:pt x="3948760" y="6692"/>
                  </a:lnTo>
                  <a:lnTo>
                    <a:pt x="3948760" y="99695"/>
                  </a:lnTo>
                  <a:lnTo>
                    <a:pt x="4223080" y="99695"/>
                  </a:lnTo>
                  <a:lnTo>
                    <a:pt x="4223080" y="6692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24172" y="3937508"/>
            <a:ext cx="1158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rebuchet MS"/>
                <a:cs typeface="Trebuchet MS"/>
              </a:rPr>
              <a:t>User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4" name="object 64"/>
          <p:cNvSpPr txBox="1"/>
          <p:nvPr/>
        </p:nvSpPr>
        <p:spPr>
          <a:xfrm>
            <a:off x="444860" y="4574539"/>
            <a:ext cx="1340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0" dirty="0">
                <a:latin typeface="Trebuchet MS"/>
                <a:cs typeface="Trebuchet MS"/>
              </a:rPr>
              <a:t>Kernel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53181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25" dirty="0"/>
              <a:t>Optimizing </a:t>
            </a:r>
            <a:r>
              <a:rPr sz="4400" spc="-229" dirty="0"/>
              <a:t>System</a:t>
            </a:r>
            <a:r>
              <a:rPr sz="4400" spc="-470" dirty="0"/>
              <a:t> </a:t>
            </a:r>
            <a:r>
              <a:rPr sz="4400" spc="-254" dirty="0"/>
              <a:t>Calls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47700" y="1757481"/>
            <a:ext cx="4512310" cy="32937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Existing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solutions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45" dirty="0">
                <a:latin typeface="Trebuchet MS"/>
                <a:cs typeface="Trebuchet MS"/>
              </a:rPr>
              <a:t>Patch </a:t>
            </a:r>
            <a:r>
              <a:rPr sz="2400" spc="-90" dirty="0">
                <a:latin typeface="Trebuchet MS"/>
                <a:cs typeface="Trebuchet MS"/>
              </a:rPr>
              <a:t>source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code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30" dirty="0">
                <a:latin typeface="Trebuchet MS"/>
                <a:cs typeface="Trebuchet MS"/>
              </a:rPr>
              <a:t>Link </a:t>
            </a:r>
            <a:r>
              <a:rPr sz="2400" spc="-100" dirty="0">
                <a:latin typeface="Trebuchet MS"/>
                <a:cs typeface="Trebuchet MS"/>
              </a:rPr>
              <a:t>to </a:t>
            </a:r>
            <a:r>
              <a:rPr sz="2400" spc="-90" dirty="0">
                <a:latin typeface="Trebuchet MS"/>
                <a:cs typeface="Trebuchet MS"/>
              </a:rPr>
              <a:t>another</a:t>
            </a:r>
            <a:r>
              <a:rPr sz="2400" spc="-34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library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Our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solution</a:t>
            </a:r>
            <a:endParaRPr sz="2800">
              <a:latin typeface="Trebuchet MS"/>
              <a:cs typeface="Trebuchet MS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Trebuchet MS"/>
                <a:cs typeface="Trebuchet MS"/>
              </a:rPr>
              <a:t>Automatic </a:t>
            </a:r>
            <a:r>
              <a:rPr sz="2400" spc="-95" dirty="0">
                <a:latin typeface="Trebuchet MS"/>
                <a:cs typeface="Trebuchet MS"/>
              </a:rPr>
              <a:t>Binary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Optimization  </a:t>
            </a:r>
            <a:r>
              <a:rPr sz="2400" spc="-15" dirty="0">
                <a:latin typeface="Trebuchet MS"/>
                <a:cs typeface="Trebuchet MS"/>
              </a:rPr>
              <a:t>Module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(ABOM)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Binary </a:t>
            </a:r>
            <a:r>
              <a:rPr sz="2400" spc="-135" dirty="0">
                <a:latin typeface="Trebuchet MS"/>
                <a:cs typeface="Trebuchet MS"/>
              </a:rPr>
              <a:t>level</a:t>
            </a:r>
            <a:r>
              <a:rPr sz="2400" spc="-2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equivalence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0" dirty="0">
                <a:latin typeface="Trebuchet MS"/>
                <a:cs typeface="Trebuchet MS"/>
              </a:rPr>
              <a:t>Position-independence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705" y="4376420"/>
            <a:ext cx="13550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0" dirty="0">
                <a:latin typeface="Trebuchet MS"/>
                <a:cs typeface="Trebuchet MS"/>
              </a:rPr>
              <a:t>Kernel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09216" y="4270247"/>
            <a:ext cx="3176270" cy="640080"/>
            <a:chOff x="2109216" y="4270247"/>
            <a:chExt cx="3176270" cy="640080"/>
          </a:xfrm>
        </p:grpSpPr>
        <p:sp>
          <p:nvSpPr>
            <p:cNvPr id="6" name="object 6"/>
            <p:cNvSpPr/>
            <p:nvPr/>
          </p:nvSpPr>
          <p:spPr>
            <a:xfrm>
              <a:off x="2109216" y="4270247"/>
              <a:ext cx="3176016" cy="6156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5055" y="4312919"/>
              <a:ext cx="1167383" cy="5974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2690" y="4315929"/>
              <a:ext cx="3049905" cy="487045"/>
            </a:xfrm>
            <a:custGeom>
              <a:avLst/>
              <a:gdLst/>
              <a:ahLst/>
              <a:cxnLst/>
              <a:rect l="l" t="t" r="r" b="b"/>
              <a:pathLst>
                <a:path w="3049904" h="487045">
                  <a:moveTo>
                    <a:pt x="2968523" y="0"/>
                  </a:moveTo>
                  <a:lnTo>
                    <a:pt x="81152" y="0"/>
                  </a:lnTo>
                  <a:lnTo>
                    <a:pt x="49565" y="6375"/>
                  </a:lnTo>
                  <a:lnTo>
                    <a:pt x="23769" y="23763"/>
                  </a:lnTo>
                  <a:lnTo>
                    <a:pt x="6377" y="49554"/>
                  </a:lnTo>
                  <a:lnTo>
                    <a:pt x="0" y="81140"/>
                  </a:lnTo>
                  <a:lnTo>
                    <a:pt x="0" y="405739"/>
                  </a:lnTo>
                  <a:lnTo>
                    <a:pt x="6377" y="437325"/>
                  </a:lnTo>
                  <a:lnTo>
                    <a:pt x="23769" y="463116"/>
                  </a:lnTo>
                  <a:lnTo>
                    <a:pt x="49565" y="480504"/>
                  </a:lnTo>
                  <a:lnTo>
                    <a:pt x="81152" y="486879"/>
                  </a:lnTo>
                  <a:lnTo>
                    <a:pt x="2968523" y="486879"/>
                  </a:lnTo>
                  <a:lnTo>
                    <a:pt x="3000109" y="480504"/>
                  </a:lnTo>
                  <a:lnTo>
                    <a:pt x="3025900" y="463116"/>
                  </a:lnTo>
                  <a:lnTo>
                    <a:pt x="3043288" y="437325"/>
                  </a:lnTo>
                  <a:lnTo>
                    <a:pt x="3049663" y="405739"/>
                  </a:lnTo>
                  <a:lnTo>
                    <a:pt x="3049663" y="81140"/>
                  </a:lnTo>
                  <a:lnTo>
                    <a:pt x="3043288" y="49554"/>
                  </a:lnTo>
                  <a:lnTo>
                    <a:pt x="3025900" y="23763"/>
                  </a:lnTo>
                  <a:lnTo>
                    <a:pt x="3000109" y="6375"/>
                  </a:lnTo>
                  <a:lnTo>
                    <a:pt x="296852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2690" y="4315929"/>
              <a:ext cx="3049905" cy="487045"/>
            </a:xfrm>
            <a:custGeom>
              <a:avLst/>
              <a:gdLst/>
              <a:ahLst/>
              <a:cxnLst/>
              <a:rect l="l" t="t" r="r" b="b"/>
              <a:pathLst>
                <a:path w="3049904" h="487045">
                  <a:moveTo>
                    <a:pt x="0" y="81148"/>
                  </a:moveTo>
                  <a:lnTo>
                    <a:pt x="6376" y="49561"/>
                  </a:lnTo>
                  <a:lnTo>
                    <a:pt x="23767" y="23767"/>
                  </a:lnTo>
                  <a:lnTo>
                    <a:pt x="49561" y="6377"/>
                  </a:lnTo>
                  <a:lnTo>
                    <a:pt x="81147" y="0"/>
                  </a:lnTo>
                  <a:lnTo>
                    <a:pt x="2968521" y="0"/>
                  </a:lnTo>
                  <a:lnTo>
                    <a:pt x="3000104" y="6377"/>
                  </a:lnTo>
                  <a:lnTo>
                    <a:pt x="3025895" y="23767"/>
                  </a:lnTo>
                  <a:lnTo>
                    <a:pt x="3043285" y="49561"/>
                  </a:lnTo>
                  <a:lnTo>
                    <a:pt x="3049661" y="81148"/>
                  </a:lnTo>
                  <a:lnTo>
                    <a:pt x="3049661" y="405741"/>
                  </a:lnTo>
                  <a:lnTo>
                    <a:pt x="3043285" y="437327"/>
                  </a:lnTo>
                  <a:lnTo>
                    <a:pt x="3025895" y="463121"/>
                  </a:lnTo>
                  <a:lnTo>
                    <a:pt x="3000104" y="480512"/>
                  </a:lnTo>
                  <a:lnTo>
                    <a:pt x="2968521" y="486889"/>
                  </a:lnTo>
                  <a:lnTo>
                    <a:pt x="81147" y="486889"/>
                  </a:lnTo>
                  <a:lnTo>
                    <a:pt x="49561" y="480512"/>
                  </a:lnTo>
                  <a:lnTo>
                    <a:pt x="23767" y="463121"/>
                  </a:lnTo>
                  <a:lnTo>
                    <a:pt x="6376" y="437327"/>
                  </a:lnTo>
                  <a:lnTo>
                    <a:pt x="0" y="405741"/>
                  </a:lnTo>
                  <a:lnTo>
                    <a:pt x="0" y="811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6907" y="4394707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Trebuchet MS"/>
                <a:cs typeface="Trebuchet MS"/>
              </a:rPr>
              <a:t>X</a:t>
            </a:r>
            <a:r>
              <a:rPr sz="1800" spc="-114" dirty="0">
                <a:latin typeface="Trebuchet MS"/>
                <a:cs typeface="Trebuchet MS"/>
              </a:rPr>
              <a:t>-</a:t>
            </a:r>
            <a:r>
              <a:rPr sz="1800" spc="-135" dirty="0">
                <a:latin typeface="Trebuchet MS"/>
                <a:cs typeface="Trebuchet MS"/>
              </a:rPr>
              <a:t>K</a:t>
            </a:r>
            <a:r>
              <a:rPr sz="1800" spc="-95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n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20" dirty="0"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6934" y="2144433"/>
            <a:ext cx="4610100" cy="2110740"/>
            <a:chOff x="666934" y="2144433"/>
            <a:chExt cx="4610100" cy="2110740"/>
          </a:xfrm>
        </p:grpSpPr>
        <p:sp>
          <p:nvSpPr>
            <p:cNvPr id="12" name="object 12"/>
            <p:cNvSpPr/>
            <p:nvPr/>
          </p:nvSpPr>
          <p:spPr>
            <a:xfrm>
              <a:off x="685984" y="4235919"/>
              <a:ext cx="4572000" cy="0"/>
            </a:xfrm>
            <a:custGeom>
              <a:avLst/>
              <a:gdLst/>
              <a:ahLst/>
              <a:cxnLst/>
              <a:rect l="l" t="t" r="r" b="b"/>
              <a:pathLst>
                <a:path w="4572000">
                  <a:moveTo>
                    <a:pt x="0" y="0"/>
                  </a:moveTo>
                  <a:lnTo>
                    <a:pt x="4572002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8386" y="2147608"/>
              <a:ext cx="1746885" cy="1856739"/>
            </a:xfrm>
            <a:custGeom>
              <a:avLst/>
              <a:gdLst/>
              <a:ahLst/>
              <a:cxnLst/>
              <a:rect l="l" t="t" r="r" b="b"/>
              <a:pathLst>
                <a:path w="1746885" h="1856739">
                  <a:moveTo>
                    <a:pt x="1455407" y="0"/>
                  </a:moveTo>
                  <a:lnTo>
                    <a:pt x="291084" y="0"/>
                  </a:lnTo>
                  <a:lnTo>
                    <a:pt x="243869" y="3809"/>
                  </a:lnTo>
                  <a:lnTo>
                    <a:pt x="199080" y="14840"/>
                  </a:lnTo>
                  <a:lnTo>
                    <a:pt x="157316" y="32491"/>
                  </a:lnTo>
                  <a:lnTo>
                    <a:pt x="119175" y="56164"/>
                  </a:lnTo>
                  <a:lnTo>
                    <a:pt x="85258" y="85259"/>
                  </a:lnTo>
                  <a:lnTo>
                    <a:pt x="56163" y="119178"/>
                  </a:lnTo>
                  <a:lnTo>
                    <a:pt x="32491" y="157320"/>
                  </a:lnTo>
                  <a:lnTo>
                    <a:pt x="14840" y="199087"/>
                  </a:lnTo>
                  <a:lnTo>
                    <a:pt x="3809" y="243879"/>
                  </a:lnTo>
                  <a:lnTo>
                    <a:pt x="0" y="291096"/>
                  </a:lnTo>
                  <a:lnTo>
                    <a:pt x="0" y="1565147"/>
                  </a:lnTo>
                  <a:lnTo>
                    <a:pt x="3809" y="1612362"/>
                  </a:lnTo>
                  <a:lnTo>
                    <a:pt x="14840" y="1657151"/>
                  </a:lnTo>
                  <a:lnTo>
                    <a:pt x="32491" y="1698915"/>
                  </a:lnTo>
                  <a:lnTo>
                    <a:pt x="56163" y="1737056"/>
                  </a:lnTo>
                  <a:lnTo>
                    <a:pt x="85258" y="1770973"/>
                  </a:lnTo>
                  <a:lnTo>
                    <a:pt x="119175" y="1800068"/>
                  </a:lnTo>
                  <a:lnTo>
                    <a:pt x="157316" y="1823740"/>
                  </a:lnTo>
                  <a:lnTo>
                    <a:pt x="199080" y="1841391"/>
                  </a:lnTo>
                  <a:lnTo>
                    <a:pt x="243869" y="1852422"/>
                  </a:lnTo>
                  <a:lnTo>
                    <a:pt x="291084" y="1856232"/>
                  </a:lnTo>
                  <a:lnTo>
                    <a:pt x="1455407" y="1856232"/>
                  </a:lnTo>
                  <a:lnTo>
                    <a:pt x="1502624" y="1852422"/>
                  </a:lnTo>
                  <a:lnTo>
                    <a:pt x="1547416" y="1841391"/>
                  </a:lnTo>
                  <a:lnTo>
                    <a:pt x="1589183" y="1823740"/>
                  </a:lnTo>
                  <a:lnTo>
                    <a:pt x="1627325" y="1800068"/>
                  </a:lnTo>
                  <a:lnTo>
                    <a:pt x="1661244" y="1770973"/>
                  </a:lnTo>
                  <a:lnTo>
                    <a:pt x="1690339" y="1737056"/>
                  </a:lnTo>
                  <a:lnTo>
                    <a:pt x="1714012" y="1698915"/>
                  </a:lnTo>
                  <a:lnTo>
                    <a:pt x="1731663" y="1657151"/>
                  </a:lnTo>
                  <a:lnTo>
                    <a:pt x="1742694" y="1612362"/>
                  </a:lnTo>
                  <a:lnTo>
                    <a:pt x="1746503" y="1565147"/>
                  </a:lnTo>
                  <a:lnTo>
                    <a:pt x="1746503" y="291096"/>
                  </a:lnTo>
                  <a:lnTo>
                    <a:pt x="1742694" y="243879"/>
                  </a:lnTo>
                  <a:lnTo>
                    <a:pt x="1731663" y="199087"/>
                  </a:lnTo>
                  <a:lnTo>
                    <a:pt x="1714012" y="157320"/>
                  </a:lnTo>
                  <a:lnTo>
                    <a:pt x="1690339" y="119178"/>
                  </a:lnTo>
                  <a:lnTo>
                    <a:pt x="1661244" y="85259"/>
                  </a:lnTo>
                  <a:lnTo>
                    <a:pt x="1627325" y="56164"/>
                  </a:lnTo>
                  <a:lnTo>
                    <a:pt x="1589183" y="32491"/>
                  </a:lnTo>
                  <a:lnTo>
                    <a:pt x="1547416" y="14840"/>
                  </a:lnTo>
                  <a:lnTo>
                    <a:pt x="1502624" y="3809"/>
                  </a:lnTo>
                  <a:lnTo>
                    <a:pt x="1455407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88386" y="2147608"/>
              <a:ext cx="1746885" cy="1856739"/>
            </a:xfrm>
            <a:custGeom>
              <a:avLst/>
              <a:gdLst/>
              <a:ahLst/>
              <a:cxnLst/>
              <a:rect l="l" t="t" r="r" b="b"/>
              <a:pathLst>
                <a:path w="1746885" h="1856739">
                  <a:moveTo>
                    <a:pt x="0" y="291090"/>
                  </a:moveTo>
                  <a:lnTo>
                    <a:pt x="3809" y="243873"/>
                  </a:lnTo>
                  <a:lnTo>
                    <a:pt x="14840" y="199082"/>
                  </a:lnTo>
                  <a:lnTo>
                    <a:pt x="32491" y="157317"/>
                  </a:lnTo>
                  <a:lnTo>
                    <a:pt x="56163" y="119175"/>
                  </a:lnTo>
                  <a:lnTo>
                    <a:pt x="85258" y="85258"/>
                  </a:lnTo>
                  <a:lnTo>
                    <a:pt x="119176" y="56163"/>
                  </a:lnTo>
                  <a:lnTo>
                    <a:pt x="157317" y="32490"/>
                  </a:lnTo>
                  <a:lnTo>
                    <a:pt x="199083" y="14839"/>
                  </a:lnTo>
                  <a:lnTo>
                    <a:pt x="243873" y="3809"/>
                  </a:lnTo>
                  <a:lnTo>
                    <a:pt x="291090" y="0"/>
                  </a:lnTo>
                  <a:lnTo>
                    <a:pt x="1455410" y="0"/>
                  </a:lnTo>
                  <a:lnTo>
                    <a:pt x="1502628" y="3809"/>
                  </a:lnTo>
                  <a:lnTo>
                    <a:pt x="1547419" y="14839"/>
                  </a:lnTo>
                  <a:lnTo>
                    <a:pt x="1589185" y="32490"/>
                  </a:lnTo>
                  <a:lnTo>
                    <a:pt x="1627327" y="56163"/>
                  </a:lnTo>
                  <a:lnTo>
                    <a:pt x="1661244" y="85258"/>
                  </a:lnTo>
                  <a:lnTo>
                    <a:pt x="1690339" y="119175"/>
                  </a:lnTo>
                  <a:lnTo>
                    <a:pt x="1714011" y="157317"/>
                  </a:lnTo>
                  <a:lnTo>
                    <a:pt x="1731661" y="199082"/>
                  </a:lnTo>
                  <a:lnTo>
                    <a:pt x="1742691" y="243873"/>
                  </a:lnTo>
                  <a:lnTo>
                    <a:pt x="1746500" y="291090"/>
                  </a:lnTo>
                  <a:lnTo>
                    <a:pt x="1746500" y="1565140"/>
                  </a:lnTo>
                  <a:lnTo>
                    <a:pt x="1742691" y="1612358"/>
                  </a:lnTo>
                  <a:lnTo>
                    <a:pt x="1731661" y="1657149"/>
                  </a:lnTo>
                  <a:lnTo>
                    <a:pt x="1714011" y="1698915"/>
                  </a:lnTo>
                  <a:lnTo>
                    <a:pt x="1690339" y="1737057"/>
                  </a:lnTo>
                  <a:lnTo>
                    <a:pt x="1661244" y="1770974"/>
                  </a:lnTo>
                  <a:lnTo>
                    <a:pt x="1627327" y="1800069"/>
                  </a:lnTo>
                  <a:lnTo>
                    <a:pt x="1589185" y="1823741"/>
                  </a:lnTo>
                  <a:lnTo>
                    <a:pt x="1547419" y="1841391"/>
                  </a:lnTo>
                  <a:lnTo>
                    <a:pt x="1502628" y="1852421"/>
                  </a:lnTo>
                  <a:lnTo>
                    <a:pt x="1455410" y="1856231"/>
                  </a:lnTo>
                  <a:lnTo>
                    <a:pt x="291090" y="1856231"/>
                  </a:lnTo>
                  <a:lnTo>
                    <a:pt x="243873" y="1852421"/>
                  </a:lnTo>
                  <a:lnTo>
                    <a:pt x="199083" y="1841391"/>
                  </a:lnTo>
                  <a:lnTo>
                    <a:pt x="157317" y="1823741"/>
                  </a:lnTo>
                  <a:lnTo>
                    <a:pt x="119176" y="1800069"/>
                  </a:lnTo>
                  <a:lnTo>
                    <a:pt x="85258" y="1770974"/>
                  </a:lnTo>
                  <a:lnTo>
                    <a:pt x="56163" y="1737057"/>
                  </a:lnTo>
                  <a:lnTo>
                    <a:pt x="32491" y="1698915"/>
                  </a:lnTo>
                  <a:lnTo>
                    <a:pt x="14840" y="1657149"/>
                  </a:lnTo>
                  <a:lnTo>
                    <a:pt x="3809" y="1612358"/>
                  </a:lnTo>
                  <a:lnTo>
                    <a:pt x="0" y="1565140"/>
                  </a:lnTo>
                  <a:lnTo>
                    <a:pt x="0" y="29109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51493" y="2285999"/>
              <a:ext cx="1742439" cy="1858645"/>
            </a:xfrm>
            <a:custGeom>
              <a:avLst/>
              <a:gdLst/>
              <a:ahLst/>
              <a:cxnLst/>
              <a:rect l="l" t="t" r="r" b="b"/>
              <a:pathLst>
                <a:path w="1742439" h="1858645">
                  <a:moveTo>
                    <a:pt x="1451673" y="0"/>
                  </a:moveTo>
                  <a:lnTo>
                    <a:pt x="290347" y="0"/>
                  </a:lnTo>
                  <a:lnTo>
                    <a:pt x="243252" y="3799"/>
                  </a:lnTo>
                  <a:lnTo>
                    <a:pt x="198576" y="14801"/>
                  </a:lnTo>
                  <a:lnTo>
                    <a:pt x="156917" y="32406"/>
                  </a:lnTo>
                  <a:lnTo>
                    <a:pt x="118873" y="56016"/>
                  </a:lnTo>
                  <a:lnTo>
                    <a:pt x="85042" y="85036"/>
                  </a:lnTo>
                  <a:lnTo>
                    <a:pt x="56021" y="118865"/>
                  </a:lnTo>
                  <a:lnTo>
                    <a:pt x="32408" y="156907"/>
                  </a:lnTo>
                  <a:lnTo>
                    <a:pt x="14802" y="198565"/>
                  </a:lnTo>
                  <a:lnTo>
                    <a:pt x="3800" y="243240"/>
                  </a:lnTo>
                  <a:lnTo>
                    <a:pt x="0" y="290334"/>
                  </a:lnTo>
                  <a:lnTo>
                    <a:pt x="0" y="1568284"/>
                  </a:lnTo>
                  <a:lnTo>
                    <a:pt x="3800" y="1615379"/>
                  </a:lnTo>
                  <a:lnTo>
                    <a:pt x="14802" y="1660055"/>
                  </a:lnTo>
                  <a:lnTo>
                    <a:pt x="32408" y="1701714"/>
                  </a:lnTo>
                  <a:lnTo>
                    <a:pt x="56021" y="1739758"/>
                  </a:lnTo>
                  <a:lnTo>
                    <a:pt x="85042" y="1773589"/>
                  </a:lnTo>
                  <a:lnTo>
                    <a:pt x="118873" y="1802610"/>
                  </a:lnTo>
                  <a:lnTo>
                    <a:pt x="156917" y="1826223"/>
                  </a:lnTo>
                  <a:lnTo>
                    <a:pt x="198576" y="1843829"/>
                  </a:lnTo>
                  <a:lnTo>
                    <a:pt x="243252" y="1854832"/>
                  </a:lnTo>
                  <a:lnTo>
                    <a:pt x="290347" y="1858632"/>
                  </a:lnTo>
                  <a:lnTo>
                    <a:pt x="1451673" y="1858632"/>
                  </a:lnTo>
                  <a:lnTo>
                    <a:pt x="1498767" y="1854832"/>
                  </a:lnTo>
                  <a:lnTo>
                    <a:pt x="1543442" y="1843829"/>
                  </a:lnTo>
                  <a:lnTo>
                    <a:pt x="1585100" y="1826223"/>
                  </a:lnTo>
                  <a:lnTo>
                    <a:pt x="1623142" y="1802610"/>
                  </a:lnTo>
                  <a:lnTo>
                    <a:pt x="1656972" y="1773589"/>
                  </a:lnTo>
                  <a:lnTo>
                    <a:pt x="1685991" y="1739758"/>
                  </a:lnTo>
                  <a:lnTo>
                    <a:pt x="1709602" y="1701714"/>
                  </a:lnTo>
                  <a:lnTo>
                    <a:pt x="1727207" y="1660055"/>
                  </a:lnTo>
                  <a:lnTo>
                    <a:pt x="1738208" y="1615379"/>
                  </a:lnTo>
                  <a:lnTo>
                    <a:pt x="1742008" y="1568284"/>
                  </a:lnTo>
                  <a:lnTo>
                    <a:pt x="1742008" y="290334"/>
                  </a:lnTo>
                  <a:lnTo>
                    <a:pt x="1738208" y="243240"/>
                  </a:lnTo>
                  <a:lnTo>
                    <a:pt x="1727207" y="198565"/>
                  </a:lnTo>
                  <a:lnTo>
                    <a:pt x="1709602" y="156907"/>
                  </a:lnTo>
                  <a:lnTo>
                    <a:pt x="1685991" y="118865"/>
                  </a:lnTo>
                  <a:lnTo>
                    <a:pt x="1656972" y="85036"/>
                  </a:lnTo>
                  <a:lnTo>
                    <a:pt x="1623142" y="56016"/>
                  </a:lnTo>
                  <a:lnTo>
                    <a:pt x="1585100" y="32406"/>
                  </a:lnTo>
                  <a:lnTo>
                    <a:pt x="1543442" y="14801"/>
                  </a:lnTo>
                  <a:lnTo>
                    <a:pt x="1498767" y="3799"/>
                  </a:lnTo>
                  <a:lnTo>
                    <a:pt x="1451673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1493" y="2285999"/>
              <a:ext cx="1742439" cy="1858645"/>
            </a:xfrm>
            <a:custGeom>
              <a:avLst/>
              <a:gdLst/>
              <a:ahLst/>
              <a:cxnLst/>
              <a:rect l="l" t="t" r="r" b="b"/>
              <a:pathLst>
                <a:path w="1742439" h="1858645">
                  <a:moveTo>
                    <a:pt x="0" y="290340"/>
                  </a:moveTo>
                  <a:lnTo>
                    <a:pt x="3800" y="243245"/>
                  </a:lnTo>
                  <a:lnTo>
                    <a:pt x="14801" y="198570"/>
                  </a:lnTo>
                  <a:lnTo>
                    <a:pt x="32407" y="156912"/>
                  </a:lnTo>
                  <a:lnTo>
                    <a:pt x="56018" y="118869"/>
                  </a:lnTo>
                  <a:lnTo>
                    <a:pt x="85038" y="85038"/>
                  </a:lnTo>
                  <a:lnTo>
                    <a:pt x="118869" y="56018"/>
                  </a:lnTo>
                  <a:lnTo>
                    <a:pt x="156912" y="32407"/>
                  </a:lnTo>
                  <a:lnTo>
                    <a:pt x="198570" y="14801"/>
                  </a:lnTo>
                  <a:lnTo>
                    <a:pt x="243245" y="3800"/>
                  </a:lnTo>
                  <a:lnTo>
                    <a:pt x="290340" y="0"/>
                  </a:lnTo>
                  <a:lnTo>
                    <a:pt x="1451660" y="0"/>
                  </a:lnTo>
                  <a:lnTo>
                    <a:pt x="1498755" y="3800"/>
                  </a:lnTo>
                  <a:lnTo>
                    <a:pt x="1543430" y="14801"/>
                  </a:lnTo>
                  <a:lnTo>
                    <a:pt x="1585088" y="32407"/>
                  </a:lnTo>
                  <a:lnTo>
                    <a:pt x="1623131" y="56018"/>
                  </a:lnTo>
                  <a:lnTo>
                    <a:pt x="1656962" y="85038"/>
                  </a:lnTo>
                  <a:lnTo>
                    <a:pt x="1685982" y="118869"/>
                  </a:lnTo>
                  <a:lnTo>
                    <a:pt x="1709593" y="156912"/>
                  </a:lnTo>
                  <a:lnTo>
                    <a:pt x="1727199" y="198570"/>
                  </a:lnTo>
                  <a:lnTo>
                    <a:pt x="1738200" y="243245"/>
                  </a:lnTo>
                  <a:lnTo>
                    <a:pt x="1742000" y="290340"/>
                  </a:lnTo>
                  <a:lnTo>
                    <a:pt x="1742000" y="1568290"/>
                  </a:lnTo>
                  <a:lnTo>
                    <a:pt x="1738200" y="1615385"/>
                  </a:lnTo>
                  <a:lnTo>
                    <a:pt x="1727199" y="1660060"/>
                  </a:lnTo>
                  <a:lnTo>
                    <a:pt x="1709593" y="1701718"/>
                  </a:lnTo>
                  <a:lnTo>
                    <a:pt x="1685982" y="1739761"/>
                  </a:lnTo>
                  <a:lnTo>
                    <a:pt x="1656962" y="1773592"/>
                  </a:lnTo>
                  <a:lnTo>
                    <a:pt x="1623131" y="1802612"/>
                  </a:lnTo>
                  <a:lnTo>
                    <a:pt x="1585088" y="1826223"/>
                  </a:lnTo>
                  <a:lnTo>
                    <a:pt x="1543430" y="1843829"/>
                  </a:lnTo>
                  <a:lnTo>
                    <a:pt x="1498755" y="1854830"/>
                  </a:lnTo>
                  <a:lnTo>
                    <a:pt x="1451660" y="1858631"/>
                  </a:lnTo>
                  <a:lnTo>
                    <a:pt x="290340" y="1858631"/>
                  </a:lnTo>
                  <a:lnTo>
                    <a:pt x="243245" y="1854830"/>
                  </a:lnTo>
                  <a:lnTo>
                    <a:pt x="198570" y="1843829"/>
                  </a:lnTo>
                  <a:lnTo>
                    <a:pt x="156912" y="1826223"/>
                  </a:lnTo>
                  <a:lnTo>
                    <a:pt x="118869" y="1802612"/>
                  </a:lnTo>
                  <a:lnTo>
                    <a:pt x="85038" y="1773592"/>
                  </a:lnTo>
                  <a:lnTo>
                    <a:pt x="56018" y="1739761"/>
                  </a:lnTo>
                  <a:lnTo>
                    <a:pt x="32407" y="1701718"/>
                  </a:lnTo>
                  <a:lnTo>
                    <a:pt x="14801" y="1660060"/>
                  </a:lnTo>
                  <a:lnTo>
                    <a:pt x="3800" y="1615385"/>
                  </a:lnTo>
                  <a:lnTo>
                    <a:pt x="0" y="1568290"/>
                  </a:lnTo>
                  <a:lnTo>
                    <a:pt x="0" y="29034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9721" y="3754627"/>
            <a:ext cx="1172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rebuchet MS"/>
                <a:cs typeface="Trebuchet MS"/>
              </a:rPr>
              <a:t>User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4307" y="2389123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X-Container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93466" y="3644010"/>
            <a:ext cx="1470660" cy="347345"/>
            <a:chOff x="2793466" y="3644010"/>
            <a:chExt cx="1470660" cy="347345"/>
          </a:xfrm>
        </p:grpSpPr>
        <p:sp>
          <p:nvSpPr>
            <p:cNvPr id="20" name="object 20"/>
            <p:cNvSpPr/>
            <p:nvPr/>
          </p:nvSpPr>
          <p:spPr>
            <a:xfrm>
              <a:off x="2799816" y="3650360"/>
              <a:ext cx="1457960" cy="334645"/>
            </a:xfrm>
            <a:custGeom>
              <a:avLst/>
              <a:gdLst/>
              <a:ahLst/>
              <a:cxnLst/>
              <a:rect l="l" t="t" r="r" b="b"/>
              <a:pathLst>
                <a:path w="1457960" h="334645">
                  <a:moveTo>
                    <a:pt x="1401876" y="0"/>
                  </a:moveTo>
                  <a:lnTo>
                    <a:pt x="55689" y="0"/>
                  </a:lnTo>
                  <a:lnTo>
                    <a:pt x="34011" y="4377"/>
                  </a:lnTo>
                  <a:lnTo>
                    <a:pt x="16309" y="16314"/>
                  </a:lnTo>
                  <a:lnTo>
                    <a:pt x="4375" y="34016"/>
                  </a:lnTo>
                  <a:lnTo>
                    <a:pt x="0" y="55689"/>
                  </a:lnTo>
                  <a:lnTo>
                    <a:pt x="0" y="278434"/>
                  </a:lnTo>
                  <a:lnTo>
                    <a:pt x="4375" y="300112"/>
                  </a:lnTo>
                  <a:lnTo>
                    <a:pt x="16309" y="317814"/>
                  </a:lnTo>
                  <a:lnTo>
                    <a:pt x="34011" y="329748"/>
                  </a:lnTo>
                  <a:lnTo>
                    <a:pt x="55689" y="334124"/>
                  </a:lnTo>
                  <a:lnTo>
                    <a:pt x="1401876" y="334124"/>
                  </a:lnTo>
                  <a:lnTo>
                    <a:pt x="1423554" y="329748"/>
                  </a:lnTo>
                  <a:lnTo>
                    <a:pt x="1441256" y="317814"/>
                  </a:lnTo>
                  <a:lnTo>
                    <a:pt x="1453190" y="300112"/>
                  </a:lnTo>
                  <a:lnTo>
                    <a:pt x="1457566" y="278434"/>
                  </a:lnTo>
                  <a:lnTo>
                    <a:pt x="1457566" y="55689"/>
                  </a:lnTo>
                  <a:lnTo>
                    <a:pt x="1453190" y="34016"/>
                  </a:lnTo>
                  <a:lnTo>
                    <a:pt x="1441256" y="16314"/>
                  </a:lnTo>
                  <a:lnTo>
                    <a:pt x="1423554" y="4377"/>
                  </a:lnTo>
                  <a:lnTo>
                    <a:pt x="140187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9816" y="3650360"/>
              <a:ext cx="1457960" cy="334645"/>
            </a:xfrm>
            <a:custGeom>
              <a:avLst/>
              <a:gdLst/>
              <a:ahLst/>
              <a:cxnLst/>
              <a:rect l="l" t="t" r="r" b="b"/>
              <a:pathLst>
                <a:path w="1457960" h="334645">
                  <a:moveTo>
                    <a:pt x="0" y="55688"/>
                  </a:moveTo>
                  <a:lnTo>
                    <a:pt x="4376" y="34012"/>
                  </a:lnTo>
                  <a:lnTo>
                    <a:pt x="16310" y="16310"/>
                  </a:lnTo>
                  <a:lnTo>
                    <a:pt x="34012" y="4376"/>
                  </a:lnTo>
                  <a:lnTo>
                    <a:pt x="55688" y="0"/>
                  </a:lnTo>
                  <a:lnTo>
                    <a:pt x="1401880" y="0"/>
                  </a:lnTo>
                  <a:lnTo>
                    <a:pt x="1423555" y="4376"/>
                  </a:lnTo>
                  <a:lnTo>
                    <a:pt x="1441257" y="16310"/>
                  </a:lnTo>
                  <a:lnTo>
                    <a:pt x="1453193" y="34012"/>
                  </a:lnTo>
                  <a:lnTo>
                    <a:pt x="1457570" y="55688"/>
                  </a:lnTo>
                  <a:lnTo>
                    <a:pt x="1457570" y="278431"/>
                  </a:lnTo>
                  <a:lnTo>
                    <a:pt x="1453193" y="300107"/>
                  </a:lnTo>
                  <a:lnTo>
                    <a:pt x="1441257" y="317809"/>
                  </a:lnTo>
                  <a:lnTo>
                    <a:pt x="1423555" y="329743"/>
                  </a:lnTo>
                  <a:lnTo>
                    <a:pt x="1401880" y="334120"/>
                  </a:lnTo>
                  <a:lnTo>
                    <a:pt x="55688" y="334120"/>
                  </a:lnTo>
                  <a:lnTo>
                    <a:pt x="34012" y="329743"/>
                  </a:lnTo>
                  <a:lnTo>
                    <a:pt x="16310" y="317809"/>
                  </a:lnTo>
                  <a:lnTo>
                    <a:pt x="4376" y="300107"/>
                  </a:lnTo>
                  <a:lnTo>
                    <a:pt x="0" y="278431"/>
                  </a:lnTo>
                  <a:lnTo>
                    <a:pt x="0" y="55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63214" y="3650995"/>
            <a:ext cx="73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Trebuchet MS"/>
                <a:cs typeface="Trebuchet MS"/>
              </a:rPr>
              <a:t>X</a:t>
            </a:r>
            <a:r>
              <a:rPr sz="1800" spc="-114" dirty="0">
                <a:latin typeface="Trebuchet MS"/>
                <a:cs typeface="Trebuchet MS"/>
              </a:rPr>
              <a:t>-</a:t>
            </a:r>
            <a:r>
              <a:rPr sz="1800" spc="-160" dirty="0">
                <a:latin typeface="Trebuchet MS"/>
                <a:cs typeface="Trebuchet MS"/>
              </a:rPr>
              <a:t>L</a:t>
            </a:r>
            <a:r>
              <a:rPr sz="1800" spc="-95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Trebuchet MS"/>
                <a:cs typeface="Trebuchet MS"/>
              </a:rPr>
              <a:t>b</a:t>
            </a:r>
            <a:r>
              <a:rPr sz="1800" spc="-30" dirty="0">
                <a:latin typeface="Trebuchet MS"/>
                <a:cs typeface="Trebuchet MS"/>
              </a:rPr>
              <a:t>O</a:t>
            </a:r>
            <a:r>
              <a:rPr sz="1800" spc="-40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95408" y="2789440"/>
            <a:ext cx="461009" cy="863600"/>
            <a:chOff x="3595408" y="2789440"/>
            <a:chExt cx="461009" cy="863600"/>
          </a:xfrm>
        </p:grpSpPr>
        <p:sp>
          <p:nvSpPr>
            <p:cNvPr id="24" name="object 24"/>
            <p:cNvSpPr/>
            <p:nvPr/>
          </p:nvSpPr>
          <p:spPr>
            <a:xfrm>
              <a:off x="3601758" y="2795790"/>
              <a:ext cx="448309" cy="850900"/>
            </a:xfrm>
            <a:custGeom>
              <a:avLst/>
              <a:gdLst/>
              <a:ahLst/>
              <a:cxnLst/>
              <a:rect l="l" t="t" r="r" b="b"/>
              <a:pathLst>
                <a:path w="448310" h="850900">
                  <a:moveTo>
                    <a:pt x="373379" y="0"/>
                  </a:moveTo>
                  <a:lnTo>
                    <a:pt x="74675" y="0"/>
                  </a:lnTo>
                  <a:lnTo>
                    <a:pt x="45605" y="5869"/>
                  </a:lnTo>
                  <a:lnTo>
                    <a:pt x="21869" y="21874"/>
                  </a:lnTo>
                  <a:lnTo>
                    <a:pt x="5867" y="45611"/>
                  </a:lnTo>
                  <a:lnTo>
                    <a:pt x="0" y="74675"/>
                  </a:lnTo>
                  <a:lnTo>
                    <a:pt x="0" y="775715"/>
                  </a:lnTo>
                  <a:lnTo>
                    <a:pt x="5867" y="804780"/>
                  </a:lnTo>
                  <a:lnTo>
                    <a:pt x="21869" y="828517"/>
                  </a:lnTo>
                  <a:lnTo>
                    <a:pt x="45605" y="844522"/>
                  </a:lnTo>
                  <a:lnTo>
                    <a:pt x="74675" y="850391"/>
                  </a:lnTo>
                  <a:lnTo>
                    <a:pt x="373379" y="850391"/>
                  </a:lnTo>
                  <a:lnTo>
                    <a:pt x="402444" y="844522"/>
                  </a:lnTo>
                  <a:lnTo>
                    <a:pt x="426181" y="828517"/>
                  </a:lnTo>
                  <a:lnTo>
                    <a:pt x="442186" y="804780"/>
                  </a:lnTo>
                  <a:lnTo>
                    <a:pt x="448055" y="775715"/>
                  </a:lnTo>
                  <a:lnTo>
                    <a:pt x="448055" y="74675"/>
                  </a:lnTo>
                  <a:lnTo>
                    <a:pt x="442186" y="45611"/>
                  </a:lnTo>
                  <a:lnTo>
                    <a:pt x="426181" y="21874"/>
                  </a:lnTo>
                  <a:lnTo>
                    <a:pt x="402444" y="5869"/>
                  </a:lnTo>
                  <a:lnTo>
                    <a:pt x="37337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01758" y="2795790"/>
              <a:ext cx="448309" cy="850900"/>
            </a:xfrm>
            <a:custGeom>
              <a:avLst/>
              <a:gdLst/>
              <a:ahLst/>
              <a:cxnLst/>
              <a:rect l="l" t="t" r="r" b="b"/>
              <a:pathLst>
                <a:path w="448310" h="850900">
                  <a:moveTo>
                    <a:pt x="0" y="74677"/>
                  </a:moveTo>
                  <a:lnTo>
                    <a:pt x="5868" y="45609"/>
                  </a:lnTo>
                  <a:lnTo>
                    <a:pt x="21872" y="21872"/>
                  </a:lnTo>
                  <a:lnTo>
                    <a:pt x="45609" y="5868"/>
                  </a:lnTo>
                  <a:lnTo>
                    <a:pt x="74677" y="0"/>
                  </a:lnTo>
                  <a:lnTo>
                    <a:pt x="373379" y="0"/>
                  </a:lnTo>
                  <a:lnTo>
                    <a:pt x="402446" y="5868"/>
                  </a:lnTo>
                  <a:lnTo>
                    <a:pt x="426183" y="21872"/>
                  </a:lnTo>
                  <a:lnTo>
                    <a:pt x="442187" y="45609"/>
                  </a:lnTo>
                  <a:lnTo>
                    <a:pt x="448056" y="74677"/>
                  </a:lnTo>
                  <a:lnTo>
                    <a:pt x="448056" y="775715"/>
                  </a:lnTo>
                  <a:lnTo>
                    <a:pt x="442187" y="804783"/>
                  </a:lnTo>
                  <a:lnTo>
                    <a:pt x="426183" y="828520"/>
                  </a:lnTo>
                  <a:lnTo>
                    <a:pt x="402446" y="844523"/>
                  </a:lnTo>
                  <a:lnTo>
                    <a:pt x="373379" y="850392"/>
                  </a:lnTo>
                  <a:lnTo>
                    <a:pt x="74677" y="850392"/>
                  </a:lnTo>
                  <a:lnTo>
                    <a:pt x="45609" y="844523"/>
                  </a:lnTo>
                  <a:lnTo>
                    <a:pt x="21872" y="828520"/>
                  </a:lnTo>
                  <a:lnTo>
                    <a:pt x="5868" y="804783"/>
                  </a:lnTo>
                  <a:lnTo>
                    <a:pt x="0" y="775715"/>
                  </a:lnTo>
                  <a:lnTo>
                    <a:pt x="0" y="746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04649" y="2934716"/>
            <a:ext cx="241300" cy="573405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5" dirty="0">
                <a:latin typeface="Trebuchet MS"/>
                <a:cs typeface="Trebuchet MS"/>
              </a:rPr>
              <a:t>P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dirty="0">
                <a:latin typeface="Trebuchet MS"/>
                <a:cs typeface="Trebuchet MS"/>
              </a:rPr>
              <a:t>o</a:t>
            </a:r>
            <a:r>
              <a:rPr sz="1400" spc="-5" dirty="0">
                <a:latin typeface="Trebuchet MS"/>
                <a:cs typeface="Trebuchet MS"/>
              </a:rPr>
              <a:t>c</a:t>
            </a:r>
            <a:r>
              <a:rPr sz="1400" spc="5" dirty="0">
                <a:latin typeface="Trebuchet MS"/>
                <a:cs typeface="Trebuchet MS"/>
              </a:rPr>
              <a:t>ess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61906" y="2784678"/>
            <a:ext cx="457200" cy="858519"/>
            <a:chOff x="2961906" y="2784678"/>
            <a:chExt cx="457200" cy="858519"/>
          </a:xfrm>
        </p:grpSpPr>
        <p:sp>
          <p:nvSpPr>
            <p:cNvPr id="28" name="object 28"/>
            <p:cNvSpPr/>
            <p:nvPr/>
          </p:nvSpPr>
          <p:spPr>
            <a:xfrm>
              <a:off x="2968256" y="2791028"/>
              <a:ext cx="444500" cy="845819"/>
            </a:xfrm>
            <a:custGeom>
              <a:avLst/>
              <a:gdLst/>
              <a:ahLst/>
              <a:cxnLst/>
              <a:rect l="l" t="t" r="r" b="b"/>
              <a:pathLst>
                <a:path w="444500" h="845820">
                  <a:moveTo>
                    <a:pt x="370230" y="0"/>
                  </a:moveTo>
                  <a:lnTo>
                    <a:pt x="74053" y="0"/>
                  </a:lnTo>
                  <a:lnTo>
                    <a:pt x="45230" y="5818"/>
                  </a:lnTo>
                  <a:lnTo>
                    <a:pt x="21691" y="21685"/>
                  </a:lnTo>
                  <a:lnTo>
                    <a:pt x="5820" y="45219"/>
                  </a:lnTo>
                  <a:lnTo>
                    <a:pt x="0" y="74040"/>
                  </a:lnTo>
                  <a:lnTo>
                    <a:pt x="0" y="771778"/>
                  </a:lnTo>
                  <a:lnTo>
                    <a:pt x="5820" y="800600"/>
                  </a:lnTo>
                  <a:lnTo>
                    <a:pt x="21691" y="824134"/>
                  </a:lnTo>
                  <a:lnTo>
                    <a:pt x="45230" y="840001"/>
                  </a:lnTo>
                  <a:lnTo>
                    <a:pt x="74053" y="845819"/>
                  </a:lnTo>
                  <a:lnTo>
                    <a:pt x="370230" y="845819"/>
                  </a:lnTo>
                  <a:lnTo>
                    <a:pt x="399046" y="840001"/>
                  </a:lnTo>
                  <a:lnTo>
                    <a:pt x="422581" y="824134"/>
                  </a:lnTo>
                  <a:lnTo>
                    <a:pt x="438451" y="800600"/>
                  </a:lnTo>
                  <a:lnTo>
                    <a:pt x="444271" y="771778"/>
                  </a:lnTo>
                  <a:lnTo>
                    <a:pt x="444271" y="74040"/>
                  </a:lnTo>
                  <a:lnTo>
                    <a:pt x="438451" y="45219"/>
                  </a:lnTo>
                  <a:lnTo>
                    <a:pt x="422581" y="21685"/>
                  </a:lnTo>
                  <a:lnTo>
                    <a:pt x="399046" y="5818"/>
                  </a:lnTo>
                  <a:lnTo>
                    <a:pt x="37023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68256" y="2791028"/>
              <a:ext cx="444500" cy="845819"/>
            </a:xfrm>
            <a:custGeom>
              <a:avLst/>
              <a:gdLst/>
              <a:ahLst/>
              <a:cxnLst/>
              <a:rect l="l" t="t" r="r" b="b"/>
              <a:pathLst>
                <a:path w="444500" h="845820">
                  <a:moveTo>
                    <a:pt x="0" y="74045"/>
                  </a:moveTo>
                  <a:lnTo>
                    <a:pt x="5818" y="45223"/>
                  </a:lnTo>
                  <a:lnTo>
                    <a:pt x="21687" y="21687"/>
                  </a:lnTo>
                  <a:lnTo>
                    <a:pt x="45223" y="5818"/>
                  </a:lnTo>
                  <a:lnTo>
                    <a:pt x="74045" y="0"/>
                  </a:lnTo>
                  <a:lnTo>
                    <a:pt x="370220" y="0"/>
                  </a:lnTo>
                  <a:lnTo>
                    <a:pt x="399042" y="5818"/>
                  </a:lnTo>
                  <a:lnTo>
                    <a:pt x="422578" y="21687"/>
                  </a:lnTo>
                  <a:lnTo>
                    <a:pt x="438447" y="45223"/>
                  </a:lnTo>
                  <a:lnTo>
                    <a:pt x="444266" y="74045"/>
                  </a:lnTo>
                  <a:lnTo>
                    <a:pt x="444266" y="771776"/>
                  </a:lnTo>
                  <a:lnTo>
                    <a:pt x="438447" y="800598"/>
                  </a:lnTo>
                  <a:lnTo>
                    <a:pt x="422578" y="824134"/>
                  </a:lnTo>
                  <a:lnTo>
                    <a:pt x="399042" y="840002"/>
                  </a:lnTo>
                  <a:lnTo>
                    <a:pt x="370220" y="845821"/>
                  </a:lnTo>
                  <a:lnTo>
                    <a:pt x="74045" y="845821"/>
                  </a:lnTo>
                  <a:lnTo>
                    <a:pt x="45223" y="840002"/>
                  </a:lnTo>
                  <a:lnTo>
                    <a:pt x="21687" y="824134"/>
                  </a:lnTo>
                  <a:lnTo>
                    <a:pt x="5818" y="800598"/>
                  </a:lnTo>
                  <a:lnTo>
                    <a:pt x="0" y="771776"/>
                  </a:lnTo>
                  <a:lnTo>
                    <a:pt x="0" y="740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069256" y="2928620"/>
            <a:ext cx="241300" cy="573405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5" dirty="0">
                <a:latin typeface="Trebuchet MS"/>
                <a:cs typeface="Trebuchet MS"/>
              </a:rPr>
              <a:t>P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dirty="0">
                <a:latin typeface="Trebuchet MS"/>
                <a:cs typeface="Trebuchet MS"/>
              </a:rPr>
              <a:t>o</a:t>
            </a:r>
            <a:r>
              <a:rPr sz="1400" spc="-5" dirty="0">
                <a:latin typeface="Trebuchet MS"/>
                <a:cs typeface="Trebuchet MS"/>
              </a:rPr>
              <a:t>c</a:t>
            </a:r>
            <a:r>
              <a:rPr sz="1400" spc="5" dirty="0">
                <a:latin typeface="Trebuchet MS"/>
                <a:cs typeface="Trebuchet MS"/>
              </a:rPr>
              <a:t>ess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24011" y="2666176"/>
            <a:ext cx="1160780" cy="2002155"/>
            <a:chOff x="1824011" y="2666176"/>
            <a:chExt cx="1160780" cy="2002155"/>
          </a:xfrm>
        </p:grpSpPr>
        <p:sp>
          <p:nvSpPr>
            <p:cNvPr id="32" name="object 32"/>
            <p:cNvSpPr/>
            <p:nvPr/>
          </p:nvSpPr>
          <p:spPr>
            <a:xfrm>
              <a:off x="2493632" y="3852418"/>
              <a:ext cx="484505" cy="809625"/>
            </a:xfrm>
            <a:custGeom>
              <a:avLst/>
              <a:gdLst/>
              <a:ahLst/>
              <a:cxnLst/>
              <a:rect l="l" t="t" r="r" b="b"/>
              <a:pathLst>
                <a:path w="484505" h="809625">
                  <a:moveTo>
                    <a:pt x="0" y="0"/>
                  </a:moveTo>
                  <a:lnTo>
                    <a:pt x="0" y="121043"/>
                  </a:lnTo>
                  <a:lnTo>
                    <a:pt x="1729" y="175992"/>
                  </a:lnTo>
                  <a:lnTo>
                    <a:pt x="6835" y="229849"/>
                  </a:lnTo>
                  <a:lnTo>
                    <a:pt x="15192" y="282399"/>
                  </a:lnTo>
                  <a:lnTo>
                    <a:pt x="26676" y="333426"/>
                  </a:lnTo>
                  <a:lnTo>
                    <a:pt x="41163" y="382715"/>
                  </a:lnTo>
                  <a:lnTo>
                    <a:pt x="58529" y="430052"/>
                  </a:lnTo>
                  <a:lnTo>
                    <a:pt x="78649" y="475221"/>
                  </a:lnTo>
                  <a:lnTo>
                    <a:pt x="101398" y="518007"/>
                  </a:lnTo>
                  <a:lnTo>
                    <a:pt x="126652" y="558195"/>
                  </a:lnTo>
                  <a:lnTo>
                    <a:pt x="154288" y="595571"/>
                  </a:lnTo>
                  <a:lnTo>
                    <a:pt x="184180" y="629918"/>
                  </a:lnTo>
                  <a:lnTo>
                    <a:pt x="216203" y="661021"/>
                  </a:lnTo>
                  <a:lnTo>
                    <a:pt x="250235" y="688667"/>
                  </a:lnTo>
                  <a:lnTo>
                    <a:pt x="286149" y="712639"/>
                  </a:lnTo>
                  <a:lnTo>
                    <a:pt x="323823" y="732723"/>
                  </a:lnTo>
                  <a:lnTo>
                    <a:pt x="363131" y="748703"/>
                  </a:lnTo>
                  <a:lnTo>
                    <a:pt x="363131" y="809231"/>
                  </a:lnTo>
                  <a:lnTo>
                    <a:pt x="484187" y="708761"/>
                  </a:lnTo>
                  <a:lnTo>
                    <a:pt x="363131" y="567131"/>
                  </a:lnTo>
                  <a:lnTo>
                    <a:pt x="363131" y="627659"/>
                  </a:lnTo>
                  <a:lnTo>
                    <a:pt x="323823" y="611679"/>
                  </a:lnTo>
                  <a:lnTo>
                    <a:pt x="286149" y="591595"/>
                  </a:lnTo>
                  <a:lnTo>
                    <a:pt x="250235" y="567623"/>
                  </a:lnTo>
                  <a:lnTo>
                    <a:pt x="216203" y="539978"/>
                  </a:lnTo>
                  <a:lnTo>
                    <a:pt x="184180" y="508874"/>
                  </a:lnTo>
                  <a:lnTo>
                    <a:pt x="154288" y="474527"/>
                  </a:lnTo>
                  <a:lnTo>
                    <a:pt x="126652" y="437152"/>
                  </a:lnTo>
                  <a:lnTo>
                    <a:pt x="101398" y="396963"/>
                  </a:lnTo>
                  <a:lnTo>
                    <a:pt x="78649" y="354177"/>
                  </a:lnTo>
                  <a:lnTo>
                    <a:pt x="58529" y="309008"/>
                  </a:lnTo>
                  <a:lnTo>
                    <a:pt x="41163" y="261671"/>
                  </a:lnTo>
                  <a:lnTo>
                    <a:pt x="26676" y="212382"/>
                  </a:lnTo>
                  <a:lnTo>
                    <a:pt x="15192" y="161355"/>
                  </a:lnTo>
                  <a:lnTo>
                    <a:pt x="6835" y="108806"/>
                  </a:lnTo>
                  <a:lnTo>
                    <a:pt x="1729" y="54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93630" y="3204171"/>
              <a:ext cx="484505" cy="709295"/>
            </a:xfrm>
            <a:custGeom>
              <a:avLst/>
              <a:gdLst/>
              <a:ahLst/>
              <a:cxnLst/>
              <a:rect l="l" t="t" r="r" b="b"/>
              <a:pathLst>
                <a:path w="484505" h="709295">
                  <a:moveTo>
                    <a:pt x="484189" y="0"/>
                  </a:moveTo>
                  <a:lnTo>
                    <a:pt x="438977" y="2832"/>
                  </a:lnTo>
                  <a:lnTo>
                    <a:pt x="399589" y="9935"/>
                  </a:lnTo>
                  <a:lnTo>
                    <a:pt x="361373" y="21096"/>
                  </a:lnTo>
                  <a:lnTo>
                    <a:pt x="324442" y="36133"/>
                  </a:lnTo>
                  <a:lnTo>
                    <a:pt x="288908" y="54865"/>
                  </a:lnTo>
                  <a:lnTo>
                    <a:pt x="254884" y="77109"/>
                  </a:lnTo>
                  <a:lnTo>
                    <a:pt x="222481" y="102684"/>
                  </a:lnTo>
                  <a:lnTo>
                    <a:pt x="191813" y="131409"/>
                  </a:lnTo>
                  <a:lnTo>
                    <a:pt x="162992" y="163101"/>
                  </a:lnTo>
                  <a:lnTo>
                    <a:pt x="136129" y="197579"/>
                  </a:lnTo>
                  <a:lnTo>
                    <a:pt x="111339" y="234662"/>
                  </a:lnTo>
                  <a:lnTo>
                    <a:pt x="88732" y="274168"/>
                  </a:lnTo>
                  <a:lnTo>
                    <a:pt x="68422" y="315914"/>
                  </a:lnTo>
                  <a:lnTo>
                    <a:pt x="50521" y="359720"/>
                  </a:lnTo>
                  <a:lnTo>
                    <a:pt x="35142" y="405403"/>
                  </a:lnTo>
                  <a:lnTo>
                    <a:pt x="22396" y="452782"/>
                  </a:lnTo>
                  <a:lnTo>
                    <a:pt x="12396" y="501676"/>
                  </a:lnTo>
                  <a:lnTo>
                    <a:pt x="5255" y="551903"/>
                  </a:lnTo>
                  <a:lnTo>
                    <a:pt x="1086" y="603280"/>
                  </a:lnTo>
                  <a:lnTo>
                    <a:pt x="0" y="655627"/>
                  </a:lnTo>
                  <a:lnTo>
                    <a:pt x="2109" y="708761"/>
                  </a:lnTo>
                  <a:lnTo>
                    <a:pt x="7691" y="654002"/>
                  </a:lnTo>
                  <a:lnTo>
                    <a:pt x="16559" y="600877"/>
                  </a:lnTo>
                  <a:lnTo>
                    <a:pt x="28565" y="549568"/>
                  </a:lnTo>
                  <a:lnTo>
                    <a:pt x="43562" y="500256"/>
                  </a:lnTo>
                  <a:lnTo>
                    <a:pt x="61399" y="453122"/>
                  </a:lnTo>
                  <a:lnTo>
                    <a:pt x="81929" y="408347"/>
                  </a:lnTo>
                  <a:lnTo>
                    <a:pt x="105002" y="366113"/>
                  </a:lnTo>
                  <a:lnTo>
                    <a:pt x="130471" y="326601"/>
                  </a:lnTo>
                  <a:lnTo>
                    <a:pt x="158186" y="289991"/>
                  </a:lnTo>
                  <a:lnTo>
                    <a:pt x="187999" y="256466"/>
                  </a:lnTo>
                  <a:lnTo>
                    <a:pt x="219761" y="226206"/>
                  </a:lnTo>
                  <a:lnTo>
                    <a:pt x="253324" y="199393"/>
                  </a:lnTo>
                  <a:lnTo>
                    <a:pt x="288538" y="176208"/>
                  </a:lnTo>
                  <a:lnTo>
                    <a:pt x="325256" y="156832"/>
                  </a:lnTo>
                  <a:lnTo>
                    <a:pt x="363329" y="141446"/>
                  </a:lnTo>
                  <a:lnTo>
                    <a:pt x="402608" y="130232"/>
                  </a:lnTo>
                  <a:lnTo>
                    <a:pt x="442944" y="123371"/>
                  </a:lnTo>
                  <a:lnTo>
                    <a:pt x="484189" y="121043"/>
                  </a:lnTo>
                  <a:lnTo>
                    <a:pt x="484189" y="0"/>
                  </a:lnTo>
                  <a:close/>
                </a:path>
              </a:pathLst>
            </a:custGeom>
            <a:solidFill>
              <a:srgbClr val="CD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93632" y="3204171"/>
              <a:ext cx="484505" cy="1457960"/>
            </a:xfrm>
            <a:custGeom>
              <a:avLst/>
              <a:gdLst/>
              <a:ahLst/>
              <a:cxnLst/>
              <a:rect l="l" t="t" r="r" b="b"/>
              <a:pathLst>
                <a:path w="484505" h="1457960">
                  <a:moveTo>
                    <a:pt x="0" y="648246"/>
                  </a:moveTo>
                  <a:lnTo>
                    <a:pt x="1729" y="703196"/>
                  </a:lnTo>
                  <a:lnTo>
                    <a:pt x="6835" y="757054"/>
                  </a:lnTo>
                  <a:lnTo>
                    <a:pt x="15193" y="809604"/>
                  </a:lnTo>
                  <a:lnTo>
                    <a:pt x="26678" y="860632"/>
                  </a:lnTo>
                  <a:lnTo>
                    <a:pt x="41166" y="909922"/>
                  </a:lnTo>
                  <a:lnTo>
                    <a:pt x="58533" y="957259"/>
                  </a:lnTo>
                  <a:lnTo>
                    <a:pt x="78654" y="1002429"/>
                  </a:lnTo>
                  <a:lnTo>
                    <a:pt x="101404" y="1045215"/>
                  </a:lnTo>
                  <a:lnTo>
                    <a:pt x="126660" y="1085404"/>
                  </a:lnTo>
                  <a:lnTo>
                    <a:pt x="154296" y="1122779"/>
                  </a:lnTo>
                  <a:lnTo>
                    <a:pt x="184189" y="1157126"/>
                  </a:lnTo>
                  <a:lnTo>
                    <a:pt x="216214" y="1188230"/>
                  </a:lnTo>
                  <a:lnTo>
                    <a:pt x="250246" y="1215875"/>
                  </a:lnTo>
                  <a:lnTo>
                    <a:pt x="286162" y="1239847"/>
                  </a:lnTo>
                  <a:lnTo>
                    <a:pt x="323836" y="1259930"/>
                  </a:lnTo>
                  <a:lnTo>
                    <a:pt x="363144" y="1275910"/>
                  </a:lnTo>
                  <a:lnTo>
                    <a:pt x="363144" y="1215380"/>
                  </a:lnTo>
                  <a:lnTo>
                    <a:pt x="484192" y="1357010"/>
                  </a:lnTo>
                  <a:lnTo>
                    <a:pt x="363144" y="1457480"/>
                  </a:lnTo>
                  <a:lnTo>
                    <a:pt x="363144" y="1396950"/>
                  </a:lnTo>
                  <a:lnTo>
                    <a:pt x="323836" y="1380971"/>
                  </a:lnTo>
                  <a:lnTo>
                    <a:pt x="286162" y="1360887"/>
                  </a:lnTo>
                  <a:lnTo>
                    <a:pt x="250246" y="1336916"/>
                  </a:lnTo>
                  <a:lnTo>
                    <a:pt x="216214" y="1309271"/>
                  </a:lnTo>
                  <a:lnTo>
                    <a:pt x="184189" y="1278167"/>
                  </a:lnTo>
                  <a:lnTo>
                    <a:pt x="154296" y="1243821"/>
                  </a:lnTo>
                  <a:lnTo>
                    <a:pt x="126660" y="1206446"/>
                  </a:lnTo>
                  <a:lnTo>
                    <a:pt x="101404" y="1166258"/>
                  </a:lnTo>
                  <a:lnTo>
                    <a:pt x="78654" y="1123472"/>
                  </a:lnTo>
                  <a:lnTo>
                    <a:pt x="58533" y="1078303"/>
                  </a:lnTo>
                  <a:lnTo>
                    <a:pt x="41166" y="1030966"/>
                  </a:lnTo>
                  <a:lnTo>
                    <a:pt x="26678" y="981676"/>
                  </a:lnTo>
                  <a:lnTo>
                    <a:pt x="15193" y="930649"/>
                  </a:lnTo>
                  <a:lnTo>
                    <a:pt x="6835" y="878099"/>
                  </a:lnTo>
                  <a:lnTo>
                    <a:pt x="1729" y="824241"/>
                  </a:lnTo>
                  <a:lnTo>
                    <a:pt x="0" y="769291"/>
                  </a:lnTo>
                  <a:lnTo>
                    <a:pt x="0" y="648246"/>
                  </a:lnTo>
                  <a:lnTo>
                    <a:pt x="1777" y="592313"/>
                  </a:lnTo>
                  <a:lnTo>
                    <a:pt x="7012" y="537701"/>
                  </a:lnTo>
                  <a:lnTo>
                    <a:pt x="15559" y="484605"/>
                  </a:lnTo>
                  <a:lnTo>
                    <a:pt x="27273" y="433219"/>
                  </a:lnTo>
                  <a:lnTo>
                    <a:pt x="42009" y="383738"/>
                  </a:lnTo>
                  <a:lnTo>
                    <a:pt x="59621" y="336357"/>
                  </a:lnTo>
                  <a:lnTo>
                    <a:pt x="79964" y="291270"/>
                  </a:lnTo>
                  <a:lnTo>
                    <a:pt x="102893" y="248672"/>
                  </a:lnTo>
                  <a:lnTo>
                    <a:pt x="128262" y="208757"/>
                  </a:lnTo>
                  <a:lnTo>
                    <a:pt x="155926" y="171720"/>
                  </a:lnTo>
                  <a:lnTo>
                    <a:pt x="185739" y="137755"/>
                  </a:lnTo>
                  <a:lnTo>
                    <a:pt x="217557" y="107058"/>
                  </a:lnTo>
                  <a:lnTo>
                    <a:pt x="251234" y="79822"/>
                  </a:lnTo>
                  <a:lnTo>
                    <a:pt x="286624" y="56243"/>
                  </a:lnTo>
                  <a:lnTo>
                    <a:pt x="323582" y="36514"/>
                  </a:lnTo>
                  <a:lnTo>
                    <a:pt x="361964" y="20831"/>
                  </a:lnTo>
                  <a:lnTo>
                    <a:pt x="401623" y="9388"/>
                  </a:lnTo>
                  <a:lnTo>
                    <a:pt x="442414" y="2379"/>
                  </a:lnTo>
                  <a:lnTo>
                    <a:pt x="484192" y="0"/>
                  </a:lnTo>
                  <a:lnTo>
                    <a:pt x="484192" y="121048"/>
                  </a:lnTo>
                  <a:lnTo>
                    <a:pt x="442947" y="123375"/>
                  </a:lnTo>
                  <a:lnTo>
                    <a:pt x="402611" y="130236"/>
                  </a:lnTo>
                  <a:lnTo>
                    <a:pt x="363332" y="141450"/>
                  </a:lnTo>
                  <a:lnTo>
                    <a:pt x="325260" y="156836"/>
                  </a:lnTo>
                  <a:lnTo>
                    <a:pt x="288542" y="176211"/>
                  </a:lnTo>
                  <a:lnTo>
                    <a:pt x="253328" y="199396"/>
                  </a:lnTo>
                  <a:lnTo>
                    <a:pt x="219765" y="226209"/>
                  </a:lnTo>
                  <a:lnTo>
                    <a:pt x="188003" y="256469"/>
                  </a:lnTo>
                  <a:lnTo>
                    <a:pt x="158191" y="289994"/>
                  </a:lnTo>
                  <a:lnTo>
                    <a:pt x="130476" y="326603"/>
                  </a:lnTo>
                  <a:lnTo>
                    <a:pt x="105008" y="366115"/>
                  </a:lnTo>
                  <a:lnTo>
                    <a:pt x="81934" y="408350"/>
                  </a:lnTo>
                  <a:lnTo>
                    <a:pt x="61405" y="453125"/>
                  </a:lnTo>
                  <a:lnTo>
                    <a:pt x="43568" y="500260"/>
                  </a:lnTo>
                  <a:lnTo>
                    <a:pt x="28571" y="549573"/>
                  </a:lnTo>
                  <a:lnTo>
                    <a:pt x="16565" y="600883"/>
                  </a:lnTo>
                  <a:lnTo>
                    <a:pt x="7696" y="654009"/>
                  </a:lnTo>
                  <a:lnTo>
                    <a:pt x="2115" y="7087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0361" y="2672526"/>
              <a:ext cx="827405" cy="682625"/>
            </a:xfrm>
            <a:custGeom>
              <a:avLst/>
              <a:gdLst/>
              <a:ahLst/>
              <a:cxnLst/>
              <a:rect l="l" t="t" r="r" b="b"/>
              <a:pathLst>
                <a:path w="827405" h="682625">
                  <a:moveTo>
                    <a:pt x="0" y="2765"/>
                  </a:moveTo>
                  <a:lnTo>
                    <a:pt x="429190" y="0"/>
                  </a:lnTo>
                  <a:lnTo>
                    <a:pt x="827130" y="6819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27380" y="2490508"/>
            <a:ext cx="1405255" cy="35433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90"/>
              </a:spcBef>
            </a:pPr>
            <a:r>
              <a:rPr sz="1800" spc="-85" dirty="0">
                <a:latin typeface="Trebuchet MS"/>
                <a:cs typeface="Trebuchet MS"/>
              </a:rPr>
              <a:t>System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calls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73133" y="2722192"/>
            <a:ext cx="1824989" cy="1901189"/>
            <a:chOff x="2973133" y="2722192"/>
            <a:chExt cx="1824989" cy="1901189"/>
          </a:xfrm>
        </p:grpSpPr>
        <p:sp>
          <p:nvSpPr>
            <p:cNvPr id="38" name="object 38"/>
            <p:cNvSpPr/>
            <p:nvPr/>
          </p:nvSpPr>
          <p:spPr>
            <a:xfrm>
              <a:off x="3047479" y="3808882"/>
              <a:ext cx="327025" cy="468630"/>
            </a:xfrm>
            <a:custGeom>
              <a:avLst/>
              <a:gdLst/>
              <a:ahLst/>
              <a:cxnLst/>
              <a:rect l="l" t="t" r="r" b="b"/>
              <a:pathLst>
                <a:path w="327025" h="468629">
                  <a:moveTo>
                    <a:pt x="99402" y="0"/>
                  </a:moveTo>
                  <a:lnTo>
                    <a:pt x="0" y="106451"/>
                  </a:lnTo>
                  <a:lnTo>
                    <a:pt x="75006" y="250875"/>
                  </a:lnTo>
                  <a:lnTo>
                    <a:pt x="82918" y="169544"/>
                  </a:lnTo>
                  <a:lnTo>
                    <a:pt x="131665" y="190315"/>
                  </a:lnTo>
                  <a:lnTo>
                    <a:pt x="175895" y="217113"/>
                  </a:lnTo>
                  <a:lnTo>
                    <a:pt x="215098" y="249289"/>
                  </a:lnTo>
                  <a:lnTo>
                    <a:pt x="248761" y="286192"/>
                  </a:lnTo>
                  <a:lnTo>
                    <a:pt x="276373" y="327175"/>
                  </a:lnTo>
                  <a:lnTo>
                    <a:pt x="297423" y="371586"/>
                  </a:lnTo>
                  <a:lnTo>
                    <a:pt x="311400" y="418776"/>
                  </a:lnTo>
                  <a:lnTo>
                    <a:pt x="317792" y="468096"/>
                  </a:lnTo>
                  <a:lnTo>
                    <a:pt x="325364" y="423838"/>
                  </a:lnTo>
                  <a:lnTo>
                    <a:pt x="326424" y="379887"/>
                  </a:lnTo>
                  <a:lnTo>
                    <a:pt x="321264" y="336749"/>
                  </a:lnTo>
                  <a:lnTo>
                    <a:pt x="310181" y="294926"/>
                  </a:lnTo>
                  <a:lnTo>
                    <a:pt x="293469" y="254923"/>
                  </a:lnTo>
                  <a:lnTo>
                    <a:pt x="271422" y="217243"/>
                  </a:lnTo>
                  <a:lnTo>
                    <a:pt x="244336" y="182390"/>
                  </a:lnTo>
                  <a:lnTo>
                    <a:pt x="212504" y="150869"/>
                  </a:lnTo>
                  <a:lnTo>
                    <a:pt x="176223" y="123182"/>
                  </a:lnTo>
                  <a:lnTo>
                    <a:pt x="135787" y="99835"/>
                  </a:lnTo>
                  <a:lnTo>
                    <a:pt x="91490" y="81330"/>
                  </a:lnTo>
                  <a:lnTo>
                    <a:pt x="994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79483" y="4233189"/>
              <a:ext cx="393700" cy="383540"/>
            </a:xfrm>
            <a:custGeom>
              <a:avLst/>
              <a:gdLst/>
              <a:ahLst/>
              <a:cxnLst/>
              <a:rect l="l" t="t" r="r" b="b"/>
              <a:pathLst>
                <a:path w="393700" h="383539">
                  <a:moveTo>
                    <a:pt x="393280" y="0"/>
                  </a:moveTo>
                  <a:lnTo>
                    <a:pt x="385738" y="44148"/>
                  </a:lnTo>
                  <a:lnTo>
                    <a:pt x="372210" y="85880"/>
                  </a:lnTo>
                  <a:lnTo>
                    <a:pt x="353155" y="124845"/>
                  </a:lnTo>
                  <a:lnTo>
                    <a:pt x="329031" y="160694"/>
                  </a:lnTo>
                  <a:lnTo>
                    <a:pt x="300298" y="193077"/>
                  </a:lnTo>
                  <a:lnTo>
                    <a:pt x="267412" y="221645"/>
                  </a:lnTo>
                  <a:lnTo>
                    <a:pt x="230834" y="246048"/>
                  </a:lnTo>
                  <a:lnTo>
                    <a:pt x="191020" y="265937"/>
                  </a:lnTo>
                  <a:lnTo>
                    <a:pt x="148430" y="280961"/>
                  </a:lnTo>
                  <a:lnTo>
                    <a:pt x="103522" y="290773"/>
                  </a:lnTo>
                  <a:lnTo>
                    <a:pt x="56754" y="295021"/>
                  </a:lnTo>
                  <a:lnTo>
                    <a:pt x="8585" y="293357"/>
                  </a:lnTo>
                  <a:lnTo>
                    <a:pt x="0" y="381571"/>
                  </a:lnTo>
                  <a:lnTo>
                    <a:pt x="48172" y="383235"/>
                  </a:lnTo>
                  <a:lnTo>
                    <a:pt x="94942" y="378987"/>
                  </a:lnTo>
                  <a:lnTo>
                    <a:pt x="139852" y="369176"/>
                  </a:lnTo>
                  <a:lnTo>
                    <a:pt x="182444" y="354151"/>
                  </a:lnTo>
                  <a:lnTo>
                    <a:pt x="222259" y="334262"/>
                  </a:lnTo>
                  <a:lnTo>
                    <a:pt x="258838" y="309859"/>
                  </a:lnTo>
                  <a:lnTo>
                    <a:pt x="291724" y="281291"/>
                  </a:lnTo>
                  <a:lnTo>
                    <a:pt x="320458" y="248908"/>
                  </a:lnTo>
                  <a:lnTo>
                    <a:pt x="344582" y="213059"/>
                  </a:lnTo>
                  <a:lnTo>
                    <a:pt x="363637" y="174094"/>
                  </a:lnTo>
                  <a:lnTo>
                    <a:pt x="377165" y="132362"/>
                  </a:lnTo>
                  <a:lnTo>
                    <a:pt x="384708" y="88214"/>
                  </a:lnTo>
                  <a:lnTo>
                    <a:pt x="393280" y="0"/>
                  </a:lnTo>
                  <a:close/>
                </a:path>
              </a:pathLst>
            </a:custGeom>
            <a:solidFill>
              <a:srgbClr val="CD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79483" y="3808879"/>
              <a:ext cx="394335" cy="807720"/>
            </a:xfrm>
            <a:custGeom>
              <a:avLst/>
              <a:gdLst/>
              <a:ahLst/>
              <a:cxnLst/>
              <a:rect l="l" t="t" r="r" b="b"/>
              <a:pathLst>
                <a:path w="394335" h="807720">
                  <a:moveTo>
                    <a:pt x="385777" y="468104"/>
                  </a:moveTo>
                  <a:lnTo>
                    <a:pt x="379386" y="418783"/>
                  </a:lnTo>
                  <a:lnTo>
                    <a:pt x="365411" y="371591"/>
                  </a:lnTo>
                  <a:lnTo>
                    <a:pt x="344363" y="327178"/>
                  </a:lnTo>
                  <a:lnTo>
                    <a:pt x="316752" y="286194"/>
                  </a:lnTo>
                  <a:lnTo>
                    <a:pt x="283089" y="249289"/>
                  </a:lnTo>
                  <a:lnTo>
                    <a:pt x="243887" y="217112"/>
                  </a:lnTo>
                  <a:lnTo>
                    <a:pt x="199655" y="190314"/>
                  </a:lnTo>
                  <a:lnTo>
                    <a:pt x="150906" y="169543"/>
                  </a:lnTo>
                  <a:lnTo>
                    <a:pt x="143000" y="250875"/>
                  </a:lnTo>
                  <a:lnTo>
                    <a:pt x="67993" y="106457"/>
                  </a:lnTo>
                  <a:lnTo>
                    <a:pt x="167388" y="0"/>
                  </a:lnTo>
                  <a:lnTo>
                    <a:pt x="159482" y="81331"/>
                  </a:lnTo>
                  <a:lnTo>
                    <a:pt x="208052" y="102001"/>
                  </a:lnTo>
                  <a:lnTo>
                    <a:pt x="252024" y="128571"/>
                  </a:lnTo>
                  <a:lnTo>
                    <a:pt x="290949" y="160381"/>
                  </a:lnTo>
                  <a:lnTo>
                    <a:pt x="324375" y="196772"/>
                  </a:lnTo>
                  <a:lnTo>
                    <a:pt x="351852" y="237082"/>
                  </a:lnTo>
                  <a:lnTo>
                    <a:pt x="372931" y="280651"/>
                  </a:lnTo>
                  <a:lnTo>
                    <a:pt x="387162" y="326819"/>
                  </a:lnTo>
                  <a:lnTo>
                    <a:pt x="394093" y="374926"/>
                  </a:lnTo>
                  <a:lnTo>
                    <a:pt x="393276" y="424311"/>
                  </a:lnTo>
                  <a:lnTo>
                    <a:pt x="384701" y="512524"/>
                  </a:lnTo>
                  <a:lnTo>
                    <a:pt x="377158" y="556672"/>
                  </a:lnTo>
                  <a:lnTo>
                    <a:pt x="363629" y="598403"/>
                  </a:lnTo>
                  <a:lnTo>
                    <a:pt x="344574" y="637368"/>
                  </a:lnTo>
                  <a:lnTo>
                    <a:pt x="320450" y="673216"/>
                  </a:lnTo>
                  <a:lnTo>
                    <a:pt x="291716" y="705599"/>
                  </a:lnTo>
                  <a:lnTo>
                    <a:pt x="258831" y="734167"/>
                  </a:lnTo>
                  <a:lnTo>
                    <a:pt x="222252" y="758570"/>
                  </a:lnTo>
                  <a:lnTo>
                    <a:pt x="182438" y="778458"/>
                  </a:lnTo>
                  <a:lnTo>
                    <a:pt x="139847" y="793483"/>
                  </a:lnTo>
                  <a:lnTo>
                    <a:pt x="94939" y="803295"/>
                  </a:lnTo>
                  <a:lnTo>
                    <a:pt x="48170" y="807544"/>
                  </a:lnTo>
                  <a:lnTo>
                    <a:pt x="0" y="805881"/>
                  </a:lnTo>
                  <a:lnTo>
                    <a:pt x="8575" y="717668"/>
                  </a:lnTo>
                  <a:lnTo>
                    <a:pt x="56745" y="719331"/>
                  </a:lnTo>
                  <a:lnTo>
                    <a:pt x="103514" y="715082"/>
                  </a:lnTo>
                  <a:lnTo>
                    <a:pt x="148423" y="705271"/>
                  </a:lnTo>
                  <a:lnTo>
                    <a:pt x="191013" y="690246"/>
                  </a:lnTo>
                  <a:lnTo>
                    <a:pt x="230827" y="670357"/>
                  </a:lnTo>
                  <a:lnTo>
                    <a:pt x="267406" y="645954"/>
                  </a:lnTo>
                  <a:lnTo>
                    <a:pt x="300292" y="617386"/>
                  </a:lnTo>
                  <a:lnTo>
                    <a:pt x="329026" y="585003"/>
                  </a:lnTo>
                  <a:lnTo>
                    <a:pt x="353149" y="549155"/>
                  </a:lnTo>
                  <a:lnTo>
                    <a:pt x="372205" y="510190"/>
                  </a:lnTo>
                  <a:lnTo>
                    <a:pt x="385733" y="468459"/>
                  </a:lnTo>
                  <a:lnTo>
                    <a:pt x="393276" y="42431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55656" y="3547579"/>
              <a:ext cx="608330" cy="437515"/>
            </a:xfrm>
            <a:custGeom>
              <a:avLst/>
              <a:gdLst/>
              <a:ahLst/>
              <a:cxnLst/>
              <a:rect l="l" t="t" r="r" b="b"/>
              <a:pathLst>
                <a:path w="608329" h="437514">
                  <a:moveTo>
                    <a:pt x="587781" y="0"/>
                  </a:moveTo>
                  <a:lnTo>
                    <a:pt x="541111" y="58618"/>
                  </a:lnTo>
                  <a:lnTo>
                    <a:pt x="508849" y="85421"/>
                  </a:lnTo>
                  <a:lnTo>
                    <a:pt x="471145" y="110308"/>
                  </a:lnTo>
                  <a:lnTo>
                    <a:pt x="428383" y="133097"/>
                  </a:lnTo>
                  <a:lnTo>
                    <a:pt x="380945" y="153603"/>
                  </a:lnTo>
                  <a:lnTo>
                    <a:pt x="329215" y="171643"/>
                  </a:lnTo>
                  <a:lnTo>
                    <a:pt x="273574" y="187033"/>
                  </a:lnTo>
                  <a:lnTo>
                    <a:pt x="214407" y="199590"/>
                  </a:lnTo>
                  <a:lnTo>
                    <a:pt x="152095" y="209130"/>
                  </a:lnTo>
                  <a:lnTo>
                    <a:pt x="152095" y="133083"/>
                  </a:lnTo>
                  <a:lnTo>
                    <a:pt x="0" y="294538"/>
                  </a:lnTo>
                  <a:lnTo>
                    <a:pt x="152095" y="437286"/>
                  </a:lnTo>
                  <a:lnTo>
                    <a:pt x="152095" y="361238"/>
                  </a:lnTo>
                  <a:lnTo>
                    <a:pt x="220222" y="350647"/>
                  </a:lnTo>
                  <a:lnTo>
                    <a:pt x="279569" y="337726"/>
                  </a:lnTo>
                  <a:lnTo>
                    <a:pt x="334875" y="322059"/>
                  </a:lnTo>
                  <a:lnTo>
                    <a:pt x="385878" y="303867"/>
                  </a:lnTo>
                  <a:lnTo>
                    <a:pt x="432316" y="283369"/>
                  </a:lnTo>
                  <a:lnTo>
                    <a:pt x="473925" y="260786"/>
                  </a:lnTo>
                  <a:lnTo>
                    <a:pt x="510444" y="236338"/>
                  </a:lnTo>
                  <a:lnTo>
                    <a:pt x="541608" y="210244"/>
                  </a:lnTo>
                  <a:lnTo>
                    <a:pt x="586824" y="154001"/>
                  </a:lnTo>
                  <a:lnTo>
                    <a:pt x="607472" y="93816"/>
                  </a:lnTo>
                  <a:lnTo>
                    <a:pt x="607926" y="62796"/>
                  </a:lnTo>
                  <a:lnTo>
                    <a:pt x="601450" y="31450"/>
                  </a:lnTo>
                  <a:lnTo>
                    <a:pt x="58778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55656" y="3176993"/>
              <a:ext cx="608965" cy="447040"/>
            </a:xfrm>
            <a:custGeom>
              <a:avLst/>
              <a:gdLst/>
              <a:ahLst/>
              <a:cxnLst/>
              <a:rect l="l" t="t" r="r" b="b"/>
              <a:pathLst>
                <a:path w="608964" h="447039">
                  <a:moveTo>
                    <a:pt x="0" y="0"/>
                  </a:moveTo>
                  <a:lnTo>
                    <a:pt x="0" y="152107"/>
                  </a:lnTo>
                  <a:lnTo>
                    <a:pt x="62206" y="153628"/>
                  </a:lnTo>
                  <a:lnTo>
                    <a:pt x="122616" y="158091"/>
                  </a:lnTo>
                  <a:lnTo>
                    <a:pt x="180923" y="165349"/>
                  </a:lnTo>
                  <a:lnTo>
                    <a:pt x="236822" y="175253"/>
                  </a:lnTo>
                  <a:lnTo>
                    <a:pt x="290006" y="187656"/>
                  </a:lnTo>
                  <a:lnTo>
                    <a:pt x="340171" y="202409"/>
                  </a:lnTo>
                  <a:lnTo>
                    <a:pt x="387009" y="219364"/>
                  </a:lnTo>
                  <a:lnTo>
                    <a:pt x="430215" y="238374"/>
                  </a:lnTo>
                  <a:lnTo>
                    <a:pt x="469484" y="259290"/>
                  </a:lnTo>
                  <a:lnTo>
                    <a:pt x="504509" y="281964"/>
                  </a:lnTo>
                  <a:lnTo>
                    <a:pt x="534985" y="306249"/>
                  </a:lnTo>
                  <a:lnTo>
                    <a:pt x="581065" y="359057"/>
                  </a:lnTo>
                  <a:lnTo>
                    <a:pt x="605277" y="416530"/>
                  </a:lnTo>
                  <a:lnTo>
                    <a:pt x="608418" y="446646"/>
                  </a:lnTo>
                  <a:lnTo>
                    <a:pt x="608418" y="294538"/>
                  </a:lnTo>
                  <a:lnTo>
                    <a:pt x="596057" y="235177"/>
                  </a:lnTo>
                  <a:lnTo>
                    <a:pt x="560605" y="179888"/>
                  </a:lnTo>
                  <a:lnTo>
                    <a:pt x="504509" y="129856"/>
                  </a:lnTo>
                  <a:lnTo>
                    <a:pt x="469484" y="107182"/>
                  </a:lnTo>
                  <a:lnTo>
                    <a:pt x="430215" y="86266"/>
                  </a:lnTo>
                  <a:lnTo>
                    <a:pt x="387009" y="67256"/>
                  </a:lnTo>
                  <a:lnTo>
                    <a:pt x="340171" y="50301"/>
                  </a:lnTo>
                  <a:lnTo>
                    <a:pt x="290006" y="35548"/>
                  </a:lnTo>
                  <a:lnTo>
                    <a:pt x="236822" y="23145"/>
                  </a:lnTo>
                  <a:lnTo>
                    <a:pt x="180923" y="13241"/>
                  </a:lnTo>
                  <a:lnTo>
                    <a:pt x="122616" y="5983"/>
                  </a:lnTo>
                  <a:lnTo>
                    <a:pt x="62206" y="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55656" y="3176993"/>
              <a:ext cx="608965" cy="808355"/>
            </a:xfrm>
            <a:custGeom>
              <a:avLst/>
              <a:gdLst/>
              <a:ahLst/>
              <a:cxnLst/>
              <a:rect l="l" t="t" r="r" b="b"/>
              <a:pathLst>
                <a:path w="608964" h="808354">
                  <a:moveTo>
                    <a:pt x="608425" y="446641"/>
                  </a:moveTo>
                  <a:lnTo>
                    <a:pt x="596064" y="387282"/>
                  </a:lnTo>
                  <a:lnTo>
                    <a:pt x="560612" y="331994"/>
                  </a:lnTo>
                  <a:lnTo>
                    <a:pt x="504515" y="281963"/>
                  </a:lnTo>
                  <a:lnTo>
                    <a:pt x="469490" y="259289"/>
                  </a:lnTo>
                  <a:lnTo>
                    <a:pt x="430221" y="238373"/>
                  </a:lnTo>
                  <a:lnTo>
                    <a:pt x="387015" y="219363"/>
                  </a:lnTo>
                  <a:lnTo>
                    <a:pt x="340176" y="202408"/>
                  </a:lnTo>
                  <a:lnTo>
                    <a:pt x="290011" y="187654"/>
                  </a:lnTo>
                  <a:lnTo>
                    <a:pt x="236826" y="175252"/>
                  </a:lnTo>
                  <a:lnTo>
                    <a:pt x="180927" y="165347"/>
                  </a:lnTo>
                  <a:lnTo>
                    <a:pt x="122618" y="158090"/>
                  </a:lnTo>
                  <a:lnTo>
                    <a:pt x="62207" y="153626"/>
                  </a:lnTo>
                  <a:lnTo>
                    <a:pt x="0" y="152106"/>
                  </a:lnTo>
                  <a:lnTo>
                    <a:pt x="0" y="0"/>
                  </a:lnTo>
                  <a:lnTo>
                    <a:pt x="62207" y="1520"/>
                  </a:lnTo>
                  <a:lnTo>
                    <a:pt x="122618" y="5983"/>
                  </a:lnTo>
                  <a:lnTo>
                    <a:pt x="180927" y="13241"/>
                  </a:lnTo>
                  <a:lnTo>
                    <a:pt x="236826" y="23146"/>
                  </a:lnTo>
                  <a:lnTo>
                    <a:pt x="290011" y="35548"/>
                  </a:lnTo>
                  <a:lnTo>
                    <a:pt x="340176" y="50302"/>
                  </a:lnTo>
                  <a:lnTo>
                    <a:pt x="387015" y="67257"/>
                  </a:lnTo>
                  <a:lnTo>
                    <a:pt x="430221" y="86267"/>
                  </a:lnTo>
                  <a:lnTo>
                    <a:pt x="469490" y="107183"/>
                  </a:lnTo>
                  <a:lnTo>
                    <a:pt x="504515" y="129857"/>
                  </a:lnTo>
                  <a:lnTo>
                    <a:pt x="534991" y="154142"/>
                  </a:lnTo>
                  <a:lnTo>
                    <a:pt x="581071" y="206949"/>
                  </a:lnTo>
                  <a:lnTo>
                    <a:pt x="605284" y="264420"/>
                  </a:lnTo>
                  <a:lnTo>
                    <a:pt x="608425" y="294535"/>
                  </a:lnTo>
                  <a:lnTo>
                    <a:pt x="608425" y="446641"/>
                  </a:lnTo>
                  <a:lnTo>
                    <a:pt x="593278" y="512068"/>
                  </a:lnTo>
                  <a:lnTo>
                    <a:pt x="549816" y="572807"/>
                  </a:lnTo>
                  <a:lnTo>
                    <a:pt x="518392" y="600840"/>
                  </a:lnTo>
                  <a:lnTo>
                    <a:pt x="481002" y="627006"/>
                  </a:lnTo>
                  <a:lnTo>
                    <a:pt x="438015" y="651073"/>
                  </a:lnTo>
                  <a:lnTo>
                    <a:pt x="389802" y="672810"/>
                  </a:lnTo>
                  <a:lnTo>
                    <a:pt x="336734" y="691985"/>
                  </a:lnTo>
                  <a:lnTo>
                    <a:pt x="279182" y="708367"/>
                  </a:lnTo>
                  <a:lnTo>
                    <a:pt x="217515" y="721723"/>
                  </a:lnTo>
                  <a:lnTo>
                    <a:pt x="152106" y="731823"/>
                  </a:lnTo>
                  <a:lnTo>
                    <a:pt x="152106" y="807876"/>
                  </a:lnTo>
                  <a:lnTo>
                    <a:pt x="0" y="665123"/>
                  </a:lnTo>
                  <a:lnTo>
                    <a:pt x="152106" y="503664"/>
                  </a:lnTo>
                  <a:lnTo>
                    <a:pt x="152106" y="579717"/>
                  </a:lnTo>
                  <a:lnTo>
                    <a:pt x="214417" y="570178"/>
                  </a:lnTo>
                  <a:lnTo>
                    <a:pt x="273584" y="557621"/>
                  </a:lnTo>
                  <a:lnTo>
                    <a:pt x="329224" y="542231"/>
                  </a:lnTo>
                  <a:lnTo>
                    <a:pt x="380953" y="524191"/>
                  </a:lnTo>
                  <a:lnTo>
                    <a:pt x="428391" y="503685"/>
                  </a:lnTo>
                  <a:lnTo>
                    <a:pt x="471152" y="480896"/>
                  </a:lnTo>
                  <a:lnTo>
                    <a:pt x="508856" y="456008"/>
                  </a:lnTo>
                  <a:lnTo>
                    <a:pt x="541119" y="429205"/>
                  </a:lnTo>
                  <a:lnTo>
                    <a:pt x="567559" y="400670"/>
                  </a:lnTo>
                  <a:lnTo>
                    <a:pt x="587792" y="3705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8120" y="2728542"/>
              <a:ext cx="443230" cy="525145"/>
            </a:xfrm>
            <a:custGeom>
              <a:avLst/>
              <a:gdLst/>
              <a:ahLst/>
              <a:cxnLst/>
              <a:rect l="l" t="t" r="r" b="b"/>
              <a:pathLst>
                <a:path w="443229" h="525145">
                  <a:moveTo>
                    <a:pt x="443114" y="0"/>
                  </a:moveTo>
                  <a:lnTo>
                    <a:pt x="216903" y="9112"/>
                  </a:lnTo>
                  <a:lnTo>
                    <a:pt x="0" y="5248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65928" y="2543759"/>
            <a:ext cx="1630680" cy="35433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00"/>
              </a:spcBef>
            </a:pPr>
            <a:r>
              <a:rPr sz="1800" spc="-75" dirty="0">
                <a:latin typeface="Trebuchet MS"/>
                <a:cs typeface="Trebuchet MS"/>
              </a:rPr>
              <a:t>Function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calls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7512" y="5690108"/>
            <a:ext cx="112769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i="1" spc="-170" dirty="0">
                <a:solidFill>
                  <a:srgbClr val="0070C0"/>
                </a:solidFill>
                <a:latin typeface="Trebuchet MS"/>
                <a:cs typeface="Trebuchet MS"/>
              </a:rPr>
              <a:t>For</a:t>
            </a:r>
            <a:r>
              <a:rPr sz="2800" i="1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05" dirty="0">
                <a:solidFill>
                  <a:srgbClr val="0070C0"/>
                </a:solidFill>
                <a:latin typeface="Trebuchet MS"/>
                <a:cs typeface="Trebuchet MS"/>
              </a:rPr>
              <a:t>many</a:t>
            </a:r>
            <a:r>
              <a:rPr sz="2800" i="1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50" dirty="0">
                <a:solidFill>
                  <a:srgbClr val="0070C0"/>
                </a:solidFill>
                <a:latin typeface="Trebuchet MS"/>
                <a:cs typeface="Trebuchet MS"/>
              </a:rPr>
              <a:t>applications,</a:t>
            </a:r>
            <a:r>
              <a:rPr sz="2800" i="1" spc="-20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40" dirty="0">
                <a:solidFill>
                  <a:srgbClr val="0070C0"/>
                </a:solidFill>
                <a:latin typeface="Trebuchet MS"/>
                <a:cs typeface="Trebuchet MS"/>
              </a:rPr>
              <a:t>more</a:t>
            </a:r>
            <a:r>
              <a:rPr sz="2800" i="1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20" dirty="0">
                <a:solidFill>
                  <a:srgbClr val="0070C0"/>
                </a:solidFill>
                <a:latin typeface="Trebuchet MS"/>
                <a:cs typeface="Trebuchet MS"/>
              </a:rPr>
              <a:t>than</a:t>
            </a:r>
            <a:r>
              <a:rPr sz="2800" i="1" spc="-20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75" dirty="0">
                <a:solidFill>
                  <a:srgbClr val="0070C0"/>
                </a:solidFill>
                <a:latin typeface="Trebuchet MS"/>
                <a:cs typeface="Trebuchet MS"/>
              </a:rPr>
              <a:t>90%</a:t>
            </a:r>
            <a:r>
              <a:rPr sz="2800" i="1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70" dirty="0">
                <a:solidFill>
                  <a:srgbClr val="0070C0"/>
                </a:solidFill>
                <a:latin typeface="Trebuchet MS"/>
                <a:cs typeface="Trebuchet MS"/>
              </a:rPr>
              <a:t>of</a:t>
            </a:r>
            <a:r>
              <a:rPr sz="2800" i="1" spc="-2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30" dirty="0">
                <a:solidFill>
                  <a:srgbClr val="0070C0"/>
                </a:solidFill>
                <a:latin typeface="Trebuchet MS"/>
                <a:cs typeface="Trebuchet MS"/>
              </a:rPr>
              <a:t>syscalls</a:t>
            </a:r>
            <a:r>
              <a:rPr sz="2800" i="1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40" dirty="0">
                <a:solidFill>
                  <a:srgbClr val="0070C0"/>
                </a:solidFill>
                <a:latin typeface="Trebuchet MS"/>
                <a:cs typeface="Trebuchet MS"/>
              </a:rPr>
              <a:t>are</a:t>
            </a:r>
            <a:r>
              <a:rPr sz="2800" i="1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60" dirty="0">
                <a:solidFill>
                  <a:srgbClr val="0070C0"/>
                </a:solidFill>
                <a:latin typeface="Trebuchet MS"/>
                <a:cs typeface="Trebuchet MS"/>
              </a:rPr>
              <a:t>turned</a:t>
            </a:r>
            <a:r>
              <a:rPr sz="2800" i="1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75" dirty="0">
                <a:solidFill>
                  <a:srgbClr val="0070C0"/>
                </a:solidFill>
                <a:latin typeface="Trebuchet MS"/>
                <a:cs typeface="Trebuchet MS"/>
              </a:rPr>
              <a:t>into</a:t>
            </a:r>
            <a:r>
              <a:rPr sz="2800" i="1" spc="-20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60" dirty="0">
                <a:solidFill>
                  <a:srgbClr val="0070C0"/>
                </a:solidFill>
                <a:latin typeface="Trebuchet MS"/>
                <a:cs typeface="Trebuchet MS"/>
              </a:rPr>
              <a:t>function</a:t>
            </a:r>
            <a:r>
              <a:rPr sz="2800" i="1" spc="-2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55" dirty="0">
                <a:solidFill>
                  <a:srgbClr val="0070C0"/>
                </a:solidFill>
                <a:latin typeface="Trebuchet MS"/>
                <a:cs typeface="Trebuchet MS"/>
              </a:rPr>
              <a:t>calls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24479" y="3591064"/>
            <a:ext cx="975360" cy="102870"/>
          </a:xfrm>
          <a:custGeom>
            <a:avLst/>
            <a:gdLst/>
            <a:ahLst/>
            <a:cxnLst/>
            <a:rect l="l" t="t" r="r" b="b"/>
            <a:pathLst>
              <a:path w="975360" h="102870">
                <a:moveTo>
                  <a:pt x="332473" y="4711"/>
                </a:moveTo>
                <a:lnTo>
                  <a:pt x="0" y="4711"/>
                </a:lnTo>
                <a:lnTo>
                  <a:pt x="0" y="102425"/>
                </a:lnTo>
                <a:lnTo>
                  <a:pt x="332473" y="102425"/>
                </a:lnTo>
                <a:lnTo>
                  <a:pt x="332473" y="4711"/>
                </a:lnTo>
                <a:close/>
              </a:path>
              <a:path w="975360" h="102870">
                <a:moveTo>
                  <a:pt x="975182" y="0"/>
                </a:moveTo>
                <a:lnTo>
                  <a:pt x="642708" y="0"/>
                </a:lnTo>
                <a:lnTo>
                  <a:pt x="642708" y="97713"/>
                </a:lnTo>
                <a:lnTo>
                  <a:pt x="975182" y="97713"/>
                </a:lnTo>
                <a:lnTo>
                  <a:pt x="975182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37680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35" dirty="0"/>
              <a:t>Evaluation</a:t>
            </a:r>
            <a:r>
              <a:rPr sz="4400" spc="-395" dirty="0"/>
              <a:t> </a:t>
            </a:r>
            <a:r>
              <a:rPr sz="4400" spc="-195" dirty="0"/>
              <a:t>Setup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187"/>
            <a:ext cx="6406515" cy="424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5" dirty="0">
                <a:latin typeface="Trebuchet MS"/>
                <a:cs typeface="Trebuchet MS"/>
              </a:rPr>
              <a:t>Testbed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Amazon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EC2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90" dirty="0">
                <a:latin typeface="Trebuchet MS"/>
                <a:cs typeface="Trebuchet MS"/>
              </a:rPr>
              <a:t>Google </a:t>
            </a:r>
            <a:r>
              <a:rPr sz="2400" spc="-100" dirty="0">
                <a:latin typeface="Trebuchet MS"/>
                <a:cs typeface="Trebuchet MS"/>
              </a:rPr>
              <a:t>Compute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Engine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3329"/>
              </a:lnSpc>
              <a:spcBef>
                <a:spcPts val="2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Compared </a:t>
            </a:r>
            <a:r>
              <a:rPr sz="2800" spc="-130" dirty="0">
                <a:latin typeface="Trebuchet MS"/>
                <a:cs typeface="Trebuchet MS"/>
              </a:rPr>
              <a:t>container</a:t>
            </a:r>
            <a:r>
              <a:rPr sz="2800" spc="-3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runtimes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latin typeface="Trebuchet MS"/>
                <a:cs typeface="Trebuchet MS"/>
              </a:rPr>
              <a:t>Docker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latin typeface="Trebuchet MS"/>
                <a:cs typeface="Trebuchet MS"/>
              </a:rPr>
              <a:t>gVisor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(Ptrace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Amazon,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KVM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Google)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25" dirty="0">
                <a:latin typeface="Trebuchet MS"/>
                <a:cs typeface="Trebuchet MS"/>
              </a:rPr>
              <a:t>Clear-Container </a:t>
            </a:r>
            <a:r>
              <a:rPr sz="2400" spc="-100" dirty="0">
                <a:latin typeface="Trebuchet MS"/>
                <a:cs typeface="Trebuchet MS"/>
              </a:rPr>
              <a:t>(only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Google)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Trebuchet MS"/>
                <a:cs typeface="Trebuchet MS"/>
              </a:rPr>
              <a:t>Xen-Container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20" dirty="0">
                <a:latin typeface="Trebuchet MS"/>
                <a:cs typeface="Trebuchet MS"/>
              </a:rPr>
              <a:t>X-Container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3329"/>
              </a:lnSpc>
              <a:spcBef>
                <a:spcPts val="3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Configurations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30" dirty="0">
                <a:latin typeface="Trebuchet MS"/>
                <a:cs typeface="Trebuchet MS"/>
              </a:rPr>
              <a:t>Patched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Meltdown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55670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25" dirty="0"/>
              <a:t>System </a:t>
            </a:r>
            <a:r>
              <a:rPr sz="4400" spc="-295" dirty="0"/>
              <a:t>Call</a:t>
            </a:r>
            <a:r>
              <a:rPr sz="4400" spc="-495" dirty="0"/>
              <a:t> </a:t>
            </a:r>
            <a:r>
              <a:rPr sz="4400" spc="-229" dirty="0"/>
              <a:t>Performance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706877" y="2415133"/>
            <a:ext cx="7461250" cy="2795905"/>
            <a:chOff x="2706877" y="2415133"/>
            <a:chExt cx="7461250" cy="2795905"/>
          </a:xfrm>
        </p:grpSpPr>
        <p:sp>
          <p:nvSpPr>
            <p:cNvPr id="4" name="object 4"/>
            <p:cNvSpPr/>
            <p:nvPr/>
          </p:nvSpPr>
          <p:spPr>
            <a:xfrm>
              <a:off x="2711640" y="3675882"/>
              <a:ext cx="7451725" cy="1021080"/>
            </a:xfrm>
            <a:custGeom>
              <a:avLst/>
              <a:gdLst/>
              <a:ahLst/>
              <a:cxnLst/>
              <a:rect l="l" t="t" r="r" b="b"/>
              <a:pathLst>
                <a:path w="7451725" h="1021079">
                  <a:moveTo>
                    <a:pt x="0" y="1021080"/>
                  </a:moveTo>
                  <a:lnTo>
                    <a:pt x="7451394" y="1021080"/>
                  </a:lnTo>
                </a:path>
                <a:path w="7451725" h="1021079">
                  <a:moveTo>
                    <a:pt x="0" y="509020"/>
                  </a:moveTo>
                  <a:lnTo>
                    <a:pt x="7451394" y="509020"/>
                  </a:lnTo>
                </a:path>
                <a:path w="7451725" h="1021079">
                  <a:moveTo>
                    <a:pt x="0" y="0"/>
                  </a:moveTo>
                  <a:lnTo>
                    <a:pt x="745139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04175" y="3465575"/>
              <a:ext cx="448055" cy="17402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04183" y="3465572"/>
              <a:ext cx="448309" cy="1740535"/>
            </a:xfrm>
            <a:custGeom>
              <a:avLst/>
              <a:gdLst/>
              <a:ahLst/>
              <a:cxnLst/>
              <a:rect l="l" t="t" r="r" b="b"/>
              <a:pathLst>
                <a:path w="448309" h="1740535">
                  <a:moveTo>
                    <a:pt x="0" y="0"/>
                  </a:moveTo>
                  <a:lnTo>
                    <a:pt x="448056" y="0"/>
                  </a:lnTo>
                  <a:lnTo>
                    <a:pt x="448056" y="1740240"/>
                  </a:lnTo>
                  <a:lnTo>
                    <a:pt x="0" y="17402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9495" y="5196839"/>
              <a:ext cx="451103" cy="89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74151" y="5148072"/>
              <a:ext cx="451103" cy="57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49501" y="5148073"/>
              <a:ext cx="4175760" cy="57785"/>
            </a:xfrm>
            <a:custGeom>
              <a:avLst/>
              <a:gdLst/>
              <a:ahLst/>
              <a:cxnLst/>
              <a:rect l="l" t="t" r="r" b="b"/>
              <a:pathLst>
                <a:path w="4175759" h="57785">
                  <a:moveTo>
                    <a:pt x="0" y="48760"/>
                  </a:moveTo>
                  <a:lnTo>
                    <a:pt x="451100" y="48760"/>
                  </a:lnTo>
                  <a:lnTo>
                    <a:pt x="451100" y="57740"/>
                  </a:lnTo>
                  <a:lnTo>
                    <a:pt x="0" y="57740"/>
                  </a:lnTo>
                  <a:lnTo>
                    <a:pt x="0" y="48760"/>
                  </a:lnTo>
                  <a:close/>
                </a:path>
                <a:path w="4175759" h="57785">
                  <a:moveTo>
                    <a:pt x="3724662" y="0"/>
                  </a:moveTo>
                  <a:lnTo>
                    <a:pt x="4175762" y="0"/>
                  </a:lnTo>
                  <a:lnTo>
                    <a:pt x="4175762" y="57740"/>
                  </a:lnTo>
                  <a:lnTo>
                    <a:pt x="3724662" y="57740"/>
                  </a:lnTo>
                  <a:lnTo>
                    <a:pt x="372466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2520" y="5126735"/>
              <a:ext cx="448055" cy="790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47175" y="5117592"/>
              <a:ext cx="451103" cy="882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22521" y="5117593"/>
              <a:ext cx="4175760" cy="88265"/>
            </a:xfrm>
            <a:custGeom>
              <a:avLst/>
              <a:gdLst/>
              <a:ahLst/>
              <a:cxnLst/>
              <a:rect l="l" t="t" r="r" b="b"/>
              <a:pathLst>
                <a:path w="4175759" h="88264">
                  <a:moveTo>
                    <a:pt x="0" y="9140"/>
                  </a:moveTo>
                  <a:lnTo>
                    <a:pt x="448060" y="9140"/>
                  </a:lnTo>
                  <a:lnTo>
                    <a:pt x="448060" y="88220"/>
                  </a:lnTo>
                  <a:lnTo>
                    <a:pt x="0" y="88220"/>
                  </a:lnTo>
                  <a:lnTo>
                    <a:pt x="0" y="9140"/>
                  </a:lnTo>
                  <a:close/>
                </a:path>
                <a:path w="4175759" h="88264">
                  <a:moveTo>
                    <a:pt x="3724662" y="0"/>
                  </a:moveTo>
                  <a:lnTo>
                    <a:pt x="4175762" y="0"/>
                  </a:lnTo>
                  <a:lnTo>
                    <a:pt x="4175762" y="88220"/>
                  </a:lnTo>
                  <a:lnTo>
                    <a:pt x="3724662" y="88220"/>
                  </a:lnTo>
                  <a:lnTo>
                    <a:pt x="372466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1640" y="3163822"/>
              <a:ext cx="7451725" cy="0"/>
            </a:xfrm>
            <a:custGeom>
              <a:avLst/>
              <a:gdLst/>
              <a:ahLst/>
              <a:cxnLst/>
              <a:rect l="l" t="t" r="r" b="b"/>
              <a:pathLst>
                <a:path w="7451725">
                  <a:moveTo>
                    <a:pt x="0" y="0"/>
                  </a:moveTo>
                  <a:lnTo>
                    <a:pt x="745139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92495" y="2761487"/>
              <a:ext cx="451103" cy="24443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11640" y="2654805"/>
              <a:ext cx="7451725" cy="0"/>
            </a:xfrm>
            <a:custGeom>
              <a:avLst/>
              <a:gdLst/>
              <a:ahLst/>
              <a:cxnLst/>
              <a:rect l="l" t="t" r="r" b="b"/>
              <a:pathLst>
                <a:path w="7451725">
                  <a:moveTo>
                    <a:pt x="0" y="0"/>
                  </a:moveTo>
                  <a:lnTo>
                    <a:pt x="745139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20199" y="2438399"/>
              <a:ext cx="448055" cy="27674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92502" y="2438397"/>
              <a:ext cx="4175760" cy="2767965"/>
            </a:xfrm>
            <a:custGeom>
              <a:avLst/>
              <a:gdLst/>
              <a:ahLst/>
              <a:cxnLst/>
              <a:rect l="l" t="t" r="r" b="b"/>
              <a:pathLst>
                <a:path w="4175759" h="2767965">
                  <a:moveTo>
                    <a:pt x="0" y="323088"/>
                  </a:moveTo>
                  <a:lnTo>
                    <a:pt x="451100" y="323088"/>
                  </a:lnTo>
                  <a:lnTo>
                    <a:pt x="451100" y="2767416"/>
                  </a:lnTo>
                  <a:lnTo>
                    <a:pt x="0" y="2767416"/>
                  </a:lnTo>
                  <a:lnTo>
                    <a:pt x="0" y="323088"/>
                  </a:lnTo>
                  <a:close/>
                </a:path>
                <a:path w="4175759" h="2767965">
                  <a:moveTo>
                    <a:pt x="3727702" y="0"/>
                  </a:moveTo>
                  <a:lnTo>
                    <a:pt x="4175762" y="0"/>
                  </a:lnTo>
                  <a:lnTo>
                    <a:pt x="4175762" y="2767416"/>
                  </a:lnTo>
                  <a:lnTo>
                    <a:pt x="3727702" y="2767416"/>
                  </a:lnTo>
                  <a:lnTo>
                    <a:pt x="372770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3447" y="5102351"/>
              <a:ext cx="451484" cy="103505"/>
            </a:xfrm>
            <a:custGeom>
              <a:avLst/>
              <a:gdLst/>
              <a:ahLst/>
              <a:cxnLst/>
              <a:rect l="l" t="t" r="r" b="b"/>
              <a:pathLst>
                <a:path w="451485" h="103504">
                  <a:moveTo>
                    <a:pt x="451103" y="0"/>
                  </a:moveTo>
                  <a:lnTo>
                    <a:pt x="0" y="0"/>
                  </a:lnTo>
                  <a:lnTo>
                    <a:pt x="0" y="103466"/>
                  </a:lnTo>
                  <a:lnTo>
                    <a:pt x="451103" y="10346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3452" y="5102353"/>
              <a:ext cx="451484" cy="103505"/>
            </a:xfrm>
            <a:custGeom>
              <a:avLst/>
              <a:gdLst/>
              <a:ahLst/>
              <a:cxnLst/>
              <a:rect l="l" t="t" r="r" b="b"/>
              <a:pathLst>
                <a:path w="451485" h="103504">
                  <a:moveTo>
                    <a:pt x="0" y="0"/>
                  </a:moveTo>
                  <a:lnTo>
                    <a:pt x="451104" y="0"/>
                  </a:lnTo>
                  <a:lnTo>
                    <a:pt x="451104" y="103460"/>
                  </a:lnTo>
                  <a:lnTo>
                    <a:pt x="0" y="1034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8997" y="510235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762" y="744"/>
                  </a:moveTo>
                  <a:lnTo>
                    <a:pt x="4762" y="744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8997" y="510235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762" y="680"/>
                  </a:moveTo>
                  <a:lnTo>
                    <a:pt x="4762" y="680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1618" y="5103710"/>
              <a:ext cx="57150" cy="635"/>
            </a:xfrm>
            <a:custGeom>
              <a:avLst/>
              <a:gdLst/>
              <a:ahLst/>
              <a:cxnLst/>
              <a:rect l="l" t="t" r="r" b="b"/>
              <a:pathLst>
                <a:path w="57150" h="635">
                  <a:moveTo>
                    <a:pt x="0" y="128"/>
                  </a:moveTo>
                  <a:lnTo>
                    <a:pt x="57150" y="128"/>
                  </a:lnTo>
                </a:path>
                <a:path w="57150" h="63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31151" y="5102351"/>
              <a:ext cx="451484" cy="103505"/>
            </a:xfrm>
            <a:custGeom>
              <a:avLst/>
              <a:gdLst/>
              <a:ahLst/>
              <a:cxnLst/>
              <a:rect l="l" t="t" r="r" b="b"/>
              <a:pathLst>
                <a:path w="451484" h="103504">
                  <a:moveTo>
                    <a:pt x="451103" y="0"/>
                  </a:moveTo>
                  <a:lnTo>
                    <a:pt x="0" y="0"/>
                  </a:lnTo>
                  <a:lnTo>
                    <a:pt x="0" y="103466"/>
                  </a:lnTo>
                  <a:lnTo>
                    <a:pt x="451103" y="10346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1162" y="5102353"/>
              <a:ext cx="451484" cy="103505"/>
            </a:xfrm>
            <a:custGeom>
              <a:avLst/>
              <a:gdLst/>
              <a:ahLst/>
              <a:cxnLst/>
              <a:rect l="l" t="t" r="r" b="b"/>
              <a:pathLst>
                <a:path w="451484" h="103504">
                  <a:moveTo>
                    <a:pt x="0" y="0"/>
                  </a:moveTo>
                  <a:lnTo>
                    <a:pt x="451100" y="0"/>
                  </a:lnTo>
                  <a:lnTo>
                    <a:pt x="451100" y="103460"/>
                  </a:lnTo>
                  <a:lnTo>
                    <a:pt x="0" y="1034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56702" y="510234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762" y="882"/>
                  </a:moveTo>
                  <a:lnTo>
                    <a:pt x="4762" y="882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56702" y="510234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4762" y="541"/>
                  </a:moveTo>
                  <a:lnTo>
                    <a:pt x="4762" y="541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27316" y="5103431"/>
              <a:ext cx="57150" cy="1270"/>
            </a:xfrm>
            <a:custGeom>
              <a:avLst/>
              <a:gdLst/>
              <a:ahLst/>
              <a:cxnLst/>
              <a:rect l="l" t="t" r="r" b="b"/>
              <a:pathLst>
                <a:path w="57150" h="1270">
                  <a:moveTo>
                    <a:pt x="0" y="682"/>
                  </a:moveTo>
                  <a:lnTo>
                    <a:pt x="57150" y="682"/>
                  </a:lnTo>
                </a:path>
                <a:path w="57150" h="127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26680" y="346557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4762" y="5369"/>
                  </a:moveTo>
                  <a:lnTo>
                    <a:pt x="4762" y="5369"/>
                  </a:lnTo>
                </a:path>
              </a:pathLst>
            </a:custGeom>
            <a:ln w="1073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26680" y="345178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4762" y="6894"/>
                  </a:moveTo>
                  <a:lnTo>
                    <a:pt x="4762" y="6894"/>
                  </a:lnTo>
                </a:path>
              </a:pathLst>
            </a:custGeom>
            <a:ln w="1378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99463" y="3451783"/>
              <a:ext cx="57150" cy="24765"/>
            </a:xfrm>
            <a:custGeom>
              <a:avLst/>
              <a:gdLst/>
              <a:ahLst/>
              <a:cxnLst/>
              <a:rect l="l" t="t" r="r" b="b"/>
              <a:pathLst>
                <a:path w="57150" h="24764">
                  <a:moveTo>
                    <a:pt x="0" y="24527"/>
                  </a:moveTo>
                  <a:lnTo>
                    <a:pt x="57150" y="24527"/>
                  </a:lnTo>
                </a:path>
                <a:path w="57150" h="2476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70289" y="5197249"/>
              <a:ext cx="9525" cy="635"/>
            </a:xfrm>
            <a:custGeom>
              <a:avLst/>
              <a:gdLst/>
              <a:ahLst/>
              <a:cxnLst/>
              <a:rect l="l" t="t" r="r" b="b"/>
              <a:pathLst>
                <a:path w="9525" h="635">
                  <a:moveTo>
                    <a:pt x="0" y="52"/>
                  </a:moveTo>
                  <a:lnTo>
                    <a:pt x="9525" y="52"/>
                  </a:lnTo>
                </a:path>
                <a:path w="9525" h="635">
                  <a:moveTo>
                    <a:pt x="0" y="0"/>
                  </a:moveTo>
                  <a:lnTo>
                    <a:pt x="9525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45914" y="5197652"/>
              <a:ext cx="57150" cy="635"/>
            </a:xfrm>
            <a:custGeom>
              <a:avLst/>
              <a:gdLst/>
              <a:ahLst/>
              <a:cxnLst/>
              <a:rect l="l" t="t" r="r" b="b"/>
              <a:pathLst>
                <a:path w="57150" h="635">
                  <a:moveTo>
                    <a:pt x="0" y="105"/>
                  </a:moveTo>
                  <a:lnTo>
                    <a:pt x="57150" y="105"/>
                  </a:lnTo>
                </a:path>
                <a:path w="57150" h="63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99708" y="514807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4762" y="1159"/>
                  </a:moveTo>
                  <a:lnTo>
                    <a:pt x="4762" y="1159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99708" y="5148070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4762" y="242"/>
                  </a:moveTo>
                  <a:lnTo>
                    <a:pt x="4762" y="242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71611" y="514855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0" y="1835"/>
                  </a:moveTo>
                  <a:lnTo>
                    <a:pt x="57150" y="1835"/>
                  </a:lnTo>
                </a:path>
                <a:path w="57150" h="190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3304" y="5126847"/>
              <a:ext cx="9525" cy="635"/>
            </a:xfrm>
            <a:custGeom>
              <a:avLst/>
              <a:gdLst/>
              <a:ahLst/>
              <a:cxnLst/>
              <a:rect l="l" t="t" r="r" b="b"/>
              <a:pathLst>
                <a:path w="9525" h="635">
                  <a:moveTo>
                    <a:pt x="0" y="119"/>
                  </a:moveTo>
                  <a:lnTo>
                    <a:pt x="9525" y="119"/>
                  </a:lnTo>
                </a:path>
                <a:path w="9525" h="635">
                  <a:moveTo>
                    <a:pt x="0" y="0"/>
                  </a:moveTo>
                  <a:lnTo>
                    <a:pt x="9525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18049" y="5126964"/>
              <a:ext cx="57150" cy="635"/>
            </a:xfrm>
            <a:custGeom>
              <a:avLst/>
              <a:gdLst/>
              <a:ahLst/>
              <a:cxnLst/>
              <a:rect l="l" t="t" r="r" b="b"/>
              <a:pathLst>
                <a:path w="57150" h="635">
                  <a:moveTo>
                    <a:pt x="0" y="239"/>
                  </a:moveTo>
                  <a:lnTo>
                    <a:pt x="57150" y="239"/>
                  </a:lnTo>
                </a:path>
                <a:path w="57150" h="63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72722" y="51175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4762" y="575"/>
                  </a:moveTo>
                  <a:lnTo>
                    <a:pt x="4762" y="575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72722" y="511608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762" y="755"/>
                  </a:moveTo>
                  <a:lnTo>
                    <a:pt x="4762" y="755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43746" y="5116080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57150" h="3175">
                  <a:moveTo>
                    <a:pt x="0" y="2662"/>
                  </a:moveTo>
                  <a:lnTo>
                    <a:pt x="57150" y="2662"/>
                  </a:lnTo>
                </a:path>
                <a:path w="57150" h="317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18045" y="276148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4762" y="6575"/>
                  </a:moveTo>
                  <a:lnTo>
                    <a:pt x="4762" y="6575"/>
                  </a:lnTo>
                </a:path>
              </a:pathLst>
            </a:custGeom>
            <a:ln w="131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18045" y="2750438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4762" y="5522"/>
                  </a:moveTo>
                  <a:lnTo>
                    <a:pt x="4762" y="5522"/>
                  </a:lnTo>
                </a:path>
              </a:pathLst>
            </a:custGeom>
            <a:ln w="1104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90196" y="2750438"/>
              <a:ext cx="57150" cy="24765"/>
            </a:xfrm>
            <a:custGeom>
              <a:avLst/>
              <a:gdLst/>
              <a:ahLst/>
              <a:cxnLst/>
              <a:rect l="l" t="t" r="r" b="b"/>
              <a:pathLst>
                <a:path w="57150" h="24764">
                  <a:moveTo>
                    <a:pt x="0" y="24196"/>
                  </a:moveTo>
                  <a:lnTo>
                    <a:pt x="57150" y="24196"/>
                  </a:lnTo>
                </a:path>
                <a:path w="57150" h="2476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40977" y="2419895"/>
              <a:ext cx="9525" cy="37465"/>
            </a:xfrm>
            <a:custGeom>
              <a:avLst/>
              <a:gdLst/>
              <a:ahLst/>
              <a:cxnLst/>
              <a:rect l="l" t="t" r="r" b="b"/>
              <a:pathLst>
                <a:path w="9525" h="37464">
                  <a:moveTo>
                    <a:pt x="9525" y="0"/>
                  </a:moveTo>
                  <a:lnTo>
                    <a:pt x="0" y="0"/>
                  </a:lnTo>
                  <a:lnTo>
                    <a:pt x="0" y="18516"/>
                  </a:lnTo>
                  <a:lnTo>
                    <a:pt x="0" y="37172"/>
                  </a:lnTo>
                  <a:lnTo>
                    <a:pt x="9525" y="37172"/>
                  </a:lnTo>
                  <a:lnTo>
                    <a:pt x="9525" y="18516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15894" y="2419896"/>
              <a:ext cx="57150" cy="37465"/>
            </a:xfrm>
            <a:custGeom>
              <a:avLst/>
              <a:gdLst/>
              <a:ahLst/>
              <a:cxnLst/>
              <a:rect l="l" t="t" r="r" b="b"/>
              <a:pathLst>
                <a:path w="57150" h="37464">
                  <a:moveTo>
                    <a:pt x="0" y="37171"/>
                  </a:moveTo>
                  <a:lnTo>
                    <a:pt x="57150" y="37171"/>
                  </a:lnTo>
                </a:path>
                <a:path w="57150" h="3746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11640" y="5205818"/>
              <a:ext cx="7451725" cy="0"/>
            </a:xfrm>
            <a:custGeom>
              <a:avLst/>
              <a:gdLst/>
              <a:ahLst/>
              <a:cxnLst/>
              <a:rect l="l" t="t" r="r" b="b"/>
              <a:pathLst>
                <a:path w="7451725">
                  <a:moveTo>
                    <a:pt x="0" y="0"/>
                  </a:moveTo>
                  <a:lnTo>
                    <a:pt x="7451394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55139" y="2983484"/>
            <a:ext cx="257175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800" spc="-40" dirty="0">
                <a:solidFill>
                  <a:srgbClr val="595959"/>
                </a:solidFill>
                <a:latin typeface="Trebuchet MS"/>
                <a:cs typeface="Trebuchet MS"/>
              </a:rPr>
              <a:t>15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1800" spc="-40" dirty="0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 marL="128270">
              <a:lnSpc>
                <a:spcPct val="100000"/>
              </a:lnSpc>
              <a:spcBef>
                <a:spcPts val="1870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8270">
              <a:lnSpc>
                <a:spcPct val="100000"/>
              </a:lnSpc>
              <a:spcBef>
                <a:spcPts val="1850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55139" y="1962403"/>
            <a:ext cx="257175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595959"/>
                </a:solidFill>
                <a:latin typeface="Trebuchet MS"/>
                <a:cs typeface="Trebuchet MS"/>
              </a:rPr>
              <a:t>30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800" spc="-40" dirty="0">
                <a:solidFill>
                  <a:srgbClr val="595959"/>
                </a:solidFill>
                <a:latin typeface="Trebuchet MS"/>
                <a:cs typeface="Trebuchet MS"/>
              </a:rPr>
              <a:t>25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14254" y="5204814"/>
            <a:ext cx="1650364" cy="99758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400"/>
              </a:spcBef>
            </a:pPr>
            <a:r>
              <a:rPr sz="2400" spc="-85" dirty="0">
                <a:solidFill>
                  <a:srgbClr val="595959"/>
                </a:solidFill>
                <a:latin typeface="Trebuchet MS"/>
                <a:cs typeface="Trebuchet MS"/>
              </a:rPr>
              <a:t>Amazon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-190" dirty="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sz="2000" spc="-70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sz="2000" spc="-11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2000" spc="-9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2000" spc="-8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2000" spc="-114" dirty="0">
                <a:solidFill>
                  <a:srgbClr val="595959"/>
                </a:solidFill>
                <a:latin typeface="Trebuchet MS"/>
                <a:cs typeface="Trebuchet MS"/>
              </a:rPr>
              <a:t>-</a:t>
            </a:r>
            <a:r>
              <a:rPr sz="2000" spc="-95" dirty="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sz="2000" spc="-7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sz="2000" spc="-13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2000" spc="-120" dirty="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sz="2000" spc="-65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595959"/>
                </a:solidFill>
                <a:latin typeface="Trebuchet MS"/>
                <a:cs typeface="Trebuchet MS"/>
              </a:rPr>
              <a:t>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11923" y="5204814"/>
            <a:ext cx="1842135" cy="99758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948690">
              <a:lnSpc>
                <a:spcPct val="100000"/>
              </a:lnSpc>
              <a:spcBef>
                <a:spcPts val="1400"/>
              </a:spcBef>
            </a:pPr>
            <a:r>
              <a:rPr sz="2400" spc="-80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400" spc="-55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400" spc="-2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400" spc="-155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400" spc="-90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sz="2400" spc="-114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-90" dirty="0">
                <a:solidFill>
                  <a:srgbClr val="595959"/>
                </a:solidFill>
                <a:latin typeface="Trebuchet MS"/>
                <a:cs typeface="Trebuchet MS"/>
              </a:rPr>
              <a:t>Xen-Container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63781" y="2170693"/>
            <a:ext cx="397510" cy="3106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105" dirty="0">
                <a:solidFill>
                  <a:srgbClr val="595959"/>
                </a:solidFill>
                <a:latin typeface="Trebuchet MS"/>
                <a:cs typeface="Trebuchet MS"/>
              </a:rPr>
              <a:t>Normalized</a:t>
            </a:r>
            <a:r>
              <a:rPr sz="2400" spc="-2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595959"/>
                </a:solidFill>
                <a:latin typeface="Trebuchet MS"/>
                <a:cs typeface="Trebuchet MS"/>
              </a:rPr>
              <a:t>Performance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75052" y="5997370"/>
            <a:ext cx="149225" cy="149225"/>
            <a:chOff x="2475052" y="5997370"/>
            <a:chExt cx="149225" cy="149225"/>
          </a:xfrm>
        </p:grpSpPr>
        <p:sp>
          <p:nvSpPr>
            <p:cNvPr id="53" name="object 53"/>
            <p:cNvSpPr/>
            <p:nvPr/>
          </p:nvSpPr>
          <p:spPr>
            <a:xfrm>
              <a:off x="2479814" y="6002132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503" y="0"/>
                  </a:moveTo>
                  <a:lnTo>
                    <a:pt x="0" y="0"/>
                  </a:lnTo>
                  <a:lnTo>
                    <a:pt x="0" y="139503"/>
                  </a:lnTo>
                  <a:lnTo>
                    <a:pt x="139503" y="139503"/>
                  </a:lnTo>
                  <a:lnTo>
                    <a:pt x="139503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79814" y="6002132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503" y="0"/>
                  </a:lnTo>
                  <a:lnTo>
                    <a:pt x="139503" y="139503"/>
                  </a:lnTo>
                  <a:lnTo>
                    <a:pt x="0" y="1395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71597" y="5872988"/>
            <a:ext cx="7543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sz="2000" spc="-1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155" dirty="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sz="2000" spc="-100" dirty="0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sz="2000" spc="-85" dirty="0">
                <a:solidFill>
                  <a:srgbClr val="595959"/>
                </a:solidFill>
                <a:latin typeface="Trebuchet MS"/>
                <a:cs typeface="Trebuchet MS"/>
              </a:rPr>
              <a:t>er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617696" y="5997370"/>
            <a:ext cx="149225" cy="149225"/>
            <a:chOff x="3617696" y="5997370"/>
            <a:chExt cx="149225" cy="149225"/>
          </a:xfrm>
        </p:grpSpPr>
        <p:sp>
          <p:nvSpPr>
            <p:cNvPr id="57" name="object 57"/>
            <p:cNvSpPr/>
            <p:nvPr/>
          </p:nvSpPr>
          <p:spPr>
            <a:xfrm>
              <a:off x="3622459" y="6002132"/>
              <a:ext cx="139503" cy="1395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22459" y="6002132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503" y="0"/>
                  </a:lnTo>
                  <a:lnTo>
                    <a:pt x="139503" y="139503"/>
                  </a:lnTo>
                  <a:lnTo>
                    <a:pt x="0" y="1395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656846" y="5997370"/>
            <a:ext cx="149225" cy="149225"/>
            <a:chOff x="5656846" y="5997370"/>
            <a:chExt cx="149225" cy="149225"/>
          </a:xfrm>
        </p:grpSpPr>
        <p:sp>
          <p:nvSpPr>
            <p:cNvPr id="60" name="object 60"/>
            <p:cNvSpPr/>
            <p:nvPr/>
          </p:nvSpPr>
          <p:spPr>
            <a:xfrm>
              <a:off x="5661609" y="6002132"/>
              <a:ext cx="139503" cy="1395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61609" y="6002132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503" y="0"/>
                  </a:lnTo>
                  <a:lnTo>
                    <a:pt x="139503" y="139503"/>
                  </a:lnTo>
                  <a:lnTo>
                    <a:pt x="0" y="1395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853404" y="5872988"/>
            <a:ext cx="668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0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000" spc="-40" dirty="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sz="2000" spc="-120" dirty="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sz="2000" spc="-2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8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715366" y="5997370"/>
            <a:ext cx="149225" cy="149225"/>
            <a:chOff x="6715366" y="5997370"/>
            <a:chExt cx="149225" cy="149225"/>
          </a:xfrm>
        </p:grpSpPr>
        <p:sp>
          <p:nvSpPr>
            <p:cNvPr id="64" name="object 64"/>
            <p:cNvSpPr/>
            <p:nvPr/>
          </p:nvSpPr>
          <p:spPr>
            <a:xfrm>
              <a:off x="6720128" y="6002132"/>
              <a:ext cx="139503" cy="1395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20128" y="6002132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503" y="0"/>
                  </a:lnTo>
                  <a:lnTo>
                    <a:pt x="139503" y="139503"/>
                  </a:lnTo>
                  <a:lnTo>
                    <a:pt x="0" y="1395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8615832" y="5997370"/>
            <a:ext cx="149225" cy="149225"/>
            <a:chOff x="8615832" y="5997370"/>
            <a:chExt cx="149225" cy="149225"/>
          </a:xfrm>
        </p:grpSpPr>
        <p:sp>
          <p:nvSpPr>
            <p:cNvPr id="67" name="object 67"/>
            <p:cNvSpPr/>
            <p:nvPr/>
          </p:nvSpPr>
          <p:spPr>
            <a:xfrm>
              <a:off x="8620594" y="6002132"/>
              <a:ext cx="139503" cy="1395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620594" y="6002132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503" y="0"/>
                  </a:lnTo>
                  <a:lnTo>
                    <a:pt x="139503" y="139503"/>
                  </a:lnTo>
                  <a:lnTo>
                    <a:pt x="0" y="1395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812377" y="5872988"/>
            <a:ext cx="12509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90" dirty="0">
                <a:solidFill>
                  <a:srgbClr val="595959"/>
                </a:solidFill>
                <a:latin typeface="Trebuchet MS"/>
                <a:cs typeface="Trebuchet MS"/>
              </a:rPr>
              <a:t>X-Container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609595" y="1472361"/>
            <a:ext cx="6590665" cy="1524635"/>
            <a:chOff x="2609595" y="1472361"/>
            <a:chExt cx="6590665" cy="1524635"/>
          </a:xfrm>
        </p:grpSpPr>
        <p:sp>
          <p:nvSpPr>
            <p:cNvPr id="71" name="object 71"/>
            <p:cNvSpPr/>
            <p:nvPr/>
          </p:nvSpPr>
          <p:spPr>
            <a:xfrm>
              <a:off x="2615945" y="1478711"/>
              <a:ext cx="6577965" cy="1511935"/>
            </a:xfrm>
            <a:custGeom>
              <a:avLst/>
              <a:gdLst/>
              <a:ahLst/>
              <a:cxnLst/>
              <a:rect l="l" t="t" r="r" b="b"/>
              <a:pathLst>
                <a:path w="6577965" h="1511935">
                  <a:moveTo>
                    <a:pt x="5137658" y="1018793"/>
                  </a:moveTo>
                  <a:lnTo>
                    <a:pt x="3596360" y="1018793"/>
                  </a:lnTo>
                  <a:lnTo>
                    <a:pt x="6577520" y="1511528"/>
                  </a:lnTo>
                  <a:lnTo>
                    <a:pt x="5137658" y="1018793"/>
                  </a:lnTo>
                  <a:close/>
                </a:path>
                <a:path w="6577965" h="1511935">
                  <a:moveTo>
                    <a:pt x="5995390" y="0"/>
                  </a:moveTo>
                  <a:lnTo>
                    <a:pt x="169799" y="0"/>
                  </a:lnTo>
                  <a:lnTo>
                    <a:pt x="124659" y="6065"/>
                  </a:lnTo>
                  <a:lnTo>
                    <a:pt x="84098" y="23183"/>
                  </a:lnTo>
                  <a:lnTo>
                    <a:pt x="49733" y="49734"/>
                  </a:lnTo>
                  <a:lnTo>
                    <a:pt x="23182" y="84102"/>
                  </a:lnTo>
                  <a:lnTo>
                    <a:pt x="6065" y="124667"/>
                  </a:lnTo>
                  <a:lnTo>
                    <a:pt x="0" y="169811"/>
                  </a:lnTo>
                  <a:lnTo>
                    <a:pt x="0" y="848994"/>
                  </a:lnTo>
                  <a:lnTo>
                    <a:pt x="6065" y="894134"/>
                  </a:lnTo>
                  <a:lnTo>
                    <a:pt x="23182" y="934695"/>
                  </a:lnTo>
                  <a:lnTo>
                    <a:pt x="49733" y="969060"/>
                  </a:lnTo>
                  <a:lnTo>
                    <a:pt x="84098" y="995611"/>
                  </a:lnTo>
                  <a:lnTo>
                    <a:pt x="124659" y="1012728"/>
                  </a:lnTo>
                  <a:lnTo>
                    <a:pt x="169799" y="1018793"/>
                  </a:lnTo>
                  <a:lnTo>
                    <a:pt x="5995390" y="1018793"/>
                  </a:lnTo>
                  <a:lnTo>
                    <a:pt x="6040530" y="1012728"/>
                  </a:lnTo>
                  <a:lnTo>
                    <a:pt x="6081094" y="995611"/>
                  </a:lnTo>
                  <a:lnTo>
                    <a:pt x="6115462" y="969060"/>
                  </a:lnTo>
                  <a:lnTo>
                    <a:pt x="6142016" y="934695"/>
                  </a:lnTo>
                  <a:lnTo>
                    <a:pt x="6159135" y="894134"/>
                  </a:lnTo>
                  <a:lnTo>
                    <a:pt x="6165202" y="848994"/>
                  </a:lnTo>
                  <a:lnTo>
                    <a:pt x="6165202" y="169811"/>
                  </a:lnTo>
                  <a:lnTo>
                    <a:pt x="6159135" y="124667"/>
                  </a:lnTo>
                  <a:lnTo>
                    <a:pt x="6142016" y="84102"/>
                  </a:lnTo>
                  <a:lnTo>
                    <a:pt x="6115462" y="49734"/>
                  </a:lnTo>
                  <a:lnTo>
                    <a:pt x="6081094" y="23183"/>
                  </a:lnTo>
                  <a:lnTo>
                    <a:pt x="6040530" y="6065"/>
                  </a:lnTo>
                  <a:lnTo>
                    <a:pt x="5995390" y="0"/>
                  </a:lnTo>
                  <a:close/>
                </a:path>
              </a:pathLst>
            </a:custGeom>
            <a:solidFill>
              <a:srgbClr val="5B9BD5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15945" y="1478711"/>
              <a:ext cx="6577965" cy="1511935"/>
            </a:xfrm>
            <a:custGeom>
              <a:avLst/>
              <a:gdLst/>
              <a:ahLst/>
              <a:cxnLst/>
              <a:rect l="l" t="t" r="r" b="b"/>
              <a:pathLst>
                <a:path w="6577965" h="1511935">
                  <a:moveTo>
                    <a:pt x="0" y="169806"/>
                  </a:moveTo>
                  <a:lnTo>
                    <a:pt x="6065" y="124664"/>
                  </a:lnTo>
                  <a:lnTo>
                    <a:pt x="23183" y="84101"/>
                  </a:lnTo>
                  <a:lnTo>
                    <a:pt x="49735" y="49735"/>
                  </a:lnTo>
                  <a:lnTo>
                    <a:pt x="84101" y="23183"/>
                  </a:lnTo>
                  <a:lnTo>
                    <a:pt x="124664" y="6065"/>
                  </a:lnTo>
                  <a:lnTo>
                    <a:pt x="169806" y="0"/>
                  </a:lnTo>
                  <a:lnTo>
                    <a:pt x="3596372" y="0"/>
                  </a:lnTo>
                  <a:lnTo>
                    <a:pt x="5137672" y="0"/>
                  </a:lnTo>
                  <a:lnTo>
                    <a:pt x="5995393" y="0"/>
                  </a:lnTo>
                  <a:lnTo>
                    <a:pt x="6040534" y="6065"/>
                  </a:lnTo>
                  <a:lnTo>
                    <a:pt x="6081098" y="23183"/>
                  </a:lnTo>
                  <a:lnTo>
                    <a:pt x="6115465" y="49735"/>
                  </a:lnTo>
                  <a:lnTo>
                    <a:pt x="6142018" y="84101"/>
                  </a:lnTo>
                  <a:lnTo>
                    <a:pt x="6159137" y="124664"/>
                  </a:lnTo>
                  <a:lnTo>
                    <a:pt x="6165203" y="169806"/>
                  </a:lnTo>
                  <a:lnTo>
                    <a:pt x="6165203" y="594298"/>
                  </a:lnTo>
                  <a:lnTo>
                    <a:pt x="6165203" y="848997"/>
                  </a:lnTo>
                  <a:lnTo>
                    <a:pt x="6159137" y="894131"/>
                  </a:lnTo>
                  <a:lnTo>
                    <a:pt x="6142018" y="934695"/>
                  </a:lnTo>
                  <a:lnTo>
                    <a:pt x="6115465" y="969063"/>
                  </a:lnTo>
                  <a:lnTo>
                    <a:pt x="6081098" y="995615"/>
                  </a:lnTo>
                  <a:lnTo>
                    <a:pt x="6040534" y="1012734"/>
                  </a:lnTo>
                  <a:lnTo>
                    <a:pt x="5995393" y="1018800"/>
                  </a:lnTo>
                  <a:lnTo>
                    <a:pt x="5137672" y="1018800"/>
                  </a:lnTo>
                  <a:lnTo>
                    <a:pt x="6577533" y="1511530"/>
                  </a:lnTo>
                  <a:lnTo>
                    <a:pt x="3596372" y="1018800"/>
                  </a:lnTo>
                  <a:lnTo>
                    <a:pt x="169806" y="1018800"/>
                  </a:lnTo>
                  <a:lnTo>
                    <a:pt x="124664" y="1012734"/>
                  </a:lnTo>
                  <a:lnTo>
                    <a:pt x="84101" y="995615"/>
                  </a:lnTo>
                  <a:lnTo>
                    <a:pt x="49735" y="969063"/>
                  </a:lnTo>
                  <a:lnTo>
                    <a:pt x="23183" y="934695"/>
                  </a:lnTo>
                  <a:lnTo>
                    <a:pt x="6065" y="894131"/>
                  </a:lnTo>
                  <a:lnTo>
                    <a:pt x="0" y="848990"/>
                  </a:lnTo>
                  <a:lnTo>
                    <a:pt x="0" y="594298"/>
                  </a:lnTo>
                  <a:lnTo>
                    <a:pt x="0" y="16980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837268" y="1462531"/>
            <a:ext cx="57238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70" dirty="0">
                <a:latin typeface="Trebuchet MS"/>
                <a:cs typeface="Trebuchet MS"/>
              </a:rPr>
              <a:t>Up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to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27X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Docker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(patched)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74" name="object 74"/>
          <p:cNvSpPr txBox="1"/>
          <p:nvPr/>
        </p:nvSpPr>
        <p:spPr>
          <a:xfrm>
            <a:off x="2698940" y="1950212"/>
            <a:ext cx="74771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83945" algn="l"/>
                <a:tab pos="7463790" algn="l"/>
              </a:tabLst>
            </a:pPr>
            <a:r>
              <a:rPr sz="3200" strike="sngStrike" spc="-5" dirty="0">
                <a:latin typeface="Times New Roman"/>
                <a:cs typeface="Times New Roman"/>
              </a:rPr>
              <a:t> 	</a:t>
            </a:r>
            <a:r>
              <a:rPr sz="3200" strike="sngStrike" spc="-150" dirty="0">
                <a:latin typeface="Trebuchet MS"/>
                <a:cs typeface="Trebuchet MS"/>
              </a:rPr>
              <a:t>1.6X </a:t>
            </a:r>
            <a:r>
              <a:rPr sz="3200" strike="sngStrike" spc="-120" dirty="0">
                <a:latin typeface="Trebuchet MS"/>
                <a:cs typeface="Trebuchet MS"/>
              </a:rPr>
              <a:t>of</a:t>
            </a:r>
            <a:r>
              <a:rPr sz="3200" strike="sngStrike" spc="-425" dirty="0">
                <a:latin typeface="Trebuchet MS"/>
                <a:cs typeface="Trebuchet MS"/>
              </a:rPr>
              <a:t> </a:t>
            </a:r>
            <a:r>
              <a:rPr sz="3200" strike="sngStrike" spc="-160" dirty="0">
                <a:latin typeface="Trebuchet MS"/>
                <a:cs typeface="Trebuchet MS"/>
              </a:rPr>
              <a:t>Clear-Container	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663955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80" dirty="0"/>
              <a:t>Real </a:t>
            </a:r>
            <a:r>
              <a:rPr sz="4400" spc="-229" dirty="0"/>
              <a:t>Application</a:t>
            </a:r>
            <a:r>
              <a:rPr sz="4400" spc="-380" dirty="0"/>
              <a:t> </a:t>
            </a:r>
            <a:r>
              <a:rPr sz="4400" spc="-229" dirty="0"/>
              <a:t>Performance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196592" y="2085403"/>
            <a:ext cx="3401060" cy="1115060"/>
            <a:chOff x="2196592" y="2085403"/>
            <a:chExt cx="3401060" cy="1115060"/>
          </a:xfrm>
        </p:grpSpPr>
        <p:sp>
          <p:nvSpPr>
            <p:cNvPr id="4" name="object 4"/>
            <p:cNvSpPr/>
            <p:nvPr/>
          </p:nvSpPr>
          <p:spPr>
            <a:xfrm>
              <a:off x="2201354" y="2825495"/>
              <a:ext cx="1919605" cy="0"/>
            </a:xfrm>
            <a:custGeom>
              <a:avLst/>
              <a:gdLst/>
              <a:ahLst/>
              <a:cxnLst/>
              <a:rect l="l" t="t" r="r" b="b"/>
              <a:pathLst>
                <a:path w="1919604">
                  <a:moveTo>
                    <a:pt x="0" y="0"/>
                  </a:moveTo>
                  <a:lnTo>
                    <a:pt x="224853" y="0"/>
                  </a:lnTo>
                </a:path>
                <a:path w="1919604">
                  <a:moveTo>
                    <a:pt x="429069" y="0"/>
                  </a:moveTo>
                  <a:lnTo>
                    <a:pt x="191954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1354" y="2457354"/>
              <a:ext cx="3391535" cy="5080"/>
            </a:xfrm>
            <a:custGeom>
              <a:avLst/>
              <a:gdLst/>
              <a:ahLst/>
              <a:cxnLst/>
              <a:rect l="l" t="t" r="r" b="b"/>
              <a:pathLst>
                <a:path w="3391535" h="5080">
                  <a:moveTo>
                    <a:pt x="0" y="4762"/>
                  </a:moveTo>
                  <a:lnTo>
                    <a:pt x="1919541" y="4762"/>
                  </a:lnTo>
                </a:path>
                <a:path w="3391535" h="5080">
                  <a:moveTo>
                    <a:pt x="2123757" y="4762"/>
                  </a:moveTo>
                  <a:lnTo>
                    <a:pt x="3391041" y="4762"/>
                  </a:lnTo>
                </a:path>
                <a:path w="3391535" h="5080">
                  <a:moveTo>
                    <a:pt x="0" y="0"/>
                  </a:moveTo>
                  <a:lnTo>
                    <a:pt x="3391041" y="0"/>
                  </a:lnTo>
                </a:path>
              </a:pathLst>
            </a:custGeom>
            <a:ln w="4761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6208" y="2459736"/>
              <a:ext cx="204470" cy="735965"/>
            </a:xfrm>
            <a:custGeom>
              <a:avLst/>
              <a:gdLst/>
              <a:ahLst/>
              <a:cxnLst/>
              <a:rect l="l" t="t" r="r" b="b"/>
              <a:pathLst>
                <a:path w="204469" h="735964">
                  <a:moveTo>
                    <a:pt x="204216" y="0"/>
                  </a:moveTo>
                  <a:lnTo>
                    <a:pt x="0" y="0"/>
                  </a:lnTo>
                  <a:lnTo>
                    <a:pt x="0" y="735380"/>
                  </a:lnTo>
                  <a:lnTo>
                    <a:pt x="204216" y="735380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5112" y="2825495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60">
                  <a:moveTo>
                    <a:pt x="0" y="0"/>
                  </a:moveTo>
                  <a:lnTo>
                    <a:pt x="126728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20896" y="2459736"/>
              <a:ext cx="204470" cy="735965"/>
            </a:xfrm>
            <a:custGeom>
              <a:avLst/>
              <a:gdLst/>
              <a:ahLst/>
              <a:cxnLst/>
              <a:rect l="l" t="t" r="r" b="b"/>
              <a:pathLst>
                <a:path w="204470" h="735964">
                  <a:moveTo>
                    <a:pt x="204215" y="0"/>
                  </a:moveTo>
                  <a:lnTo>
                    <a:pt x="0" y="0"/>
                  </a:lnTo>
                  <a:lnTo>
                    <a:pt x="0" y="735380"/>
                  </a:lnTo>
                  <a:lnTo>
                    <a:pt x="204215" y="735380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6213" y="2459735"/>
              <a:ext cx="1899285" cy="735965"/>
            </a:xfrm>
            <a:custGeom>
              <a:avLst/>
              <a:gdLst/>
              <a:ahLst/>
              <a:cxnLst/>
              <a:rect l="l" t="t" r="r" b="b"/>
              <a:pathLst>
                <a:path w="1899285" h="735964">
                  <a:moveTo>
                    <a:pt x="0" y="0"/>
                  </a:moveTo>
                  <a:lnTo>
                    <a:pt x="204216" y="0"/>
                  </a:lnTo>
                  <a:lnTo>
                    <a:pt x="204216" y="735381"/>
                  </a:lnTo>
                  <a:lnTo>
                    <a:pt x="0" y="735381"/>
                  </a:lnTo>
                  <a:lnTo>
                    <a:pt x="0" y="0"/>
                  </a:lnTo>
                  <a:close/>
                </a:path>
                <a:path w="1899285" h="735964">
                  <a:moveTo>
                    <a:pt x="1694691" y="0"/>
                  </a:moveTo>
                  <a:lnTo>
                    <a:pt x="1898902" y="0"/>
                  </a:lnTo>
                  <a:lnTo>
                    <a:pt x="1898902" y="735381"/>
                  </a:lnTo>
                  <a:lnTo>
                    <a:pt x="1694691" y="735381"/>
                  </a:lnTo>
                  <a:lnTo>
                    <a:pt x="169469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3024" y="2737100"/>
              <a:ext cx="204215" cy="458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3025" y="2737103"/>
              <a:ext cx="204470" cy="458470"/>
            </a:xfrm>
            <a:custGeom>
              <a:avLst/>
              <a:gdLst/>
              <a:ahLst/>
              <a:cxnLst/>
              <a:rect l="l" t="t" r="r" b="b"/>
              <a:pathLst>
                <a:path w="204470" h="458469">
                  <a:moveTo>
                    <a:pt x="0" y="0"/>
                  </a:moveTo>
                  <a:lnTo>
                    <a:pt x="204216" y="0"/>
                  </a:lnTo>
                  <a:lnTo>
                    <a:pt x="204216" y="458017"/>
                  </a:lnTo>
                  <a:lnTo>
                    <a:pt x="0" y="45801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7416" y="3112008"/>
              <a:ext cx="204215" cy="831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2104" y="3142488"/>
              <a:ext cx="204216" cy="52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7422" y="3112006"/>
              <a:ext cx="1899285" cy="83185"/>
            </a:xfrm>
            <a:custGeom>
              <a:avLst/>
              <a:gdLst/>
              <a:ahLst/>
              <a:cxnLst/>
              <a:rect l="l" t="t" r="r" b="b"/>
              <a:pathLst>
                <a:path w="1899285" h="83185">
                  <a:moveTo>
                    <a:pt x="0" y="0"/>
                  </a:moveTo>
                  <a:lnTo>
                    <a:pt x="204216" y="0"/>
                  </a:lnTo>
                  <a:lnTo>
                    <a:pt x="204216" y="83110"/>
                  </a:lnTo>
                  <a:lnTo>
                    <a:pt x="0" y="83110"/>
                  </a:lnTo>
                  <a:lnTo>
                    <a:pt x="0" y="0"/>
                  </a:lnTo>
                  <a:close/>
                </a:path>
                <a:path w="1899285" h="83185">
                  <a:moveTo>
                    <a:pt x="1694683" y="30480"/>
                  </a:moveTo>
                  <a:lnTo>
                    <a:pt x="1898904" y="30480"/>
                  </a:lnTo>
                  <a:lnTo>
                    <a:pt x="1898904" y="83110"/>
                  </a:lnTo>
                  <a:lnTo>
                    <a:pt x="1694683" y="83110"/>
                  </a:lnTo>
                  <a:lnTo>
                    <a:pt x="1694683" y="304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6496" y="2615184"/>
              <a:ext cx="204216" cy="5799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01184" y="2554224"/>
              <a:ext cx="207263" cy="640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6505" y="2554223"/>
              <a:ext cx="1902460" cy="641350"/>
            </a:xfrm>
            <a:custGeom>
              <a:avLst/>
              <a:gdLst/>
              <a:ahLst/>
              <a:cxnLst/>
              <a:rect l="l" t="t" r="r" b="b"/>
              <a:pathLst>
                <a:path w="1902460" h="641350">
                  <a:moveTo>
                    <a:pt x="0" y="60960"/>
                  </a:moveTo>
                  <a:lnTo>
                    <a:pt x="204210" y="60960"/>
                  </a:lnTo>
                  <a:lnTo>
                    <a:pt x="204210" y="640893"/>
                  </a:lnTo>
                  <a:lnTo>
                    <a:pt x="0" y="640893"/>
                  </a:lnTo>
                  <a:lnTo>
                    <a:pt x="0" y="60960"/>
                  </a:lnTo>
                  <a:close/>
                </a:path>
                <a:path w="1902460" h="641350">
                  <a:moveTo>
                    <a:pt x="1694690" y="0"/>
                  </a:moveTo>
                  <a:lnTo>
                    <a:pt x="1901951" y="0"/>
                  </a:lnTo>
                  <a:lnTo>
                    <a:pt x="1901951" y="640893"/>
                  </a:lnTo>
                  <a:lnTo>
                    <a:pt x="1694690" y="640893"/>
                  </a:lnTo>
                  <a:lnTo>
                    <a:pt x="169469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68624" y="2261616"/>
              <a:ext cx="204215" cy="933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63312" y="2304288"/>
              <a:ext cx="204215" cy="8908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68625" y="2261615"/>
              <a:ext cx="1899285" cy="934085"/>
            </a:xfrm>
            <a:custGeom>
              <a:avLst/>
              <a:gdLst/>
              <a:ahLst/>
              <a:cxnLst/>
              <a:rect l="l" t="t" r="r" b="b"/>
              <a:pathLst>
                <a:path w="1899285" h="934085">
                  <a:moveTo>
                    <a:pt x="0" y="0"/>
                  </a:moveTo>
                  <a:lnTo>
                    <a:pt x="204220" y="0"/>
                  </a:lnTo>
                  <a:lnTo>
                    <a:pt x="204220" y="933501"/>
                  </a:lnTo>
                  <a:lnTo>
                    <a:pt x="0" y="933501"/>
                  </a:lnTo>
                  <a:lnTo>
                    <a:pt x="0" y="0"/>
                  </a:lnTo>
                  <a:close/>
                </a:path>
                <a:path w="1899285" h="934085">
                  <a:moveTo>
                    <a:pt x="1694690" y="42672"/>
                  </a:moveTo>
                  <a:lnTo>
                    <a:pt x="1898911" y="42672"/>
                  </a:lnTo>
                  <a:lnTo>
                    <a:pt x="1898911" y="933501"/>
                  </a:lnTo>
                  <a:lnTo>
                    <a:pt x="1694690" y="933501"/>
                  </a:lnTo>
                  <a:lnTo>
                    <a:pt x="1694690" y="426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99779" y="2439784"/>
              <a:ext cx="57150" cy="37465"/>
            </a:xfrm>
            <a:custGeom>
              <a:avLst/>
              <a:gdLst/>
              <a:ahLst/>
              <a:cxnLst/>
              <a:rect l="l" t="t" r="r" b="b"/>
              <a:pathLst>
                <a:path w="57150" h="37464">
                  <a:moveTo>
                    <a:pt x="30059" y="37392"/>
                  </a:moveTo>
                  <a:lnTo>
                    <a:pt x="30059" y="0"/>
                  </a:lnTo>
                </a:path>
                <a:path w="57150" h="37464">
                  <a:moveTo>
                    <a:pt x="0" y="37392"/>
                  </a:moveTo>
                  <a:lnTo>
                    <a:pt x="57150" y="37392"/>
                  </a:lnTo>
                </a:path>
                <a:path w="57150" h="3746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4521" y="2459732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4762" y="1522"/>
                  </a:moveTo>
                  <a:lnTo>
                    <a:pt x="4762" y="1522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24521" y="2454186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4762" y="2773"/>
                  </a:moveTo>
                  <a:lnTo>
                    <a:pt x="4762" y="2773"/>
                  </a:lnTo>
                </a:path>
              </a:pathLst>
            </a:custGeom>
            <a:ln w="5546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95292" y="2454186"/>
              <a:ext cx="57150" cy="8890"/>
            </a:xfrm>
            <a:custGeom>
              <a:avLst/>
              <a:gdLst/>
              <a:ahLst/>
              <a:cxnLst/>
              <a:rect l="l" t="t" r="r" b="b"/>
              <a:pathLst>
                <a:path w="57150" h="8889">
                  <a:moveTo>
                    <a:pt x="0" y="8590"/>
                  </a:moveTo>
                  <a:lnTo>
                    <a:pt x="57150" y="8590"/>
                  </a:lnTo>
                </a:path>
                <a:path w="57150" h="8889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78845" y="2720797"/>
              <a:ext cx="9525" cy="34925"/>
            </a:xfrm>
            <a:custGeom>
              <a:avLst/>
              <a:gdLst/>
              <a:ahLst/>
              <a:cxnLst/>
              <a:rect l="l" t="t" r="r" b="b"/>
              <a:pathLst>
                <a:path w="9525" h="34925">
                  <a:moveTo>
                    <a:pt x="9525" y="0"/>
                  </a:moveTo>
                  <a:lnTo>
                    <a:pt x="0" y="0"/>
                  </a:lnTo>
                  <a:lnTo>
                    <a:pt x="0" y="16319"/>
                  </a:lnTo>
                  <a:lnTo>
                    <a:pt x="0" y="34455"/>
                  </a:lnTo>
                  <a:lnTo>
                    <a:pt x="9525" y="34455"/>
                  </a:lnTo>
                  <a:lnTo>
                    <a:pt x="9525" y="1631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5680" y="2720797"/>
              <a:ext cx="57150" cy="34925"/>
            </a:xfrm>
            <a:custGeom>
              <a:avLst/>
              <a:gdLst/>
              <a:ahLst/>
              <a:cxnLst/>
              <a:rect l="l" t="t" r="r" b="b"/>
              <a:pathLst>
                <a:path w="57150" h="34925">
                  <a:moveTo>
                    <a:pt x="0" y="34445"/>
                  </a:moveTo>
                  <a:lnTo>
                    <a:pt x="57150" y="34445"/>
                  </a:lnTo>
                </a:path>
                <a:path w="57150" h="3492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7996" y="3111817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4762" y="93"/>
                  </a:moveTo>
                  <a:lnTo>
                    <a:pt x="4762" y="93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996" y="31103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4762" y="829"/>
                  </a:moveTo>
                  <a:lnTo>
                    <a:pt x="4762" y="829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0529" y="311034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0" y="1473"/>
                  </a:moveTo>
                  <a:lnTo>
                    <a:pt x="57150" y="1473"/>
                  </a:lnTo>
                </a:path>
                <a:path w="57150" h="190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45741" y="314248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4762" y="575"/>
                  </a:moveTo>
                  <a:lnTo>
                    <a:pt x="4762" y="575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45741" y="313984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4762" y="1318"/>
                  </a:moveTo>
                  <a:lnTo>
                    <a:pt x="4762" y="1318"/>
                  </a:lnTo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16056" y="3139846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0" y="3787"/>
                  </a:moveTo>
                  <a:lnTo>
                    <a:pt x="57150" y="3787"/>
                  </a:lnTo>
                </a:path>
                <a:path w="57150" h="381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80905" y="2584526"/>
              <a:ext cx="57150" cy="62230"/>
            </a:xfrm>
            <a:custGeom>
              <a:avLst/>
              <a:gdLst/>
              <a:ahLst/>
              <a:cxnLst/>
              <a:rect l="l" t="t" r="r" b="b"/>
              <a:pathLst>
                <a:path w="57150" h="62230">
                  <a:moveTo>
                    <a:pt x="29219" y="30661"/>
                  </a:moveTo>
                  <a:lnTo>
                    <a:pt x="29219" y="62231"/>
                  </a:lnTo>
                </a:path>
                <a:path w="57150" h="62230">
                  <a:moveTo>
                    <a:pt x="29219" y="30661"/>
                  </a:moveTo>
                  <a:lnTo>
                    <a:pt x="29219" y="0"/>
                  </a:lnTo>
                </a:path>
                <a:path w="57150" h="62230">
                  <a:moveTo>
                    <a:pt x="0" y="62231"/>
                  </a:moveTo>
                  <a:lnTo>
                    <a:pt x="57150" y="62231"/>
                  </a:lnTo>
                </a:path>
                <a:path w="57150" h="6223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76431" y="2533853"/>
              <a:ext cx="57150" cy="38735"/>
            </a:xfrm>
            <a:custGeom>
              <a:avLst/>
              <a:gdLst/>
              <a:ahLst/>
              <a:cxnLst/>
              <a:rect l="l" t="t" r="r" b="b"/>
              <a:pathLst>
                <a:path w="57150" h="38735">
                  <a:moveTo>
                    <a:pt x="28388" y="38629"/>
                  </a:moveTo>
                  <a:lnTo>
                    <a:pt x="28388" y="0"/>
                  </a:lnTo>
                </a:path>
                <a:path w="57150" h="38735">
                  <a:moveTo>
                    <a:pt x="0" y="38629"/>
                  </a:moveTo>
                  <a:lnTo>
                    <a:pt x="57150" y="38629"/>
                  </a:lnTo>
                </a:path>
                <a:path w="57150" h="3873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41280" y="2156206"/>
              <a:ext cx="57150" cy="211454"/>
            </a:xfrm>
            <a:custGeom>
              <a:avLst/>
              <a:gdLst/>
              <a:ahLst/>
              <a:cxnLst/>
              <a:rect l="l" t="t" r="r" b="b"/>
              <a:pathLst>
                <a:path w="57150" h="211455">
                  <a:moveTo>
                    <a:pt x="27923" y="105410"/>
                  </a:moveTo>
                  <a:lnTo>
                    <a:pt x="27923" y="211444"/>
                  </a:lnTo>
                </a:path>
                <a:path w="57150" h="211455">
                  <a:moveTo>
                    <a:pt x="27923" y="105410"/>
                  </a:moveTo>
                  <a:lnTo>
                    <a:pt x="27923" y="0"/>
                  </a:lnTo>
                </a:path>
                <a:path w="57150" h="211455">
                  <a:moveTo>
                    <a:pt x="0" y="211444"/>
                  </a:moveTo>
                  <a:lnTo>
                    <a:pt x="57150" y="211444"/>
                  </a:lnTo>
                </a:path>
                <a:path w="57150" h="21145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36806" y="2212340"/>
              <a:ext cx="57150" cy="182880"/>
            </a:xfrm>
            <a:custGeom>
              <a:avLst/>
              <a:gdLst/>
              <a:ahLst/>
              <a:cxnLst/>
              <a:rect l="l" t="t" r="r" b="b"/>
              <a:pathLst>
                <a:path w="57150" h="182880">
                  <a:moveTo>
                    <a:pt x="27093" y="91950"/>
                  </a:moveTo>
                  <a:lnTo>
                    <a:pt x="27093" y="182568"/>
                  </a:lnTo>
                </a:path>
                <a:path w="57150" h="182880">
                  <a:moveTo>
                    <a:pt x="27093" y="91950"/>
                  </a:moveTo>
                  <a:lnTo>
                    <a:pt x="27093" y="0"/>
                  </a:lnTo>
                </a:path>
                <a:path w="57150" h="182880">
                  <a:moveTo>
                    <a:pt x="0" y="182568"/>
                  </a:moveTo>
                  <a:lnTo>
                    <a:pt x="57150" y="182568"/>
                  </a:lnTo>
                </a:path>
                <a:path w="57150" h="18288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01354" y="3195116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5">
                  <a:moveTo>
                    <a:pt x="0" y="0"/>
                  </a:moveTo>
                  <a:lnTo>
                    <a:pt x="3391041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01354" y="2090166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5">
                  <a:moveTo>
                    <a:pt x="0" y="0"/>
                  </a:moveTo>
                  <a:lnTo>
                    <a:pt x="339104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29496" y="3330955"/>
            <a:ext cx="2494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748789" algn="l"/>
              </a:tabLst>
            </a:pP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Am</a:t>
            </a:r>
            <a:r>
              <a:rPr sz="2000" spc="-9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2000" spc="-165" dirty="0">
                <a:solidFill>
                  <a:srgbClr val="595959"/>
                </a:solidFill>
                <a:latin typeface="Trebuchet MS"/>
                <a:cs typeface="Trebuchet MS"/>
              </a:rPr>
              <a:t>z</a:t>
            </a:r>
            <a:r>
              <a:rPr sz="2000" spc="-2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595959"/>
                </a:solidFill>
                <a:latin typeface="Trebuchet MS"/>
                <a:cs typeface="Trebuchet MS"/>
              </a:rPr>
              <a:t>	</a:t>
            </a:r>
            <a:r>
              <a:rPr sz="2000" spc="-55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000" spc="-140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sz="2000" spc="-10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99831" y="1479389"/>
            <a:ext cx="819150" cy="183451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605"/>
              </a:spcBef>
            </a:pPr>
            <a:r>
              <a:rPr sz="2000" spc="-55" dirty="0">
                <a:solidFill>
                  <a:srgbClr val="595959"/>
                </a:solidFill>
                <a:latin typeface="Trebuchet MS"/>
                <a:cs typeface="Trebuchet MS"/>
              </a:rPr>
              <a:t>NG</a:t>
            </a:r>
            <a:r>
              <a:rPr sz="2000" spc="-25" dirty="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sz="2000" spc="-30" dirty="0">
                <a:solidFill>
                  <a:srgbClr val="595959"/>
                </a:solidFill>
                <a:latin typeface="Trebuchet MS"/>
                <a:cs typeface="Trebuchet MS"/>
              </a:rPr>
              <a:t>NX</a:t>
            </a:r>
            <a:endParaRPr sz="2000">
              <a:latin typeface="Trebuchet MS"/>
              <a:cs typeface="Trebuchet MS"/>
            </a:endParaRPr>
          </a:p>
          <a:p>
            <a:pPr marR="520700" algn="r">
              <a:lnSpc>
                <a:spcPct val="100000"/>
              </a:lnSpc>
              <a:spcBef>
                <a:spcPts val="465"/>
              </a:spcBef>
            </a:pPr>
            <a:r>
              <a:rPr sz="1800" spc="-150" dirty="0">
                <a:solidFill>
                  <a:srgbClr val="595959"/>
                </a:solidFill>
                <a:latin typeface="Trebuchet MS"/>
                <a:cs typeface="Trebuchet MS"/>
              </a:rPr>
              <a:t>1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R="521334" algn="r">
              <a:lnSpc>
                <a:spcPct val="100000"/>
              </a:lnSpc>
              <a:spcBef>
                <a:spcPts val="745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R="520700" algn="r">
              <a:lnSpc>
                <a:spcPct val="100000"/>
              </a:lnSpc>
              <a:spcBef>
                <a:spcPts val="745"/>
              </a:spcBef>
            </a:pPr>
            <a:r>
              <a:rPr sz="1800" spc="-150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R="521334" algn="r">
              <a:lnSpc>
                <a:spcPct val="100000"/>
              </a:lnSpc>
              <a:spcBef>
                <a:spcPts val="740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17281" y="1462887"/>
            <a:ext cx="4114800" cy="2286000"/>
          </a:xfrm>
          <a:custGeom>
            <a:avLst/>
            <a:gdLst/>
            <a:ahLst/>
            <a:cxnLst/>
            <a:rect l="l" t="t" r="r" b="b"/>
            <a:pathLst>
              <a:path w="4114800" h="2286000">
                <a:moveTo>
                  <a:pt x="0" y="0"/>
                </a:moveTo>
                <a:lnTo>
                  <a:pt x="4114802" y="0"/>
                </a:lnTo>
                <a:lnTo>
                  <a:pt x="4114802" y="2286001"/>
                </a:lnTo>
                <a:lnTo>
                  <a:pt x="0" y="228600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9620" y="2290761"/>
            <a:ext cx="461009" cy="3461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335"/>
              </a:lnSpc>
            </a:pPr>
            <a:r>
              <a:rPr sz="2800" spc="-125" dirty="0">
                <a:latin typeface="Trebuchet MS"/>
                <a:cs typeface="Trebuchet MS"/>
              </a:rPr>
              <a:t>Normalized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Throughput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70888" y="6355079"/>
            <a:ext cx="8132063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10342" y="1584452"/>
            <a:ext cx="153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15" dirty="0">
                <a:solidFill>
                  <a:srgbClr val="00B050"/>
                </a:solidFill>
                <a:latin typeface="Trebuchet MS"/>
                <a:cs typeface="Trebuchet MS"/>
              </a:rPr>
              <a:t>1.21x~1.27x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421760" y="1501000"/>
            <a:ext cx="549275" cy="508000"/>
            <a:chOff x="3421760" y="1501000"/>
            <a:chExt cx="549275" cy="508000"/>
          </a:xfrm>
        </p:grpSpPr>
        <p:sp>
          <p:nvSpPr>
            <p:cNvPr id="46" name="object 46"/>
            <p:cNvSpPr/>
            <p:nvPr/>
          </p:nvSpPr>
          <p:spPr>
            <a:xfrm>
              <a:off x="3428110" y="1507350"/>
              <a:ext cx="536575" cy="495300"/>
            </a:xfrm>
            <a:custGeom>
              <a:avLst/>
              <a:gdLst/>
              <a:ahLst/>
              <a:cxnLst/>
              <a:rect l="l" t="t" r="r" b="b"/>
              <a:pathLst>
                <a:path w="536575" h="495300">
                  <a:moveTo>
                    <a:pt x="268262" y="0"/>
                  </a:moveTo>
                  <a:lnTo>
                    <a:pt x="0" y="247522"/>
                  </a:lnTo>
                  <a:lnTo>
                    <a:pt x="134124" y="247522"/>
                  </a:lnTo>
                  <a:lnTo>
                    <a:pt x="134124" y="495033"/>
                  </a:lnTo>
                  <a:lnTo>
                    <a:pt x="402386" y="495033"/>
                  </a:lnTo>
                  <a:lnTo>
                    <a:pt x="402386" y="247522"/>
                  </a:lnTo>
                  <a:lnTo>
                    <a:pt x="536511" y="247522"/>
                  </a:lnTo>
                  <a:lnTo>
                    <a:pt x="26826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8110" y="1507350"/>
              <a:ext cx="536575" cy="495300"/>
            </a:xfrm>
            <a:custGeom>
              <a:avLst/>
              <a:gdLst/>
              <a:ahLst/>
              <a:cxnLst/>
              <a:rect l="l" t="t" r="r" b="b"/>
              <a:pathLst>
                <a:path w="536575" h="495300">
                  <a:moveTo>
                    <a:pt x="0" y="247516"/>
                  </a:moveTo>
                  <a:lnTo>
                    <a:pt x="268255" y="0"/>
                  </a:lnTo>
                  <a:lnTo>
                    <a:pt x="536511" y="247516"/>
                  </a:lnTo>
                  <a:lnTo>
                    <a:pt x="402383" y="247516"/>
                  </a:lnTo>
                  <a:lnTo>
                    <a:pt x="402383" y="495031"/>
                  </a:lnTo>
                  <a:lnTo>
                    <a:pt x="134128" y="495031"/>
                  </a:lnTo>
                  <a:lnTo>
                    <a:pt x="134128" y="247516"/>
                  </a:lnTo>
                  <a:lnTo>
                    <a:pt x="0" y="24751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6273088" y="2085251"/>
            <a:ext cx="3574415" cy="1115060"/>
            <a:chOff x="6273088" y="2085251"/>
            <a:chExt cx="3574415" cy="1115060"/>
          </a:xfrm>
        </p:grpSpPr>
        <p:sp>
          <p:nvSpPr>
            <p:cNvPr id="49" name="object 49"/>
            <p:cNvSpPr/>
            <p:nvPr/>
          </p:nvSpPr>
          <p:spPr>
            <a:xfrm>
              <a:off x="6277851" y="2642620"/>
              <a:ext cx="3564890" cy="0"/>
            </a:xfrm>
            <a:custGeom>
              <a:avLst/>
              <a:gdLst/>
              <a:ahLst/>
              <a:cxnLst/>
              <a:rect l="l" t="t" r="r" b="b"/>
              <a:pathLst>
                <a:path w="3564890">
                  <a:moveTo>
                    <a:pt x="0" y="0"/>
                  </a:moveTo>
                  <a:lnTo>
                    <a:pt x="356465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07808" y="2465831"/>
              <a:ext cx="216408" cy="7291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390888" y="2340865"/>
              <a:ext cx="216407" cy="8540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07802" y="2340868"/>
              <a:ext cx="1999614" cy="854710"/>
            </a:xfrm>
            <a:custGeom>
              <a:avLst/>
              <a:gdLst/>
              <a:ahLst/>
              <a:cxnLst/>
              <a:rect l="l" t="t" r="r" b="b"/>
              <a:pathLst>
                <a:path w="1999615" h="854710">
                  <a:moveTo>
                    <a:pt x="0" y="124968"/>
                  </a:moveTo>
                  <a:lnTo>
                    <a:pt x="216410" y="124968"/>
                  </a:lnTo>
                  <a:lnTo>
                    <a:pt x="216410" y="854095"/>
                  </a:lnTo>
                  <a:lnTo>
                    <a:pt x="0" y="854095"/>
                  </a:lnTo>
                  <a:lnTo>
                    <a:pt x="0" y="124968"/>
                  </a:lnTo>
                  <a:close/>
                </a:path>
                <a:path w="1999615" h="854710">
                  <a:moveTo>
                    <a:pt x="1783081" y="0"/>
                  </a:moveTo>
                  <a:lnTo>
                    <a:pt x="1999491" y="0"/>
                  </a:lnTo>
                  <a:lnTo>
                    <a:pt x="1999491" y="854095"/>
                  </a:lnTo>
                  <a:lnTo>
                    <a:pt x="1783081" y="854095"/>
                  </a:lnTo>
                  <a:lnTo>
                    <a:pt x="178308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13576" y="2919983"/>
              <a:ext cx="216535" cy="275590"/>
            </a:xfrm>
            <a:custGeom>
              <a:avLst/>
              <a:gdLst/>
              <a:ahLst/>
              <a:cxnLst/>
              <a:rect l="l" t="t" r="r" b="b"/>
              <a:pathLst>
                <a:path w="216534" h="275589">
                  <a:moveTo>
                    <a:pt x="216407" y="0"/>
                  </a:moveTo>
                  <a:lnTo>
                    <a:pt x="0" y="0"/>
                  </a:lnTo>
                  <a:lnTo>
                    <a:pt x="0" y="274980"/>
                  </a:lnTo>
                  <a:lnTo>
                    <a:pt x="216407" y="274980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13573" y="2919989"/>
              <a:ext cx="216535" cy="275590"/>
            </a:xfrm>
            <a:custGeom>
              <a:avLst/>
              <a:gdLst/>
              <a:ahLst/>
              <a:cxnLst/>
              <a:rect l="l" t="t" r="r" b="b"/>
              <a:pathLst>
                <a:path w="216534" h="275589">
                  <a:moveTo>
                    <a:pt x="0" y="0"/>
                  </a:moveTo>
                  <a:lnTo>
                    <a:pt x="216408" y="0"/>
                  </a:lnTo>
                  <a:lnTo>
                    <a:pt x="216408" y="274975"/>
                  </a:lnTo>
                  <a:lnTo>
                    <a:pt x="0" y="2749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93027" y="2873463"/>
              <a:ext cx="57150" cy="90805"/>
            </a:xfrm>
            <a:custGeom>
              <a:avLst/>
              <a:gdLst/>
              <a:ahLst/>
              <a:cxnLst/>
              <a:rect l="l" t="t" r="r" b="b"/>
              <a:pathLst>
                <a:path w="57150" h="90805">
                  <a:moveTo>
                    <a:pt x="27228" y="46516"/>
                  </a:moveTo>
                  <a:lnTo>
                    <a:pt x="27228" y="90513"/>
                  </a:lnTo>
                </a:path>
                <a:path w="57150" h="90805">
                  <a:moveTo>
                    <a:pt x="27228" y="46516"/>
                  </a:moveTo>
                  <a:lnTo>
                    <a:pt x="27228" y="0"/>
                  </a:lnTo>
                </a:path>
                <a:path w="57150" h="90805">
                  <a:moveTo>
                    <a:pt x="0" y="90513"/>
                  </a:moveTo>
                  <a:lnTo>
                    <a:pt x="57150" y="90513"/>
                  </a:lnTo>
                </a:path>
                <a:path w="57150" h="9080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96655" y="2919983"/>
              <a:ext cx="216535" cy="275590"/>
            </a:xfrm>
            <a:custGeom>
              <a:avLst/>
              <a:gdLst/>
              <a:ahLst/>
              <a:cxnLst/>
              <a:rect l="l" t="t" r="r" b="b"/>
              <a:pathLst>
                <a:path w="216534" h="275589">
                  <a:moveTo>
                    <a:pt x="216408" y="0"/>
                  </a:moveTo>
                  <a:lnTo>
                    <a:pt x="0" y="0"/>
                  </a:lnTo>
                  <a:lnTo>
                    <a:pt x="0" y="274980"/>
                  </a:lnTo>
                  <a:lnTo>
                    <a:pt x="216408" y="274980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96652" y="2919989"/>
              <a:ext cx="216535" cy="275590"/>
            </a:xfrm>
            <a:custGeom>
              <a:avLst/>
              <a:gdLst/>
              <a:ahLst/>
              <a:cxnLst/>
              <a:rect l="l" t="t" r="r" b="b"/>
              <a:pathLst>
                <a:path w="216534" h="275589">
                  <a:moveTo>
                    <a:pt x="0" y="0"/>
                  </a:moveTo>
                  <a:lnTo>
                    <a:pt x="216410" y="0"/>
                  </a:lnTo>
                  <a:lnTo>
                    <a:pt x="216410" y="274975"/>
                  </a:lnTo>
                  <a:lnTo>
                    <a:pt x="0" y="2749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75345" y="2907182"/>
              <a:ext cx="57150" cy="23495"/>
            </a:xfrm>
            <a:custGeom>
              <a:avLst/>
              <a:gdLst/>
              <a:ahLst/>
              <a:cxnLst/>
              <a:rect l="l" t="t" r="r" b="b"/>
              <a:pathLst>
                <a:path w="57150" h="23494">
                  <a:moveTo>
                    <a:pt x="27984" y="23093"/>
                  </a:moveTo>
                  <a:lnTo>
                    <a:pt x="27984" y="0"/>
                  </a:lnTo>
                </a:path>
                <a:path w="57150" h="23494">
                  <a:moveTo>
                    <a:pt x="0" y="23093"/>
                  </a:moveTo>
                  <a:lnTo>
                    <a:pt x="57150" y="23093"/>
                  </a:lnTo>
                </a:path>
                <a:path w="57150" h="2349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70976" y="2944369"/>
              <a:ext cx="213359" cy="2505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70972" y="2944372"/>
              <a:ext cx="213360" cy="250825"/>
            </a:xfrm>
            <a:custGeom>
              <a:avLst/>
              <a:gdLst/>
              <a:ahLst/>
              <a:cxnLst/>
              <a:rect l="l" t="t" r="r" b="b"/>
              <a:pathLst>
                <a:path w="213359" h="250825">
                  <a:moveTo>
                    <a:pt x="0" y="0"/>
                  </a:moveTo>
                  <a:lnTo>
                    <a:pt x="213360" y="0"/>
                  </a:lnTo>
                  <a:lnTo>
                    <a:pt x="213360" y="250595"/>
                  </a:lnTo>
                  <a:lnTo>
                    <a:pt x="0" y="25059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49055" y="2828429"/>
              <a:ext cx="57150" cy="232410"/>
            </a:xfrm>
            <a:custGeom>
              <a:avLst/>
              <a:gdLst/>
              <a:ahLst/>
              <a:cxnLst/>
              <a:rect l="l" t="t" r="r" b="b"/>
              <a:pathLst>
                <a:path w="57150" h="232410">
                  <a:moveTo>
                    <a:pt x="28599" y="115943"/>
                  </a:moveTo>
                  <a:lnTo>
                    <a:pt x="28599" y="232339"/>
                  </a:lnTo>
                </a:path>
                <a:path w="57150" h="232410">
                  <a:moveTo>
                    <a:pt x="28599" y="115943"/>
                  </a:moveTo>
                  <a:lnTo>
                    <a:pt x="28599" y="0"/>
                  </a:lnTo>
                </a:path>
                <a:path w="57150" h="232410">
                  <a:moveTo>
                    <a:pt x="0" y="232339"/>
                  </a:moveTo>
                  <a:lnTo>
                    <a:pt x="57150" y="232339"/>
                  </a:lnTo>
                </a:path>
                <a:path w="57150" h="23241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62216" y="3118105"/>
              <a:ext cx="213359" cy="768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62213" y="3118114"/>
              <a:ext cx="213360" cy="77470"/>
            </a:xfrm>
            <a:custGeom>
              <a:avLst/>
              <a:gdLst/>
              <a:ahLst/>
              <a:cxnLst/>
              <a:rect l="l" t="t" r="r" b="b"/>
              <a:pathLst>
                <a:path w="213359" h="77469">
                  <a:moveTo>
                    <a:pt x="0" y="0"/>
                  </a:moveTo>
                  <a:lnTo>
                    <a:pt x="213360" y="0"/>
                  </a:lnTo>
                  <a:lnTo>
                    <a:pt x="213360" y="76850"/>
                  </a:lnTo>
                  <a:lnTo>
                    <a:pt x="0" y="768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68890" y="3118102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3175" y="441"/>
                  </a:moveTo>
                  <a:lnTo>
                    <a:pt x="3175" y="44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68890" y="311791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75" y="94"/>
                  </a:moveTo>
                  <a:lnTo>
                    <a:pt x="3175" y="9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40435" y="3117913"/>
              <a:ext cx="57150" cy="1270"/>
            </a:xfrm>
            <a:custGeom>
              <a:avLst/>
              <a:gdLst/>
              <a:ahLst/>
              <a:cxnLst/>
              <a:rect l="l" t="t" r="r" b="b"/>
              <a:pathLst>
                <a:path w="57150" h="1269">
                  <a:moveTo>
                    <a:pt x="0" y="1071"/>
                  </a:moveTo>
                  <a:lnTo>
                    <a:pt x="57150" y="1071"/>
                  </a:lnTo>
                </a:path>
                <a:path w="57150" h="1269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42248" y="3121151"/>
              <a:ext cx="216407" cy="738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842242" y="3121154"/>
              <a:ext cx="216535" cy="74295"/>
            </a:xfrm>
            <a:custGeom>
              <a:avLst/>
              <a:gdLst/>
              <a:ahLst/>
              <a:cxnLst/>
              <a:rect l="l" t="t" r="r" b="b"/>
              <a:pathLst>
                <a:path w="216534" h="74294">
                  <a:moveTo>
                    <a:pt x="0" y="0"/>
                  </a:moveTo>
                  <a:lnTo>
                    <a:pt x="216410" y="0"/>
                  </a:lnTo>
                  <a:lnTo>
                    <a:pt x="216410" y="73810"/>
                  </a:lnTo>
                  <a:lnTo>
                    <a:pt x="0" y="738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951977" y="312114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175" y="1073"/>
                  </a:moveTo>
                  <a:lnTo>
                    <a:pt x="3175" y="107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951977" y="3120770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75" y="189"/>
                  </a:moveTo>
                  <a:lnTo>
                    <a:pt x="3175" y="1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22766" y="3120770"/>
              <a:ext cx="57150" cy="2540"/>
            </a:xfrm>
            <a:custGeom>
              <a:avLst/>
              <a:gdLst/>
              <a:ahLst/>
              <a:cxnLst/>
              <a:rect l="l" t="t" r="r" b="b"/>
              <a:pathLst>
                <a:path w="57150" h="2539">
                  <a:moveTo>
                    <a:pt x="0" y="2524"/>
                  </a:moveTo>
                  <a:lnTo>
                    <a:pt x="57150" y="2524"/>
                  </a:lnTo>
                </a:path>
                <a:path w="57150" h="2539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33488" y="2752343"/>
              <a:ext cx="216407" cy="4426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33481" y="2752348"/>
              <a:ext cx="216535" cy="443230"/>
            </a:xfrm>
            <a:custGeom>
              <a:avLst/>
              <a:gdLst/>
              <a:ahLst/>
              <a:cxnLst/>
              <a:rect l="l" t="t" r="r" b="b"/>
              <a:pathLst>
                <a:path w="216534" h="443230">
                  <a:moveTo>
                    <a:pt x="0" y="0"/>
                  </a:moveTo>
                  <a:lnTo>
                    <a:pt x="216410" y="0"/>
                  </a:lnTo>
                  <a:lnTo>
                    <a:pt x="216410" y="442615"/>
                  </a:lnTo>
                  <a:lnTo>
                    <a:pt x="0" y="44261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43214" y="2752344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175" y="1179"/>
                  </a:moveTo>
                  <a:lnTo>
                    <a:pt x="3175" y="11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43214" y="275107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3175" y="635"/>
                  </a:moveTo>
                  <a:lnTo>
                    <a:pt x="3175" y="6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14145" y="2751073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0" y="3629"/>
                  </a:moveTo>
                  <a:lnTo>
                    <a:pt x="57150" y="3629"/>
                  </a:lnTo>
                </a:path>
                <a:path w="57150" h="381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116567" y="2712721"/>
              <a:ext cx="216408" cy="4822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116562" y="2712724"/>
              <a:ext cx="216535" cy="482600"/>
            </a:xfrm>
            <a:custGeom>
              <a:avLst/>
              <a:gdLst/>
              <a:ahLst/>
              <a:cxnLst/>
              <a:rect l="l" t="t" r="r" b="b"/>
              <a:pathLst>
                <a:path w="216534" h="482600">
                  <a:moveTo>
                    <a:pt x="0" y="0"/>
                  </a:moveTo>
                  <a:lnTo>
                    <a:pt x="216410" y="0"/>
                  </a:lnTo>
                  <a:lnTo>
                    <a:pt x="216410" y="482239"/>
                  </a:lnTo>
                  <a:lnTo>
                    <a:pt x="0" y="4822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226289" y="2712725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h="12064">
                  <a:moveTo>
                    <a:pt x="-3175" y="5933"/>
                  </a:moveTo>
                  <a:lnTo>
                    <a:pt x="3175" y="5933"/>
                  </a:lnTo>
                </a:path>
              </a:pathLst>
            </a:custGeom>
            <a:ln w="11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226289" y="270200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-3175" y="5362"/>
                  </a:moveTo>
                  <a:lnTo>
                    <a:pt x="3175" y="5362"/>
                  </a:lnTo>
                </a:path>
              </a:pathLst>
            </a:custGeom>
            <a:ln w="10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96463" y="2702001"/>
              <a:ext cx="57150" cy="22860"/>
            </a:xfrm>
            <a:custGeom>
              <a:avLst/>
              <a:gdLst/>
              <a:ahLst/>
              <a:cxnLst/>
              <a:rect l="l" t="t" r="r" b="b"/>
              <a:pathLst>
                <a:path w="57150" h="22860">
                  <a:moveTo>
                    <a:pt x="0" y="22591"/>
                  </a:moveTo>
                  <a:lnTo>
                    <a:pt x="57150" y="22591"/>
                  </a:lnTo>
                </a:path>
                <a:path w="57150" h="2286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687856" y="2414244"/>
              <a:ext cx="57150" cy="103505"/>
            </a:xfrm>
            <a:custGeom>
              <a:avLst/>
              <a:gdLst/>
              <a:ahLst/>
              <a:cxnLst/>
              <a:rect l="l" t="t" r="r" b="b"/>
              <a:pathLst>
                <a:path w="57150" h="103505">
                  <a:moveTo>
                    <a:pt x="29683" y="51583"/>
                  </a:moveTo>
                  <a:lnTo>
                    <a:pt x="29683" y="103159"/>
                  </a:lnTo>
                </a:path>
                <a:path w="57150" h="103505">
                  <a:moveTo>
                    <a:pt x="29683" y="51583"/>
                  </a:moveTo>
                  <a:lnTo>
                    <a:pt x="29683" y="0"/>
                  </a:lnTo>
                </a:path>
                <a:path w="57150" h="103505">
                  <a:moveTo>
                    <a:pt x="0" y="103159"/>
                  </a:moveTo>
                  <a:lnTo>
                    <a:pt x="57150" y="103159"/>
                  </a:lnTo>
                </a:path>
                <a:path w="57150" h="10350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470174" y="2316924"/>
              <a:ext cx="57150" cy="50165"/>
            </a:xfrm>
            <a:custGeom>
              <a:avLst/>
              <a:gdLst/>
              <a:ahLst/>
              <a:cxnLst/>
              <a:rect l="l" t="t" r="r" b="b"/>
              <a:pathLst>
                <a:path w="57150" h="50164">
                  <a:moveTo>
                    <a:pt x="27392" y="23944"/>
                  </a:moveTo>
                  <a:lnTo>
                    <a:pt x="27392" y="50043"/>
                  </a:lnTo>
                </a:path>
                <a:path w="57150" h="50164">
                  <a:moveTo>
                    <a:pt x="27392" y="23944"/>
                  </a:moveTo>
                  <a:lnTo>
                    <a:pt x="27392" y="0"/>
                  </a:lnTo>
                </a:path>
                <a:path w="57150" h="50164">
                  <a:moveTo>
                    <a:pt x="0" y="50043"/>
                  </a:moveTo>
                  <a:lnTo>
                    <a:pt x="57150" y="50043"/>
                  </a:lnTo>
                </a:path>
                <a:path w="57150" h="5016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277851" y="3194964"/>
              <a:ext cx="3564890" cy="0"/>
            </a:xfrm>
            <a:custGeom>
              <a:avLst/>
              <a:gdLst/>
              <a:ahLst/>
              <a:cxnLst/>
              <a:rect l="l" t="t" r="r" b="b"/>
              <a:pathLst>
                <a:path w="3564890">
                  <a:moveTo>
                    <a:pt x="0" y="0"/>
                  </a:moveTo>
                  <a:lnTo>
                    <a:pt x="3564652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77851" y="2090013"/>
              <a:ext cx="3564890" cy="0"/>
            </a:xfrm>
            <a:custGeom>
              <a:avLst/>
              <a:gdLst/>
              <a:ahLst/>
              <a:cxnLst/>
              <a:rect l="l" t="t" r="r" b="b"/>
              <a:pathLst>
                <a:path w="3564890">
                  <a:moveTo>
                    <a:pt x="0" y="0"/>
                  </a:moveTo>
                  <a:lnTo>
                    <a:pt x="356465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949950" y="301091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49950" y="2459228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949950" y="1907540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749401" y="3330955"/>
            <a:ext cx="8534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Am</a:t>
            </a:r>
            <a:r>
              <a:rPr sz="2000" spc="-9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2000" spc="-165" dirty="0">
                <a:solidFill>
                  <a:srgbClr val="595959"/>
                </a:solidFill>
                <a:latin typeface="Trebuchet MS"/>
                <a:cs typeface="Trebuchet MS"/>
              </a:rPr>
              <a:t>z</a:t>
            </a:r>
            <a:r>
              <a:rPr sz="2000" spc="-2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585200" y="3330955"/>
            <a:ext cx="744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000" spc="-140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sz="2000" spc="-10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093967" y="1532636"/>
            <a:ext cx="12865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105" dirty="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sz="2000" spc="8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2000" spc="-135" dirty="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sz="2000" spc="-100" dirty="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sz="2000" spc="-150" dirty="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sz="2000" spc="-10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867400" y="1462722"/>
            <a:ext cx="4114800" cy="2286000"/>
          </a:xfrm>
          <a:custGeom>
            <a:avLst/>
            <a:gdLst/>
            <a:ahLst/>
            <a:cxnLst/>
            <a:rect l="l" t="t" r="r" b="b"/>
            <a:pathLst>
              <a:path w="4114800" h="2286000">
                <a:moveTo>
                  <a:pt x="0" y="0"/>
                </a:moveTo>
                <a:lnTo>
                  <a:pt x="4114802" y="0"/>
                </a:lnTo>
                <a:lnTo>
                  <a:pt x="4114802" y="2286001"/>
                </a:lnTo>
                <a:lnTo>
                  <a:pt x="0" y="228600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230311" y="1584452"/>
            <a:ext cx="153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15" dirty="0">
                <a:solidFill>
                  <a:srgbClr val="00B050"/>
                </a:solidFill>
                <a:latin typeface="Trebuchet MS"/>
                <a:cs typeface="Trebuchet MS"/>
              </a:rPr>
              <a:t>2.64x~3.08x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641729" y="1501000"/>
            <a:ext cx="549275" cy="508000"/>
            <a:chOff x="7641729" y="1501000"/>
            <a:chExt cx="549275" cy="508000"/>
          </a:xfrm>
        </p:grpSpPr>
        <p:sp>
          <p:nvSpPr>
            <p:cNvPr id="95" name="object 95"/>
            <p:cNvSpPr/>
            <p:nvPr/>
          </p:nvSpPr>
          <p:spPr>
            <a:xfrm>
              <a:off x="7648079" y="1507350"/>
              <a:ext cx="536575" cy="495300"/>
            </a:xfrm>
            <a:custGeom>
              <a:avLst/>
              <a:gdLst/>
              <a:ahLst/>
              <a:cxnLst/>
              <a:rect l="l" t="t" r="r" b="b"/>
              <a:pathLst>
                <a:path w="536575" h="495300">
                  <a:moveTo>
                    <a:pt x="268262" y="0"/>
                  </a:moveTo>
                  <a:lnTo>
                    <a:pt x="0" y="247522"/>
                  </a:lnTo>
                  <a:lnTo>
                    <a:pt x="134124" y="247522"/>
                  </a:lnTo>
                  <a:lnTo>
                    <a:pt x="134124" y="495033"/>
                  </a:lnTo>
                  <a:lnTo>
                    <a:pt x="402386" y="495033"/>
                  </a:lnTo>
                  <a:lnTo>
                    <a:pt x="402386" y="247522"/>
                  </a:lnTo>
                  <a:lnTo>
                    <a:pt x="536511" y="247522"/>
                  </a:lnTo>
                  <a:lnTo>
                    <a:pt x="26826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48079" y="1507350"/>
              <a:ext cx="536575" cy="495300"/>
            </a:xfrm>
            <a:custGeom>
              <a:avLst/>
              <a:gdLst/>
              <a:ahLst/>
              <a:cxnLst/>
              <a:rect l="l" t="t" r="r" b="b"/>
              <a:pathLst>
                <a:path w="536575" h="495300">
                  <a:moveTo>
                    <a:pt x="0" y="247516"/>
                  </a:moveTo>
                  <a:lnTo>
                    <a:pt x="268255" y="0"/>
                  </a:lnTo>
                  <a:lnTo>
                    <a:pt x="536511" y="247516"/>
                  </a:lnTo>
                  <a:lnTo>
                    <a:pt x="402383" y="247516"/>
                  </a:lnTo>
                  <a:lnTo>
                    <a:pt x="402383" y="495031"/>
                  </a:lnTo>
                  <a:lnTo>
                    <a:pt x="134128" y="495031"/>
                  </a:lnTo>
                  <a:lnTo>
                    <a:pt x="134128" y="247516"/>
                  </a:lnTo>
                  <a:lnTo>
                    <a:pt x="0" y="24751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2196592" y="4527359"/>
            <a:ext cx="3401060" cy="1115060"/>
            <a:chOff x="2196592" y="4527359"/>
            <a:chExt cx="3401060" cy="1115060"/>
          </a:xfrm>
        </p:grpSpPr>
        <p:sp>
          <p:nvSpPr>
            <p:cNvPr id="98" name="object 98"/>
            <p:cNvSpPr/>
            <p:nvPr/>
          </p:nvSpPr>
          <p:spPr>
            <a:xfrm>
              <a:off x="2201354" y="5269993"/>
              <a:ext cx="1919605" cy="0"/>
            </a:xfrm>
            <a:custGeom>
              <a:avLst/>
              <a:gdLst/>
              <a:ahLst/>
              <a:cxnLst/>
              <a:rect l="l" t="t" r="r" b="b"/>
              <a:pathLst>
                <a:path w="1919604">
                  <a:moveTo>
                    <a:pt x="0" y="0"/>
                  </a:moveTo>
                  <a:lnTo>
                    <a:pt x="224853" y="0"/>
                  </a:lnTo>
                </a:path>
                <a:path w="1919604">
                  <a:moveTo>
                    <a:pt x="429069" y="0"/>
                  </a:moveTo>
                  <a:lnTo>
                    <a:pt x="191954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201354" y="4903565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5">
                  <a:moveTo>
                    <a:pt x="0" y="0"/>
                  </a:moveTo>
                  <a:lnTo>
                    <a:pt x="1919541" y="0"/>
                  </a:lnTo>
                </a:path>
                <a:path w="3391535">
                  <a:moveTo>
                    <a:pt x="2123757" y="0"/>
                  </a:moveTo>
                  <a:lnTo>
                    <a:pt x="3391041" y="0"/>
                  </a:lnTo>
                </a:path>
              </a:pathLst>
            </a:custGeom>
            <a:ln w="476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201354" y="4898803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5">
                  <a:moveTo>
                    <a:pt x="0" y="0"/>
                  </a:moveTo>
                  <a:lnTo>
                    <a:pt x="3391041" y="0"/>
                  </a:lnTo>
                </a:path>
              </a:pathLst>
            </a:custGeom>
            <a:ln w="476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26208" y="4901183"/>
              <a:ext cx="204470" cy="735965"/>
            </a:xfrm>
            <a:custGeom>
              <a:avLst/>
              <a:gdLst/>
              <a:ahLst/>
              <a:cxnLst/>
              <a:rect l="l" t="t" r="r" b="b"/>
              <a:pathLst>
                <a:path w="204469" h="735964">
                  <a:moveTo>
                    <a:pt x="204216" y="0"/>
                  </a:moveTo>
                  <a:lnTo>
                    <a:pt x="0" y="0"/>
                  </a:lnTo>
                  <a:lnTo>
                    <a:pt x="0" y="735891"/>
                  </a:lnTo>
                  <a:lnTo>
                    <a:pt x="204216" y="735891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25112" y="5269993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60">
                  <a:moveTo>
                    <a:pt x="0" y="0"/>
                  </a:moveTo>
                  <a:lnTo>
                    <a:pt x="126728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120896" y="4901183"/>
              <a:ext cx="204470" cy="735965"/>
            </a:xfrm>
            <a:custGeom>
              <a:avLst/>
              <a:gdLst/>
              <a:ahLst/>
              <a:cxnLst/>
              <a:rect l="l" t="t" r="r" b="b"/>
              <a:pathLst>
                <a:path w="204470" h="735964">
                  <a:moveTo>
                    <a:pt x="204215" y="0"/>
                  </a:moveTo>
                  <a:lnTo>
                    <a:pt x="0" y="0"/>
                  </a:lnTo>
                  <a:lnTo>
                    <a:pt x="0" y="735891"/>
                  </a:lnTo>
                  <a:lnTo>
                    <a:pt x="204215" y="735891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426213" y="4901185"/>
              <a:ext cx="1899285" cy="735965"/>
            </a:xfrm>
            <a:custGeom>
              <a:avLst/>
              <a:gdLst/>
              <a:ahLst/>
              <a:cxnLst/>
              <a:rect l="l" t="t" r="r" b="b"/>
              <a:pathLst>
                <a:path w="1899285" h="735964">
                  <a:moveTo>
                    <a:pt x="0" y="0"/>
                  </a:moveTo>
                  <a:lnTo>
                    <a:pt x="204216" y="0"/>
                  </a:lnTo>
                  <a:lnTo>
                    <a:pt x="204216" y="735887"/>
                  </a:lnTo>
                  <a:lnTo>
                    <a:pt x="0" y="735887"/>
                  </a:lnTo>
                  <a:lnTo>
                    <a:pt x="0" y="0"/>
                  </a:lnTo>
                  <a:close/>
                </a:path>
                <a:path w="1899285" h="735964">
                  <a:moveTo>
                    <a:pt x="1694691" y="0"/>
                  </a:moveTo>
                  <a:lnTo>
                    <a:pt x="1898902" y="0"/>
                  </a:lnTo>
                  <a:lnTo>
                    <a:pt x="1898902" y="735887"/>
                  </a:lnTo>
                  <a:lnTo>
                    <a:pt x="1694691" y="735887"/>
                  </a:lnTo>
                  <a:lnTo>
                    <a:pt x="169469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83024" y="5199887"/>
              <a:ext cx="204215" cy="4371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83025" y="5199889"/>
              <a:ext cx="204470" cy="437515"/>
            </a:xfrm>
            <a:custGeom>
              <a:avLst/>
              <a:gdLst/>
              <a:ahLst/>
              <a:cxnLst/>
              <a:rect l="l" t="t" r="r" b="b"/>
              <a:pathLst>
                <a:path w="204470" h="437514">
                  <a:moveTo>
                    <a:pt x="0" y="0"/>
                  </a:moveTo>
                  <a:lnTo>
                    <a:pt x="204216" y="0"/>
                  </a:lnTo>
                  <a:lnTo>
                    <a:pt x="204216" y="437187"/>
                  </a:lnTo>
                  <a:lnTo>
                    <a:pt x="0" y="43718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47416" y="5495543"/>
              <a:ext cx="204215" cy="141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42104" y="5455919"/>
              <a:ext cx="204216" cy="18115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47422" y="5455921"/>
              <a:ext cx="1899285" cy="181610"/>
            </a:xfrm>
            <a:custGeom>
              <a:avLst/>
              <a:gdLst/>
              <a:ahLst/>
              <a:cxnLst/>
              <a:rect l="l" t="t" r="r" b="b"/>
              <a:pathLst>
                <a:path w="1899285" h="181610">
                  <a:moveTo>
                    <a:pt x="0" y="39624"/>
                  </a:moveTo>
                  <a:lnTo>
                    <a:pt x="204216" y="39624"/>
                  </a:lnTo>
                  <a:lnTo>
                    <a:pt x="204216" y="181151"/>
                  </a:lnTo>
                  <a:lnTo>
                    <a:pt x="0" y="181151"/>
                  </a:lnTo>
                  <a:lnTo>
                    <a:pt x="0" y="39624"/>
                  </a:lnTo>
                  <a:close/>
                </a:path>
                <a:path w="1899285" h="181610">
                  <a:moveTo>
                    <a:pt x="1694683" y="0"/>
                  </a:moveTo>
                  <a:lnTo>
                    <a:pt x="1898904" y="0"/>
                  </a:lnTo>
                  <a:lnTo>
                    <a:pt x="1898904" y="181151"/>
                  </a:lnTo>
                  <a:lnTo>
                    <a:pt x="1694683" y="181151"/>
                  </a:lnTo>
                  <a:lnTo>
                    <a:pt x="16946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06496" y="4986527"/>
              <a:ext cx="204216" cy="65054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901184" y="5266943"/>
              <a:ext cx="207263" cy="3701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06505" y="4986529"/>
              <a:ext cx="1902460" cy="650875"/>
            </a:xfrm>
            <a:custGeom>
              <a:avLst/>
              <a:gdLst/>
              <a:ahLst/>
              <a:cxnLst/>
              <a:rect l="l" t="t" r="r" b="b"/>
              <a:pathLst>
                <a:path w="1902460" h="650875">
                  <a:moveTo>
                    <a:pt x="0" y="0"/>
                  </a:moveTo>
                  <a:lnTo>
                    <a:pt x="204210" y="0"/>
                  </a:lnTo>
                  <a:lnTo>
                    <a:pt x="204210" y="650543"/>
                  </a:lnTo>
                  <a:lnTo>
                    <a:pt x="0" y="650543"/>
                  </a:lnTo>
                  <a:lnTo>
                    <a:pt x="0" y="0"/>
                  </a:lnTo>
                  <a:close/>
                </a:path>
                <a:path w="1902460" h="650875">
                  <a:moveTo>
                    <a:pt x="1694690" y="280416"/>
                  </a:moveTo>
                  <a:lnTo>
                    <a:pt x="1901951" y="280416"/>
                  </a:lnTo>
                  <a:lnTo>
                    <a:pt x="1901951" y="650543"/>
                  </a:lnTo>
                  <a:lnTo>
                    <a:pt x="1694690" y="650543"/>
                  </a:lnTo>
                  <a:lnTo>
                    <a:pt x="1694690" y="2804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468624" y="4898135"/>
              <a:ext cx="204215" cy="7389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163312" y="4770119"/>
              <a:ext cx="204215" cy="86695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68625" y="4770120"/>
              <a:ext cx="1899285" cy="867410"/>
            </a:xfrm>
            <a:custGeom>
              <a:avLst/>
              <a:gdLst/>
              <a:ahLst/>
              <a:cxnLst/>
              <a:rect l="l" t="t" r="r" b="b"/>
              <a:pathLst>
                <a:path w="1899285" h="867410">
                  <a:moveTo>
                    <a:pt x="0" y="128016"/>
                  </a:moveTo>
                  <a:lnTo>
                    <a:pt x="204220" y="128016"/>
                  </a:lnTo>
                  <a:lnTo>
                    <a:pt x="204220" y="866951"/>
                  </a:lnTo>
                  <a:lnTo>
                    <a:pt x="0" y="866951"/>
                  </a:lnTo>
                  <a:lnTo>
                    <a:pt x="0" y="128016"/>
                  </a:lnTo>
                  <a:close/>
                </a:path>
                <a:path w="1899285" h="867410">
                  <a:moveTo>
                    <a:pt x="1694690" y="0"/>
                  </a:moveTo>
                  <a:lnTo>
                    <a:pt x="1898911" y="0"/>
                  </a:lnTo>
                  <a:lnTo>
                    <a:pt x="1898911" y="866951"/>
                  </a:lnTo>
                  <a:lnTo>
                    <a:pt x="1694690" y="866951"/>
                  </a:lnTo>
                  <a:lnTo>
                    <a:pt x="169469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499779" y="4829378"/>
              <a:ext cx="57150" cy="142240"/>
            </a:xfrm>
            <a:custGeom>
              <a:avLst/>
              <a:gdLst/>
              <a:ahLst/>
              <a:cxnLst/>
              <a:rect l="l" t="t" r="r" b="b"/>
              <a:pathLst>
                <a:path w="57150" h="142239">
                  <a:moveTo>
                    <a:pt x="30059" y="71808"/>
                  </a:moveTo>
                  <a:lnTo>
                    <a:pt x="30059" y="142126"/>
                  </a:lnTo>
                </a:path>
                <a:path w="57150" h="142239">
                  <a:moveTo>
                    <a:pt x="30059" y="71808"/>
                  </a:moveTo>
                  <a:lnTo>
                    <a:pt x="30059" y="0"/>
                  </a:lnTo>
                </a:path>
                <a:path w="57150" h="142239">
                  <a:moveTo>
                    <a:pt x="0" y="142126"/>
                  </a:moveTo>
                  <a:lnTo>
                    <a:pt x="57150" y="142126"/>
                  </a:lnTo>
                </a:path>
                <a:path w="57150" h="142239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195292" y="4871580"/>
              <a:ext cx="57150" cy="57785"/>
            </a:xfrm>
            <a:custGeom>
              <a:avLst/>
              <a:gdLst/>
              <a:ahLst/>
              <a:cxnLst/>
              <a:rect l="l" t="t" r="r" b="b"/>
              <a:pathLst>
                <a:path w="57150" h="57785">
                  <a:moveTo>
                    <a:pt x="29229" y="29606"/>
                  </a:moveTo>
                  <a:lnTo>
                    <a:pt x="29229" y="57722"/>
                  </a:lnTo>
                </a:path>
                <a:path w="57150" h="57785">
                  <a:moveTo>
                    <a:pt x="29229" y="29606"/>
                  </a:moveTo>
                  <a:lnTo>
                    <a:pt x="29229" y="0"/>
                  </a:lnTo>
                </a:path>
                <a:path w="57150" h="57785">
                  <a:moveTo>
                    <a:pt x="0" y="57722"/>
                  </a:moveTo>
                  <a:lnTo>
                    <a:pt x="57150" y="57722"/>
                  </a:lnTo>
                </a:path>
                <a:path w="57150" h="5778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455680" y="5180126"/>
              <a:ext cx="57150" cy="41910"/>
            </a:xfrm>
            <a:custGeom>
              <a:avLst/>
              <a:gdLst/>
              <a:ahLst/>
              <a:cxnLst/>
              <a:rect l="l" t="t" r="r" b="b"/>
              <a:pathLst>
                <a:path w="57150" h="41910">
                  <a:moveTo>
                    <a:pt x="27933" y="19763"/>
                  </a:moveTo>
                  <a:lnTo>
                    <a:pt x="27933" y="41841"/>
                  </a:lnTo>
                </a:path>
                <a:path w="57150" h="41910">
                  <a:moveTo>
                    <a:pt x="27933" y="19763"/>
                  </a:moveTo>
                  <a:lnTo>
                    <a:pt x="27933" y="0"/>
                  </a:lnTo>
                </a:path>
                <a:path w="57150" h="41910">
                  <a:moveTo>
                    <a:pt x="0" y="41841"/>
                  </a:moveTo>
                  <a:lnTo>
                    <a:pt x="57150" y="41841"/>
                  </a:lnTo>
                </a:path>
                <a:path w="57150" h="4191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047996" y="549554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175" y="593"/>
                  </a:moveTo>
                  <a:lnTo>
                    <a:pt x="3175" y="5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47996" y="54946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175" y="445"/>
                  </a:moveTo>
                  <a:lnTo>
                    <a:pt x="3175" y="4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20529" y="5494654"/>
              <a:ext cx="57150" cy="2540"/>
            </a:xfrm>
            <a:custGeom>
              <a:avLst/>
              <a:gdLst/>
              <a:ahLst/>
              <a:cxnLst/>
              <a:rect l="l" t="t" r="r" b="b"/>
              <a:pathLst>
                <a:path w="57150" h="2539">
                  <a:moveTo>
                    <a:pt x="0" y="2077"/>
                  </a:moveTo>
                  <a:lnTo>
                    <a:pt x="57150" y="2077"/>
                  </a:lnTo>
                </a:path>
                <a:path w="57150" h="2539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745741" y="545592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3175" y="3794"/>
                  </a:moveTo>
                  <a:lnTo>
                    <a:pt x="3175" y="3794"/>
                  </a:lnTo>
                </a:path>
              </a:pathLst>
            </a:custGeom>
            <a:ln w="7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745741" y="5447334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3175" y="4294"/>
                  </a:moveTo>
                  <a:lnTo>
                    <a:pt x="3175" y="4294"/>
                  </a:lnTo>
                </a:path>
              </a:pathLst>
            </a:custGeom>
            <a:ln w="8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716056" y="5447334"/>
              <a:ext cx="57150" cy="16510"/>
            </a:xfrm>
            <a:custGeom>
              <a:avLst/>
              <a:gdLst/>
              <a:ahLst/>
              <a:cxnLst/>
              <a:rect l="l" t="t" r="r" b="b"/>
              <a:pathLst>
                <a:path w="57150" h="16510">
                  <a:moveTo>
                    <a:pt x="0" y="16177"/>
                  </a:moveTo>
                  <a:lnTo>
                    <a:pt x="57150" y="16177"/>
                  </a:lnTo>
                </a:path>
                <a:path w="57150" h="1651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280905" y="4965268"/>
              <a:ext cx="57150" cy="40640"/>
            </a:xfrm>
            <a:custGeom>
              <a:avLst/>
              <a:gdLst/>
              <a:ahLst/>
              <a:cxnLst/>
              <a:rect l="l" t="t" r="r" b="b"/>
              <a:pathLst>
                <a:path w="57150" h="40639">
                  <a:moveTo>
                    <a:pt x="29219" y="21265"/>
                  </a:moveTo>
                  <a:lnTo>
                    <a:pt x="29219" y="40441"/>
                  </a:lnTo>
                </a:path>
                <a:path w="57150" h="40639">
                  <a:moveTo>
                    <a:pt x="29219" y="21265"/>
                  </a:moveTo>
                  <a:lnTo>
                    <a:pt x="29219" y="0"/>
                  </a:lnTo>
                </a:path>
                <a:path w="57150" h="40639">
                  <a:moveTo>
                    <a:pt x="0" y="40441"/>
                  </a:moveTo>
                  <a:lnTo>
                    <a:pt x="57150" y="40441"/>
                  </a:lnTo>
                </a:path>
                <a:path w="57150" h="40639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04820" y="5266947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175" y="3068"/>
                  </a:moveTo>
                  <a:lnTo>
                    <a:pt x="3175" y="3068"/>
                  </a:lnTo>
                </a:path>
              </a:pathLst>
            </a:custGeom>
            <a:ln w="6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04820" y="526014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-3175" y="3399"/>
                  </a:moveTo>
                  <a:lnTo>
                    <a:pt x="3175" y="3399"/>
                  </a:lnTo>
                </a:path>
              </a:pathLst>
            </a:custGeom>
            <a:ln w="6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976431" y="5260149"/>
              <a:ext cx="57150" cy="13335"/>
            </a:xfrm>
            <a:custGeom>
              <a:avLst/>
              <a:gdLst/>
              <a:ahLst/>
              <a:cxnLst/>
              <a:rect l="l" t="t" r="r" b="b"/>
              <a:pathLst>
                <a:path w="57150" h="13335">
                  <a:moveTo>
                    <a:pt x="0" y="12935"/>
                  </a:moveTo>
                  <a:lnTo>
                    <a:pt x="57150" y="12935"/>
                  </a:lnTo>
                </a:path>
                <a:path w="57150" h="1333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541280" y="4860772"/>
              <a:ext cx="57150" cy="75565"/>
            </a:xfrm>
            <a:custGeom>
              <a:avLst/>
              <a:gdLst/>
              <a:ahLst/>
              <a:cxnLst/>
              <a:rect l="l" t="t" r="r" b="b"/>
              <a:pathLst>
                <a:path w="57150" h="75564">
                  <a:moveTo>
                    <a:pt x="27923" y="37365"/>
                  </a:moveTo>
                  <a:lnTo>
                    <a:pt x="27923" y="75122"/>
                  </a:lnTo>
                </a:path>
                <a:path w="57150" h="75564">
                  <a:moveTo>
                    <a:pt x="27923" y="37365"/>
                  </a:moveTo>
                  <a:lnTo>
                    <a:pt x="27923" y="0"/>
                  </a:lnTo>
                </a:path>
                <a:path w="57150" h="75564">
                  <a:moveTo>
                    <a:pt x="0" y="75122"/>
                  </a:moveTo>
                  <a:lnTo>
                    <a:pt x="57150" y="75122"/>
                  </a:lnTo>
                </a:path>
                <a:path w="57150" h="7556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36806" y="4700219"/>
              <a:ext cx="57150" cy="140335"/>
            </a:xfrm>
            <a:custGeom>
              <a:avLst/>
              <a:gdLst/>
              <a:ahLst/>
              <a:cxnLst/>
              <a:rect l="l" t="t" r="r" b="b"/>
              <a:pathLst>
                <a:path w="57150" h="140335">
                  <a:moveTo>
                    <a:pt x="27093" y="69906"/>
                  </a:moveTo>
                  <a:lnTo>
                    <a:pt x="27093" y="140123"/>
                  </a:lnTo>
                </a:path>
                <a:path w="57150" h="140335">
                  <a:moveTo>
                    <a:pt x="27093" y="69906"/>
                  </a:moveTo>
                  <a:lnTo>
                    <a:pt x="27093" y="0"/>
                  </a:lnTo>
                </a:path>
                <a:path w="57150" h="140335">
                  <a:moveTo>
                    <a:pt x="0" y="140123"/>
                  </a:moveTo>
                  <a:lnTo>
                    <a:pt x="57150" y="140123"/>
                  </a:lnTo>
                </a:path>
                <a:path w="57150" h="14033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01354" y="5637075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5">
                  <a:moveTo>
                    <a:pt x="0" y="0"/>
                  </a:moveTo>
                  <a:lnTo>
                    <a:pt x="3391041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01354" y="4532121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5">
                  <a:moveTo>
                    <a:pt x="0" y="0"/>
                  </a:moveTo>
                  <a:lnTo>
                    <a:pt x="339104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2629496" y="5772403"/>
            <a:ext cx="2494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748789" algn="l"/>
              </a:tabLst>
            </a:pP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Am</a:t>
            </a:r>
            <a:r>
              <a:rPr sz="2000" spc="-9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2000" spc="-165" dirty="0">
                <a:solidFill>
                  <a:srgbClr val="595959"/>
                </a:solidFill>
                <a:latin typeface="Trebuchet MS"/>
                <a:cs typeface="Trebuchet MS"/>
              </a:rPr>
              <a:t>z</a:t>
            </a:r>
            <a:r>
              <a:rPr sz="2000" spc="-2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595959"/>
                </a:solidFill>
                <a:latin typeface="Trebuchet MS"/>
                <a:cs typeface="Trebuchet MS"/>
              </a:rPr>
              <a:t>	</a:t>
            </a:r>
            <a:r>
              <a:rPr sz="2000" spc="-55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000" spc="-140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sz="2000" spc="-10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699831" y="3843783"/>
            <a:ext cx="675640" cy="19113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25"/>
              </a:spcBef>
            </a:pPr>
            <a:r>
              <a:rPr sz="2000" spc="-90" dirty="0">
                <a:solidFill>
                  <a:srgbClr val="595959"/>
                </a:solidFill>
                <a:latin typeface="Trebuchet MS"/>
                <a:cs typeface="Trebuchet MS"/>
              </a:rPr>
              <a:t>Redis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r>
              <a:rPr sz="1800" spc="-95" dirty="0">
                <a:solidFill>
                  <a:srgbClr val="595959"/>
                </a:solidFill>
                <a:latin typeface="Trebuchet MS"/>
                <a:cs typeface="Trebuchet MS"/>
              </a:rPr>
              <a:t>1.5</a:t>
            </a:r>
            <a:endParaRPr sz="1800">
              <a:latin typeface="Trebuchet MS"/>
              <a:cs typeface="Trebuchet MS"/>
            </a:endParaRPr>
          </a:p>
          <a:p>
            <a:pPr marL="173355">
              <a:lnSpc>
                <a:spcPct val="100000"/>
              </a:lnSpc>
              <a:spcBef>
                <a:spcPts val="745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1800" spc="-95" dirty="0">
                <a:solidFill>
                  <a:srgbClr val="595959"/>
                </a:solidFill>
                <a:latin typeface="Trebuchet MS"/>
                <a:cs typeface="Trebuchet MS"/>
              </a:rPr>
              <a:t>0.5</a:t>
            </a:r>
            <a:endParaRPr sz="1800">
              <a:latin typeface="Trebuchet MS"/>
              <a:cs typeface="Trebuchet MS"/>
            </a:endParaRPr>
          </a:p>
          <a:p>
            <a:pPr marL="173355">
              <a:lnSpc>
                <a:spcPct val="100000"/>
              </a:lnSpc>
              <a:spcBef>
                <a:spcPts val="745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617281" y="3904831"/>
            <a:ext cx="4114800" cy="2286000"/>
          </a:xfrm>
          <a:custGeom>
            <a:avLst/>
            <a:gdLst/>
            <a:ahLst/>
            <a:cxnLst/>
            <a:rect l="l" t="t" r="r" b="b"/>
            <a:pathLst>
              <a:path w="4114800" h="2286000">
                <a:moveTo>
                  <a:pt x="0" y="0"/>
                </a:moveTo>
                <a:lnTo>
                  <a:pt x="4114802" y="0"/>
                </a:lnTo>
                <a:lnTo>
                  <a:pt x="4114802" y="2286001"/>
                </a:lnTo>
                <a:lnTo>
                  <a:pt x="0" y="228600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4010342" y="4050283"/>
            <a:ext cx="98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15" dirty="0">
                <a:solidFill>
                  <a:srgbClr val="00B050"/>
                </a:solidFill>
                <a:latin typeface="Trebuchet MS"/>
                <a:cs typeface="Trebuchet MS"/>
              </a:rPr>
              <a:t>1x</a:t>
            </a:r>
            <a:r>
              <a:rPr sz="2400" b="1" spc="-210" dirty="0">
                <a:solidFill>
                  <a:srgbClr val="00B050"/>
                </a:solidFill>
                <a:latin typeface="Trebuchet MS"/>
                <a:cs typeface="Trebuchet MS"/>
              </a:rPr>
              <a:t>~</a:t>
            </a:r>
            <a:r>
              <a:rPr sz="2400" b="1" spc="-220" dirty="0">
                <a:solidFill>
                  <a:srgbClr val="00B050"/>
                </a:solidFill>
                <a:latin typeface="Trebuchet MS"/>
                <a:cs typeface="Trebuchet MS"/>
              </a:rPr>
              <a:t>1.2x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3421760" y="3967060"/>
            <a:ext cx="549275" cy="508000"/>
            <a:chOff x="3421760" y="3967060"/>
            <a:chExt cx="549275" cy="508000"/>
          </a:xfrm>
        </p:grpSpPr>
        <p:sp>
          <p:nvSpPr>
            <p:cNvPr id="138" name="object 138"/>
            <p:cNvSpPr/>
            <p:nvPr/>
          </p:nvSpPr>
          <p:spPr>
            <a:xfrm>
              <a:off x="3428110" y="3973410"/>
              <a:ext cx="536575" cy="495300"/>
            </a:xfrm>
            <a:custGeom>
              <a:avLst/>
              <a:gdLst/>
              <a:ahLst/>
              <a:cxnLst/>
              <a:rect l="l" t="t" r="r" b="b"/>
              <a:pathLst>
                <a:path w="536575" h="495300">
                  <a:moveTo>
                    <a:pt x="268262" y="0"/>
                  </a:moveTo>
                  <a:lnTo>
                    <a:pt x="0" y="247523"/>
                  </a:lnTo>
                  <a:lnTo>
                    <a:pt x="134124" y="247523"/>
                  </a:lnTo>
                  <a:lnTo>
                    <a:pt x="134124" y="495033"/>
                  </a:lnTo>
                  <a:lnTo>
                    <a:pt x="402386" y="495033"/>
                  </a:lnTo>
                  <a:lnTo>
                    <a:pt x="402386" y="247523"/>
                  </a:lnTo>
                  <a:lnTo>
                    <a:pt x="536511" y="247523"/>
                  </a:lnTo>
                  <a:lnTo>
                    <a:pt x="26826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428110" y="3973410"/>
              <a:ext cx="536575" cy="495300"/>
            </a:xfrm>
            <a:custGeom>
              <a:avLst/>
              <a:gdLst/>
              <a:ahLst/>
              <a:cxnLst/>
              <a:rect l="l" t="t" r="r" b="b"/>
              <a:pathLst>
                <a:path w="536575" h="495300">
                  <a:moveTo>
                    <a:pt x="0" y="247516"/>
                  </a:moveTo>
                  <a:lnTo>
                    <a:pt x="268255" y="0"/>
                  </a:lnTo>
                  <a:lnTo>
                    <a:pt x="536511" y="247516"/>
                  </a:lnTo>
                  <a:lnTo>
                    <a:pt x="402383" y="247516"/>
                  </a:lnTo>
                  <a:lnTo>
                    <a:pt x="402383" y="495031"/>
                  </a:lnTo>
                  <a:lnTo>
                    <a:pt x="134128" y="495031"/>
                  </a:lnTo>
                  <a:lnTo>
                    <a:pt x="134128" y="247516"/>
                  </a:lnTo>
                  <a:lnTo>
                    <a:pt x="0" y="24751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6446697" y="4527359"/>
            <a:ext cx="3401060" cy="1115060"/>
            <a:chOff x="6446697" y="4527359"/>
            <a:chExt cx="3401060" cy="1115060"/>
          </a:xfrm>
        </p:grpSpPr>
        <p:sp>
          <p:nvSpPr>
            <p:cNvPr id="141" name="object 141"/>
            <p:cNvSpPr/>
            <p:nvPr/>
          </p:nvSpPr>
          <p:spPr>
            <a:xfrm>
              <a:off x="6451460" y="5269993"/>
              <a:ext cx="1921510" cy="0"/>
            </a:xfrm>
            <a:custGeom>
              <a:avLst/>
              <a:gdLst/>
              <a:ahLst/>
              <a:cxnLst/>
              <a:rect l="l" t="t" r="r" b="b"/>
              <a:pathLst>
                <a:path w="1921509">
                  <a:moveTo>
                    <a:pt x="0" y="0"/>
                  </a:moveTo>
                  <a:lnTo>
                    <a:pt x="223659" y="0"/>
                  </a:lnTo>
                </a:path>
                <a:path w="1921509">
                  <a:moveTo>
                    <a:pt x="430923" y="0"/>
                  </a:moveTo>
                  <a:lnTo>
                    <a:pt x="192139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451460" y="4903565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4">
                  <a:moveTo>
                    <a:pt x="0" y="0"/>
                  </a:moveTo>
                  <a:lnTo>
                    <a:pt x="1921395" y="0"/>
                  </a:lnTo>
                </a:path>
                <a:path w="3391534">
                  <a:moveTo>
                    <a:pt x="2125611" y="0"/>
                  </a:moveTo>
                  <a:lnTo>
                    <a:pt x="3391041" y="0"/>
                  </a:lnTo>
                </a:path>
              </a:pathLst>
            </a:custGeom>
            <a:ln w="476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451460" y="4898803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4">
                  <a:moveTo>
                    <a:pt x="0" y="0"/>
                  </a:moveTo>
                  <a:lnTo>
                    <a:pt x="3391041" y="0"/>
                  </a:lnTo>
                </a:path>
              </a:pathLst>
            </a:custGeom>
            <a:ln w="476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75120" y="4901183"/>
              <a:ext cx="207645" cy="735965"/>
            </a:xfrm>
            <a:custGeom>
              <a:avLst/>
              <a:gdLst/>
              <a:ahLst/>
              <a:cxnLst/>
              <a:rect l="l" t="t" r="r" b="b"/>
              <a:pathLst>
                <a:path w="207645" h="735964">
                  <a:moveTo>
                    <a:pt x="207263" y="0"/>
                  </a:moveTo>
                  <a:lnTo>
                    <a:pt x="0" y="0"/>
                  </a:lnTo>
                  <a:lnTo>
                    <a:pt x="0" y="735891"/>
                  </a:lnTo>
                  <a:lnTo>
                    <a:pt x="207263" y="73589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577072" y="5269993"/>
              <a:ext cx="1265555" cy="0"/>
            </a:xfrm>
            <a:custGeom>
              <a:avLst/>
              <a:gdLst/>
              <a:ahLst/>
              <a:cxnLst/>
              <a:rect l="l" t="t" r="r" b="b"/>
              <a:pathLst>
                <a:path w="1265554">
                  <a:moveTo>
                    <a:pt x="0" y="0"/>
                  </a:moveTo>
                  <a:lnTo>
                    <a:pt x="126543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372856" y="4901183"/>
              <a:ext cx="204470" cy="735965"/>
            </a:xfrm>
            <a:custGeom>
              <a:avLst/>
              <a:gdLst/>
              <a:ahLst/>
              <a:cxnLst/>
              <a:rect l="l" t="t" r="r" b="b"/>
              <a:pathLst>
                <a:path w="204470" h="735964">
                  <a:moveTo>
                    <a:pt x="204216" y="0"/>
                  </a:moveTo>
                  <a:lnTo>
                    <a:pt x="0" y="0"/>
                  </a:lnTo>
                  <a:lnTo>
                    <a:pt x="0" y="735891"/>
                  </a:lnTo>
                  <a:lnTo>
                    <a:pt x="204216" y="735891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675116" y="4901185"/>
              <a:ext cx="1902460" cy="735965"/>
            </a:xfrm>
            <a:custGeom>
              <a:avLst/>
              <a:gdLst/>
              <a:ahLst/>
              <a:cxnLst/>
              <a:rect l="l" t="t" r="r" b="b"/>
              <a:pathLst>
                <a:path w="1902459" h="735964">
                  <a:moveTo>
                    <a:pt x="0" y="0"/>
                  </a:moveTo>
                  <a:lnTo>
                    <a:pt x="207264" y="0"/>
                  </a:lnTo>
                  <a:lnTo>
                    <a:pt x="207264" y="735887"/>
                  </a:lnTo>
                  <a:lnTo>
                    <a:pt x="0" y="735887"/>
                  </a:lnTo>
                  <a:lnTo>
                    <a:pt x="0" y="0"/>
                  </a:lnTo>
                  <a:close/>
                </a:path>
                <a:path w="1902459" h="735964">
                  <a:moveTo>
                    <a:pt x="1697734" y="0"/>
                  </a:moveTo>
                  <a:lnTo>
                    <a:pt x="1901955" y="0"/>
                  </a:lnTo>
                  <a:lnTo>
                    <a:pt x="1901955" y="735887"/>
                  </a:lnTo>
                  <a:lnTo>
                    <a:pt x="1697734" y="735887"/>
                  </a:lnTo>
                  <a:lnTo>
                    <a:pt x="169773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631936" y="5413247"/>
              <a:ext cx="204216" cy="22382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631931" y="5413249"/>
              <a:ext cx="204470" cy="224154"/>
            </a:xfrm>
            <a:custGeom>
              <a:avLst/>
              <a:gdLst/>
              <a:ahLst/>
              <a:cxnLst/>
              <a:rect l="l" t="t" r="r" b="b"/>
              <a:pathLst>
                <a:path w="204470" h="224154">
                  <a:moveTo>
                    <a:pt x="0" y="0"/>
                  </a:moveTo>
                  <a:lnTo>
                    <a:pt x="204216" y="0"/>
                  </a:lnTo>
                  <a:lnTo>
                    <a:pt x="204216" y="223827"/>
                  </a:lnTo>
                  <a:lnTo>
                    <a:pt x="0" y="22382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196328" y="5489447"/>
              <a:ext cx="204216" cy="14762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891016" y="5465063"/>
              <a:ext cx="207263" cy="1720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196324" y="5465065"/>
              <a:ext cx="1902460" cy="172085"/>
            </a:xfrm>
            <a:custGeom>
              <a:avLst/>
              <a:gdLst/>
              <a:ahLst/>
              <a:cxnLst/>
              <a:rect l="l" t="t" r="r" b="b"/>
              <a:pathLst>
                <a:path w="1902459" h="172085">
                  <a:moveTo>
                    <a:pt x="0" y="24384"/>
                  </a:moveTo>
                  <a:lnTo>
                    <a:pt x="204216" y="24384"/>
                  </a:lnTo>
                  <a:lnTo>
                    <a:pt x="204216" y="172007"/>
                  </a:lnTo>
                  <a:lnTo>
                    <a:pt x="0" y="172007"/>
                  </a:lnTo>
                  <a:lnTo>
                    <a:pt x="0" y="24384"/>
                  </a:lnTo>
                  <a:close/>
                </a:path>
                <a:path w="1902459" h="172085">
                  <a:moveTo>
                    <a:pt x="1694686" y="0"/>
                  </a:moveTo>
                  <a:lnTo>
                    <a:pt x="1901957" y="0"/>
                  </a:lnTo>
                  <a:lnTo>
                    <a:pt x="1901957" y="172007"/>
                  </a:lnTo>
                  <a:lnTo>
                    <a:pt x="1694686" y="172007"/>
                  </a:lnTo>
                  <a:lnTo>
                    <a:pt x="169468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458456" y="5285231"/>
              <a:ext cx="204216" cy="35184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9153144" y="5148071"/>
              <a:ext cx="204215" cy="4890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458451" y="5148073"/>
              <a:ext cx="1899285" cy="489584"/>
            </a:xfrm>
            <a:custGeom>
              <a:avLst/>
              <a:gdLst/>
              <a:ahLst/>
              <a:cxnLst/>
              <a:rect l="l" t="t" r="r" b="b"/>
              <a:pathLst>
                <a:path w="1899284" h="489585">
                  <a:moveTo>
                    <a:pt x="0" y="137160"/>
                  </a:moveTo>
                  <a:lnTo>
                    <a:pt x="204220" y="137160"/>
                  </a:lnTo>
                  <a:lnTo>
                    <a:pt x="204220" y="488999"/>
                  </a:lnTo>
                  <a:lnTo>
                    <a:pt x="0" y="488999"/>
                  </a:lnTo>
                  <a:lnTo>
                    <a:pt x="0" y="137160"/>
                  </a:lnTo>
                  <a:close/>
                </a:path>
                <a:path w="1899284" h="489585">
                  <a:moveTo>
                    <a:pt x="1694690" y="0"/>
                  </a:moveTo>
                  <a:lnTo>
                    <a:pt x="1898911" y="0"/>
                  </a:lnTo>
                  <a:lnTo>
                    <a:pt x="1898911" y="488999"/>
                  </a:lnTo>
                  <a:lnTo>
                    <a:pt x="1694690" y="488999"/>
                  </a:lnTo>
                  <a:lnTo>
                    <a:pt x="169469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717536" y="5169407"/>
              <a:ext cx="204216" cy="46766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412224" y="5105399"/>
              <a:ext cx="207264" cy="53167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717531" y="5105401"/>
              <a:ext cx="1902460" cy="532130"/>
            </a:xfrm>
            <a:custGeom>
              <a:avLst/>
              <a:gdLst/>
              <a:ahLst/>
              <a:cxnLst/>
              <a:rect l="l" t="t" r="r" b="b"/>
              <a:pathLst>
                <a:path w="1902459" h="532129">
                  <a:moveTo>
                    <a:pt x="0" y="64008"/>
                  </a:moveTo>
                  <a:lnTo>
                    <a:pt x="204220" y="64008"/>
                  </a:lnTo>
                  <a:lnTo>
                    <a:pt x="204220" y="531671"/>
                  </a:lnTo>
                  <a:lnTo>
                    <a:pt x="0" y="531671"/>
                  </a:lnTo>
                  <a:lnTo>
                    <a:pt x="0" y="64008"/>
                  </a:lnTo>
                  <a:close/>
                </a:path>
                <a:path w="1902459" h="532129">
                  <a:moveTo>
                    <a:pt x="1694690" y="0"/>
                  </a:moveTo>
                  <a:lnTo>
                    <a:pt x="1901951" y="0"/>
                  </a:lnTo>
                  <a:lnTo>
                    <a:pt x="1901951" y="531671"/>
                  </a:lnTo>
                  <a:lnTo>
                    <a:pt x="1694690" y="531671"/>
                  </a:lnTo>
                  <a:lnTo>
                    <a:pt x="169469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778753" y="4901189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3175" y="2655"/>
                  </a:moveTo>
                  <a:lnTo>
                    <a:pt x="3175" y="2655"/>
                  </a:lnTo>
                </a:path>
              </a:pathLst>
            </a:custGeom>
            <a:ln w="5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778753" y="489438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-3175" y="3400"/>
                  </a:moveTo>
                  <a:lnTo>
                    <a:pt x="3175" y="3400"/>
                  </a:lnTo>
                </a:path>
              </a:pathLst>
            </a:custGeom>
            <a:ln w="6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749897" y="4894389"/>
              <a:ext cx="57150" cy="12700"/>
            </a:xfrm>
            <a:custGeom>
              <a:avLst/>
              <a:gdLst/>
              <a:ahLst/>
              <a:cxnLst/>
              <a:rect l="l" t="t" r="r" b="b"/>
              <a:pathLst>
                <a:path w="57150" h="12700">
                  <a:moveTo>
                    <a:pt x="0" y="12110"/>
                  </a:moveTo>
                  <a:lnTo>
                    <a:pt x="57150" y="12110"/>
                  </a:lnTo>
                </a:path>
                <a:path w="57150" h="1270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473437" y="4901190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3175" y="4040"/>
                  </a:moveTo>
                  <a:lnTo>
                    <a:pt x="3175" y="4040"/>
                  </a:lnTo>
                </a:path>
              </a:pathLst>
            </a:custGeom>
            <a:ln w="8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473437" y="489162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3175" y="4785"/>
                  </a:moveTo>
                  <a:lnTo>
                    <a:pt x="3175" y="4785"/>
                  </a:lnTo>
                </a:path>
              </a:pathLst>
            </a:custGeom>
            <a:ln w="9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445411" y="4891620"/>
              <a:ext cx="57150" cy="17780"/>
            </a:xfrm>
            <a:custGeom>
              <a:avLst/>
              <a:gdLst/>
              <a:ahLst/>
              <a:cxnLst/>
              <a:rect l="l" t="t" r="r" b="b"/>
              <a:pathLst>
                <a:path w="57150" h="17779">
                  <a:moveTo>
                    <a:pt x="0" y="17650"/>
                  </a:moveTo>
                  <a:lnTo>
                    <a:pt x="57150" y="17650"/>
                  </a:lnTo>
                </a:path>
                <a:path w="57150" h="17779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735564" y="541324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75" y="1458"/>
                  </a:moveTo>
                  <a:lnTo>
                    <a:pt x="3175" y="14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735564" y="5409310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3175" y="1966"/>
                  </a:moveTo>
                  <a:lnTo>
                    <a:pt x="3175" y="1966"/>
                  </a:lnTo>
                </a:path>
              </a:pathLst>
            </a:custGeom>
            <a:ln w="3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705786" y="5409310"/>
              <a:ext cx="57150" cy="6985"/>
            </a:xfrm>
            <a:custGeom>
              <a:avLst/>
              <a:gdLst/>
              <a:ahLst/>
              <a:cxnLst/>
              <a:rect l="l" t="t" r="r" b="b"/>
              <a:pathLst>
                <a:path w="57150" h="6985">
                  <a:moveTo>
                    <a:pt x="0" y="6850"/>
                  </a:moveTo>
                  <a:lnTo>
                    <a:pt x="57150" y="6850"/>
                  </a:lnTo>
                </a:path>
                <a:path w="57150" h="698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299960" y="548944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75" y="1472"/>
                  </a:moveTo>
                  <a:lnTo>
                    <a:pt x="3175" y="1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299960" y="548858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175" y="428"/>
                  </a:moveTo>
                  <a:lnTo>
                    <a:pt x="3175" y="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270648" y="5488584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0" y="3801"/>
                  </a:moveTo>
                  <a:lnTo>
                    <a:pt x="57150" y="3801"/>
                  </a:lnTo>
                </a:path>
                <a:path w="57150" h="381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994644" y="546506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3175" y="2371"/>
                  </a:moveTo>
                  <a:lnTo>
                    <a:pt x="3175" y="2371"/>
                  </a:lnTo>
                </a:path>
              </a:pathLst>
            </a:custGeom>
            <a:ln w="4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994644" y="546320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75" y="928"/>
                  </a:moveTo>
                  <a:lnTo>
                    <a:pt x="3175" y="9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966162" y="5463209"/>
              <a:ext cx="57150" cy="6985"/>
            </a:xfrm>
            <a:custGeom>
              <a:avLst/>
              <a:gdLst/>
              <a:ahLst/>
              <a:cxnLst/>
              <a:rect l="l" t="t" r="r" b="b"/>
              <a:pathLst>
                <a:path w="57150" h="6985">
                  <a:moveTo>
                    <a:pt x="0" y="6600"/>
                  </a:moveTo>
                  <a:lnTo>
                    <a:pt x="57150" y="6600"/>
                  </a:lnTo>
                </a:path>
                <a:path w="57150" h="698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559039" y="528523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75" y="223"/>
                  </a:moveTo>
                  <a:lnTo>
                    <a:pt x="3175" y="22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559039" y="528271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175" y="1258"/>
                  </a:moveTo>
                  <a:lnTo>
                    <a:pt x="3175" y="12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531023" y="5282717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57150" h="3175">
                  <a:moveTo>
                    <a:pt x="0" y="2962"/>
                  </a:moveTo>
                  <a:lnTo>
                    <a:pt x="57150" y="2962"/>
                  </a:lnTo>
                </a:path>
                <a:path w="57150" h="317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253723" y="514807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175" y="616"/>
                  </a:moveTo>
                  <a:lnTo>
                    <a:pt x="3175" y="6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253723" y="5143842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3175" y="2117"/>
                  </a:moveTo>
                  <a:lnTo>
                    <a:pt x="3175" y="2117"/>
                  </a:lnTo>
                </a:path>
              </a:pathLst>
            </a:custGeom>
            <a:ln w="4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226537" y="5143842"/>
              <a:ext cx="57150" cy="5715"/>
            </a:xfrm>
            <a:custGeom>
              <a:avLst/>
              <a:gdLst/>
              <a:ahLst/>
              <a:cxnLst/>
              <a:rect l="l" t="t" r="r" b="b"/>
              <a:pathLst>
                <a:path w="57150" h="5714">
                  <a:moveTo>
                    <a:pt x="0" y="5466"/>
                  </a:moveTo>
                  <a:lnTo>
                    <a:pt x="57150" y="5466"/>
                  </a:lnTo>
                </a:path>
                <a:path w="57150" h="571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821167" y="5168840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75" y="286"/>
                  </a:moveTo>
                  <a:lnTo>
                    <a:pt x="3175" y="28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821167" y="516755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75" y="930"/>
                  </a:moveTo>
                  <a:lnTo>
                    <a:pt x="3175" y="9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791399" y="5167553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0" y="1287"/>
                  </a:moveTo>
                  <a:lnTo>
                    <a:pt x="57150" y="1287"/>
                  </a:lnTo>
                </a:path>
                <a:path w="57150" h="190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515850" y="510540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3175" y="4648"/>
                  </a:moveTo>
                  <a:lnTo>
                    <a:pt x="3175" y="4648"/>
                  </a:lnTo>
                </a:path>
              </a:pathLst>
            </a:custGeom>
            <a:ln w="9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515850" y="5094236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3175" y="5583"/>
                  </a:moveTo>
                  <a:lnTo>
                    <a:pt x="3175" y="5583"/>
                  </a:lnTo>
                </a:path>
              </a:pathLst>
            </a:custGeom>
            <a:ln w="11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486912" y="5094236"/>
              <a:ext cx="57150" cy="20955"/>
            </a:xfrm>
            <a:custGeom>
              <a:avLst/>
              <a:gdLst/>
              <a:ahLst/>
              <a:cxnLst/>
              <a:rect l="l" t="t" r="r" b="b"/>
              <a:pathLst>
                <a:path w="57150" h="20954">
                  <a:moveTo>
                    <a:pt x="0" y="20464"/>
                  </a:moveTo>
                  <a:lnTo>
                    <a:pt x="57150" y="20464"/>
                  </a:lnTo>
                </a:path>
                <a:path w="57150" h="20954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451460" y="5637075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4">
                  <a:moveTo>
                    <a:pt x="0" y="0"/>
                  </a:moveTo>
                  <a:lnTo>
                    <a:pt x="3391041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51460" y="4532121"/>
              <a:ext cx="3391535" cy="0"/>
            </a:xfrm>
            <a:custGeom>
              <a:avLst/>
              <a:gdLst/>
              <a:ahLst/>
              <a:cxnLst/>
              <a:rect l="l" t="t" r="r" b="b"/>
              <a:pathLst>
                <a:path w="3391534">
                  <a:moveTo>
                    <a:pt x="0" y="0"/>
                  </a:moveTo>
                  <a:lnTo>
                    <a:pt x="339104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6879615" y="5772403"/>
            <a:ext cx="2494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748789" algn="l"/>
              </a:tabLst>
            </a:pP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Am</a:t>
            </a:r>
            <a:r>
              <a:rPr sz="2000" spc="-9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2000" spc="-165" dirty="0">
                <a:solidFill>
                  <a:srgbClr val="595959"/>
                </a:solidFill>
                <a:latin typeface="Trebuchet MS"/>
                <a:cs typeface="Trebuchet MS"/>
              </a:rPr>
              <a:t>z</a:t>
            </a:r>
            <a:r>
              <a:rPr sz="2000" spc="-2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595959"/>
                </a:solidFill>
                <a:latin typeface="Trebuchet MS"/>
                <a:cs typeface="Trebuchet MS"/>
              </a:rPr>
              <a:t>	</a:t>
            </a:r>
            <a:r>
              <a:rPr sz="2000" spc="-55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sz="2000" spc="-140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sz="2000" spc="-10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5949950" y="3927258"/>
            <a:ext cx="924560" cy="182816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580"/>
              </a:spcBef>
            </a:pPr>
            <a:r>
              <a:rPr sz="2000" spc="-50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2000" spc="-45" dirty="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sz="2000" spc="-95" dirty="0">
                <a:solidFill>
                  <a:srgbClr val="595959"/>
                </a:solidFill>
                <a:latin typeface="Trebuchet MS"/>
                <a:cs typeface="Trebuchet MS"/>
              </a:rPr>
              <a:t>ac</a:t>
            </a:r>
            <a:r>
              <a:rPr sz="2000" spc="-100" dirty="0">
                <a:solidFill>
                  <a:srgbClr val="595959"/>
                </a:solidFill>
                <a:latin typeface="Trebuchet MS"/>
                <a:cs typeface="Trebuchet MS"/>
              </a:rPr>
              <a:t>he</a:t>
            </a:r>
            <a:endParaRPr sz="2000">
              <a:latin typeface="Trebuchet MS"/>
              <a:cs typeface="Trebuchet MS"/>
            </a:endParaRPr>
          </a:p>
          <a:p>
            <a:pPr marR="626745" algn="r">
              <a:lnSpc>
                <a:spcPct val="100000"/>
              </a:lnSpc>
              <a:spcBef>
                <a:spcPts val="440"/>
              </a:spcBef>
            </a:pPr>
            <a:r>
              <a:rPr sz="1800" spc="-150" dirty="0">
                <a:solidFill>
                  <a:srgbClr val="595959"/>
                </a:solidFill>
                <a:latin typeface="Trebuchet MS"/>
                <a:cs typeface="Trebuchet MS"/>
              </a:rPr>
              <a:t>1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R="626745" algn="r">
              <a:lnSpc>
                <a:spcPct val="100000"/>
              </a:lnSpc>
              <a:spcBef>
                <a:spcPts val="745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R="626745" algn="r">
              <a:lnSpc>
                <a:spcPct val="100000"/>
              </a:lnSpc>
              <a:spcBef>
                <a:spcPts val="740"/>
              </a:spcBef>
            </a:pPr>
            <a:r>
              <a:rPr sz="1800" spc="-150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R="626745" algn="r">
              <a:lnSpc>
                <a:spcPct val="100000"/>
              </a:lnSpc>
              <a:spcBef>
                <a:spcPts val="745"/>
              </a:spcBef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5867400" y="3904831"/>
            <a:ext cx="4114800" cy="2286000"/>
          </a:xfrm>
          <a:custGeom>
            <a:avLst/>
            <a:gdLst/>
            <a:ahLst/>
            <a:cxnLst/>
            <a:rect l="l" t="t" r="r" b="b"/>
            <a:pathLst>
              <a:path w="4114800" h="2286000">
                <a:moveTo>
                  <a:pt x="0" y="0"/>
                </a:moveTo>
                <a:lnTo>
                  <a:pt x="4114802" y="0"/>
                </a:lnTo>
                <a:lnTo>
                  <a:pt x="4114802" y="2286001"/>
                </a:lnTo>
                <a:lnTo>
                  <a:pt x="0" y="228600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8230311" y="4050283"/>
            <a:ext cx="153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15" dirty="0">
                <a:solidFill>
                  <a:srgbClr val="FF0000"/>
                </a:solidFill>
                <a:latin typeface="Trebuchet MS"/>
                <a:cs typeface="Trebuchet MS"/>
              </a:rPr>
              <a:t>0.64x~0.72x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7641729" y="3967062"/>
            <a:ext cx="549275" cy="508000"/>
            <a:chOff x="7641729" y="3967062"/>
            <a:chExt cx="549275" cy="508000"/>
          </a:xfrm>
        </p:grpSpPr>
        <p:sp>
          <p:nvSpPr>
            <p:cNvPr id="193" name="object 193"/>
            <p:cNvSpPr/>
            <p:nvPr/>
          </p:nvSpPr>
          <p:spPr>
            <a:xfrm>
              <a:off x="7648079" y="3973410"/>
              <a:ext cx="536575" cy="495300"/>
            </a:xfrm>
            <a:custGeom>
              <a:avLst/>
              <a:gdLst/>
              <a:ahLst/>
              <a:cxnLst/>
              <a:rect l="l" t="t" r="r" b="b"/>
              <a:pathLst>
                <a:path w="536575" h="495300">
                  <a:moveTo>
                    <a:pt x="402386" y="0"/>
                  </a:moveTo>
                  <a:lnTo>
                    <a:pt x="134124" y="0"/>
                  </a:lnTo>
                  <a:lnTo>
                    <a:pt x="134124" y="247523"/>
                  </a:lnTo>
                  <a:lnTo>
                    <a:pt x="0" y="247523"/>
                  </a:lnTo>
                  <a:lnTo>
                    <a:pt x="268262" y="495033"/>
                  </a:lnTo>
                  <a:lnTo>
                    <a:pt x="536511" y="247523"/>
                  </a:lnTo>
                  <a:lnTo>
                    <a:pt x="402386" y="247523"/>
                  </a:lnTo>
                  <a:lnTo>
                    <a:pt x="4023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648079" y="3973412"/>
              <a:ext cx="536575" cy="495300"/>
            </a:xfrm>
            <a:custGeom>
              <a:avLst/>
              <a:gdLst/>
              <a:ahLst/>
              <a:cxnLst/>
              <a:rect l="l" t="t" r="r" b="b"/>
              <a:pathLst>
                <a:path w="536575" h="495300">
                  <a:moveTo>
                    <a:pt x="536511" y="247515"/>
                  </a:moveTo>
                  <a:lnTo>
                    <a:pt x="268256" y="495031"/>
                  </a:lnTo>
                  <a:lnTo>
                    <a:pt x="0" y="247515"/>
                  </a:lnTo>
                  <a:lnTo>
                    <a:pt x="134128" y="247515"/>
                  </a:lnTo>
                  <a:lnTo>
                    <a:pt x="134128" y="0"/>
                  </a:lnTo>
                  <a:lnTo>
                    <a:pt x="402383" y="0"/>
                  </a:lnTo>
                  <a:lnTo>
                    <a:pt x="402383" y="247515"/>
                  </a:lnTo>
                  <a:lnTo>
                    <a:pt x="536511" y="247515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86645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80" dirty="0"/>
              <a:t>Spawning </a:t>
            </a:r>
            <a:r>
              <a:rPr sz="4400" spc="-280" dirty="0"/>
              <a:t>Time </a:t>
            </a:r>
            <a:r>
              <a:rPr sz="4400" spc="-180" dirty="0"/>
              <a:t>and </a:t>
            </a:r>
            <a:r>
              <a:rPr sz="4400" spc="-50" dirty="0"/>
              <a:t>Memory</a:t>
            </a:r>
            <a:r>
              <a:rPr sz="4400" spc="-695" dirty="0"/>
              <a:t> </a:t>
            </a:r>
            <a:r>
              <a:rPr sz="4400" spc="-215" dirty="0"/>
              <a:t>Footprint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092815" y="642467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19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4559" y="2251176"/>
            <a:ext cx="3099435" cy="3053080"/>
            <a:chOff x="7424559" y="2251176"/>
            <a:chExt cx="3099435" cy="3053080"/>
          </a:xfrm>
        </p:grpSpPr>
        <p:sp>
          <p:nvSpPr>
            <p:cNvPr id="5" name="object 5"/>
            <p:cNvSpPr/>
            <p:nvPr/>
          </p:nvSpPr>
          <p:spPr>
            <a:xfrm>
              <a:off x="7429322" y="3270509"/>
              <a:ext cx="3089910" cy="1015365"/>
            </a:xfrm>
            <a:custGeom>
              <a:avLst/>
              <a:gdLst/>
              <a:ahLst/>
              <a:cxnLst/>
              <a:rect l="l" t="t" r="r" b="b"/>
              <a:pathLst>
                <a:path w="3089909" h="1015364">
                  <a:moveTo>
                    <a:pt x="0" y="1014980"/>
                  </a:moveTo>
                  <a:lnTo>
                    <a:pt x="2007285" y="1014980"/>
                  </a:lnTo>
                </a:path>
                <a:path w="3089909" h="1015364">
                  <a:moveTo>
                    <a:pt x="2626029" y="1014980"/>
                  </a:moveTo>
                  <a:lnTo>
                    <a:pt x="3089861" y="1014980"/>
                  </a:lnTo>
                </a:path>
                <a:path w="3089909" h="1015364">
                  <a:moveTo>
                    <a:pt x="0" y="505970"/>
                  </a:moveTo>
                  <a:lnTo>
                    <a:pt x="2007285" y="505970"/>
                  </a:lnTo>
                </a:path>
                <a:path w="3089909" h="1015364">
                  <a:moveTo>
                    <a:pt x="2626029" y="505970"/>
                  </a:moveTo>
                  <a:lnTo>
                    <a:pt x="3089861" y="505970"/>
                  </a:lnTo>
                </a:path>
                <a:path w="3089909" h="1015364">
                  <a:moveTo>
                    <a:pt x="0" y="0"/>
                  </a:moveTo>
                  <a:lnTo>
                    <a:pt x="2007285" y="0"/>
                  </a:lnTo>
                </a:path>
                <a:path w="3089909" h="1015364">
                  <a:moveTo>
                    <a:pt x="2626029" y="0"/>
                  </a:moveTo>
                  <a:lnTo>
                    <a:pt x="308986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9322" y="2255939"/>
              <a:ext cx="3089910" cy="508634"/>
            </a:xfrm>
            <a:custGeom>
              <a:avLst/>
              <a:gdLst/>
              <a:ahLst/>
              <a:cxnLst/>
              <a:rect l="l" t="t" r="r" b="b"/>
              <a:pathLst>
                <a:path w="3089909" h="508635">
                  <a:moveTo>
                    <a:pt x="0" y="508602"/>
                  </a:moveTo>
                  <a:lnTo>
                    <a:pt x="3089861" y="508602"/>
                  </a:lnTo>
                </a:path>
                <a:path w="3089909" h="508635">
                  <a:moveTo>
                    <a:pt x="0" y="0"/>
                  </a:moveTo>
                  <a:lnTo>
                    <a:pt x="308986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94320" y="5196839"/>
              <a:ext cx="615950" cy="102235"/>
            </a:xfrm>
            <a:custGeom>
              <a:avLst/>
              <a:gdLst/>
              <a:ahLst/>
              <a:cxnLst/>
              <a:rect l="l" t="t" r="r" b="b"/>
              <a:pathLst>
                <a:path w="615950" h="102235">
                  <a:moveTo>
                    <a:pt x="615696" y="0"/>
                  </a:moveTo>
                  <a:lnTo>
                    <a:pt x="0" y="0"/>
                  </a:lnTo>
                  <a:lnTo>
                    <a:pt x="0" y="102069"/>
                  </a:lnTo>
                  <a:lnTo>
                    <a:pt x="615696" y="102069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94320" y="4837175"/>
              <a:ext cx="615950" cy="360045"/>
            </a:xfrm>
            <a:custGeom>
              <a:avLst/>
              <a:gdLst/>
              <a:ahLst/>
              <a:cxnLst/>
              <a:rect l="l" t="t" r="r" b="b"/>
              <a:pathLst>
                <a:path w="615950" h="360045">
                  <a:moveTo>
                    <a:pt x="615696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615696" y="359663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9322" y="5298909"/>
              <a:ext cx="3089910" cy="0"/>
            </a:xfrm>
            <a:custGeom>
              <a:avLst/>
              <a:gdLst/>
              <a:ahLst/>
              <a:cxnLst/>
              <a:rect l="l" t="t" r="r" b="b"/>
              <a:pathLst>
                <a:path w="3089909">
                  <a:moveTo>
                    <a:pt x="0" y="0"/>
                  </a:moveTo>
                  <a:lnTo>
                    <a:pt x="3089861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31480" y="5120132"/>
            <a:ext cx="3409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36607" y="5102352"/>
            <a:ext cx="619125" cy="19240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510"/>
              </a:lnSpc>
            </a:pP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1.93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4319" y="4837176"/>
            <a:ext cx="615950" cy="360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495"/>
              </a:spcBef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3.56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6622" y="4409947"/>
            <a:ext cx="2033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19300" algn="l"/>
              </a:tabLst>
            </a:pPr>
            <a:r>
              <a:rPr sz="1400" u="sng" spc="-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36607" y="3971544"/>
            <a:ext cx="619125" cy="1130935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11.16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2652" y="4409947"/>
            <a:ext cx="48958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6250" algn="l"/>
              </a:tabLst>
            </a:pPr>
            <a:r>
              <a:rPr sz="1400" u="sng" spc="-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36607" y="3078479"/>
            <a:ext cx="619125" cy="893444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8.80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36607" y="2865120"/>
            <a:ext cx="619125" cy="2133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600"/>
              </a:lnSpc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2.10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1593" y="5156708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61593" y="4650739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1486" y="4141723"/>
            <a:ext cx="2082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71486" y="3635755"/>
            <a:ext cx="2082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15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71486" y="3129787"/>
            <a:ext cx="2082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1486" y="2620772"/>
            <a:ext cx="2082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25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1486" y="2114804"/>
            <a:ext cx="2082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61490" y="5418835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1800" spc="-155" dirty="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sz="1800" spc="-70" dirty="0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800" spc="-7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82417" y="5418835"/>
            <a:ext cx="112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595959"/>
                </a:solidFill>
                <a:latin typeface="Trebuchet MS"/>
                <a:cs typeface="Trebuchet MS"/>
              </a:rPr>
              <a:t>X-Container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53242" y="2651571"/>
            <a:ext cx="304800" cy="225044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Memory </a:t>
            </a:r>
            <a:r>
              <a:rPr sz="1800" spc="-80" dirty="0">
                <a:solidFill>
                  <a:srgbClr val="595959"/>
                </a:solidFill>
                <a:latin typeface="Trebuchet MS"/>
                <a:cs typeface="Trebuchet MS"/>
              </a:rPr>
              <a:t>Footprint</a:t>
            </a:r>
            <a:r>
              <a:rPr sz="1800" spc="-3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(MB)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81568" y="1761235"/>
            <a:ext cx="174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Memory</a:t>
            </a:r>
            <a:r>
              <a:rPr sz="1800" spc="-1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595959"/>
                </a:solidFill>
                <a:latin typeface="Trebuchet MS"/>
                <a:cs typeface="Trebuchet MS"/>
              </a:rPr>
              <a:t>Footprint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743247" y="3406390"/>
            <a:ext cx="111760" cy="1076960"/>
            <a:chOff x="10743247" y="3406390"/>
            <a:chExt cx="111760" cy="1076960"/>
          </a:xfrm>
        </p:grpSpPr>
        <p:sp>
          <p:nvSpPr>
            <p:cNvPr id="30" name="object 30"/>
            <p:cNvSpPr/>
            <p:nvPr/>
          </p:nvSpPr>
          <p:spPr>
            <a:xfrm>
              <a:off x="10743247" y="3406390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59" h="111760">
                  <a:moveTo>
                    <a:pt x="111586" y="0"/>
                  </a:moveTo>
                  <a:lnTo>
                    <a:pt x="0" y="0"/>
                  </a:lnTo>
                  <a:lnTo>
                    <a:pt x="0" y="111586"/>
                  </a:lnTo>
                  <a:lnTo>
                    <a:pt x="111586" y="111586"/>
                  </a:lnTo>
                  <a:lnTo>
                    <a:pt x="1115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43247" y="3728081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59" h="111760">
                  <a:moveTo>
                    <a:pt x="111586" y="0"/>
                  </a:moveTo>
                  <a:lnTo>
                    <a:pt x="0" y="0"/>
                  </a:lnTo>
                  <a:lnTo>
                    <a:pt x="0" y="111586"/>
                  </a:lnTo>
                  <a:lnTo>
                    <a:pt x="111586" y="111586"/>
                  </a:lnTo>
                  <a:lnTo>
                    <a:pt x="111586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43247" y="4049772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59" h="111760">
                  <a:moveTo>
                    <a:pt x="111586" y="0"/>
                  </a:moveTo>
                  <a:lnTo>
                    <a:pt x="0" y="0"/>
                  </a:lnTo>
                  <a:lnTo>
                    <a:pt x="0" y="111586"/>
                  </a:lnTo>
                  <a:lnTo>
                    <a:pt x="111586" y="111586"/>
                  </a:lnTo>
                  <a:lnTo>
                    <a:pt x="11158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43247" y="4371450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59" h="111760">
                  <a:moveTo>
                    <a:pt x="111586" y="0"/>
                  </a:moveTo>
                  <a:lnTo>
                    <a:pt x="0" y="0"/>
                  </a:lnTo>
                  <a:lnTo>
                    <a:pt x="0" y="111586"/>
                  </a:lnTo>
                  <a:lnTo>
                    <a:pt x="111586" y="111586"/>
                  </a:lnTo>
                  <a:lnTo>
                    <a:pt x="11158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93170" y="3222447"/>
            <a:ext cx="1087120" cy="13087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Free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70" dirty="0">
                <a:solidFill>
                  <a:srgbClr val="595959"/>
                </a:solidFill>
                <a:latin typeface="Trebuchet MS"/>
                <a:cs typeface="Trebuchet MS"/>
              </a:rPr>
              <a:t>X-LibOS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31200"/>
              </a:lnSpc>
              <a:spcBef>
                <a:spcPts val="25"/>
              </a:spcBef>
            </a:pPr>
            <a:r>
              <a:rPr sz="1600" spc="-90" dirty="0">
                <a:solidFill>
                  <a:srgbClr val="595959"/>
                </a:solidFill>
                <a:latin typeface="Trebuchet MS"/>
                <a:cs typeface="Trebuchet MS"/>
              </a:rPr>
              <a:t>Extra  </a:t>
            </a:r>
            <a:r>
              <a:rPr sz="1600" spc="-114" dirty="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sz="1600" spc="-20" dirty="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sz="1600" spc="-125" dirty="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sz="1600" spc="-7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600" spc="-25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1600" spc="-60" dirty="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sz="1600" spc="-75" dirty="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sz="1600" spc="-9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600" spc="-40" dirty="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sz="1600" spc="-25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1600" spc="-30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3649" y="1685925"/>
            <a:ext cx="11166475" cy="4124325"/>
            <a:chOff x="933649" y="1685925"/>
            <a:chExt cx="11166475" cy="4124325"/>
          </a:xfrm>
        </p:grpSpPr>
        <p:sp>
          <p:nvSpPr>
            <p:cNvPr id="36" name="object 36"/>
            <p:cNvSpPr/>
            <p:nvPr/>
          </p:nvSpPr>
          <p:spPr>
            <a:xfrm>
              <a:off x="6608381" y="1690687"/>
              <a:ext cx="5486400" cy="4114800"/>
            </a:xfrm>
            <a:custGeom>
              <a:avLst/>
              <a:gdLst/>
              <a:ahLst/>
              <a:cxnLst/>
              <a:rect l="l" t="t" r="r" b="b"/>
              <a:pathLst>
                <a:path w="5486400" h="4114800">
                  <a:moveTo>
                    <a:pt x="0" y="0"/>
                  </a:moveTo>
                  <a:lnTo>
                    <a:pt x="5486403" y="0"/>
                  </a:lnTo>
                  <a:lnTo>
                    <a:pt x="5486403" y="4114802"/>
                  </a:lnTo>
                  <a:lnTo>
                    <a:pt x="0" y="41148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8411" y="2880365"/>
              <a:ext cx="3832860" cy="1813560"/>
            </a:xfrm>
            <a:custGeom>
              <a:avLst/>
              <a:gdLst/>
              <a:ahLst/>
              <a:cxnLst/>
              <a:rect l="l" t="t" r="r" b="b"/>
              <a:pathLst>
                <a:path w="3832860" h="1813560">
                  <a:moveTo>
                    <a:pt x="0" y="1813564"/>
                  </a:moveTo>
                  <a:lnTo>
                    <a:pt x="1661532" y="1813564"/>
                  </a:lnTo>
                </a:path>
                <a:path w="3832860" h="1813560">
                  <a:moveTo>
                    <a:pt x="2170548" y="1813564"/>
                  </a:moveTo>
                  <a:lnTo>
                    <a:pt x="2938644" y="1813564"/>
                  </a:lnTo>
                </a:path>
                <a:path w="3832860" h="1813560">
                  <a:moveTo>
                    <a:pt x="3450708" y="1813564"/>
                  </a:moveTo>
                  <a:lnTo>
                    <a:pt x="3832432" y="1813564"/>
                  </a:lnTo>
                </a:path>
                <a:path w="3832860" h="1813560">
                  <a:moveTo>
                    <a:pt x="0" y="1210053"/>
                  </a:moveTo>
                  <a:lnTo>
                    <a:pt x="1661532" y="1210053"/>
                  </a:lnTo>
                </a:path>
                <a:path w="3832860" h="1813560">
                  <a:moveTo>
                    <a:pt x="2170548" y="1210053"/>
                  </a:moveTo>
                  <a:lnTo>
                    <a:pt x="3832432" y="1210053"/>
                  </a:lnTo>
                </a:path>
                <a:path w="3832860" h="1813560">
                  <a:moveTo>
                    <a:pt x="0" y="603503"/>
                  </a:moveTo>
                  <a:lnTo>
                    <a:pt x="1661532" y="603503"/>
                  </a:lnTo>
                </a:path>
                <a:path w="3832860" h="1813560">
                  <a:moveTo>
                    <a:pt x="2170548" y="603503"/>
                  </a:moveTo>
                  <a:lnTo>
                    <a:pt x="3832432" y="603503"/>
                  </a:lnTo>
                </a:path>
                <a:path w="3832860" h="1813560">
                  <a:moveTo>
                    <a:pt x="0" y="0"/>
                  </a:moveTo>
                  <a:lnTo>
                    <a:pt x="1661532" y="0"/>
                  </a:lnTo>
                </a:path>
                <a:path w="3832860" h="1813560">
                  <a:moveTo>
                    <a:pt x="2170548" y="0"/>
                  </a:moveTo>
                  <a:lnTo>
                    <a:pt x="383243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8411" y="2274608"/>
              <a:ext cx="3832860" cy="0"/>
            </a:xfrm>
            <a:custGeom>
              <a:avLst/>
              <a:gdLst/>
              <a:ahLst/>
              <a:cxnLst/>
              <a:rect l="l" t="t" r="r" b="b"/>
              <a:pathLst>
                <a:path w="3832860">
                  <a:moveTo>
                    <a:pt x="0" y="0"/>
                  </a:moveTo>
                  <a:lnTo>
                    <a:pt x="383243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77055" y="5020055"/>
              <a:ext cx="512445" cy="279400"/>
            </a:xfrm>
            <a:custGeom>
              <a:avLst/>
              <a:gdLst/>
              <a:ahLst/>
              <a:cxnLst/>
              <a:rect l="l" t="t" r="r" b="b"/>
              <a:pathLst>
                <a:path w="512445" h="279400">
                  <a:moveTo>
                    <a:pt x="512064" y="0"/>
                  </a:moveTo>
                  <a:lnTo>
                    <a:pt x="0" y="0"/>
                  </a:lnTo>
                  <a:lnTo>
                    <a:pt x="0" y="278853"/>
                  </a:lnTo>
                  <a:lnTo>
                    <a:pt x="512064" y="278853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8411" y="5298909"/>
              <a:ext cx="3832860" cy="0"/>
            </a:xfrm>
            <a:custGeom>
              <a:avLst/>
              <a:gdLst/>
              <a:ahLst/>
              <a:cxnLst/>
              <a:rect l="l" t="t" r="r" b="b"/>
              <a:pathLst>
                <a:path w="3832860">
                  <a:moveTo>
                    <a:pt x="0" y="0"/>
                  </a:moveTo>
                  <a:lnTo>
                    <a:pt x="3832432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99944" y="3081527"/>
            <a:ext cx="509270" cy="221297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3.66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77055" y="5031739"/>
            <a:ext cx="5124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0.46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99944" y="2880365"/>
            <a:ext cx="509270" cy="201295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0" tIns="1905" rIns="0" bIns="0" rtlCol="0">
            <a:spAutoFit/>
          </a:bodyPr>
          <a:lstStyle/>
          <a:p>
            <a:pPr marL="96520">
              <a:lnSpc>
                <a:spcPts val="1570"/>
              </a:lnSpc>
              <a:spcBef>
                <a:spcPts val="15"/>
              </a:spcBef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0.28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77055" y="4852415"/>
            <a:ext cx="512445" cy="16764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20"/>
              </a:lnSpc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0.28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22832" y="4962144"/>
            <a:ext cx="509270" cy="332105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539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25"/>
              </a:spcBef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0.56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99944" y="2740151"/>
            <a:ext cx="509270" cy="140335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105"/>
              </a:lnSpc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0.29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77055" y="4693929"/>
            <a:ext cx="512445" cy="15875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250"/>
              </a:lnSpc>
            </a:pP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0.29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0684" y="5156708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0684" y="4553203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0684" y="3946651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0684" y="3343147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0684" y="2736595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0684" y="2133092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36854" y="5418835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1800" spc="-155" dirty="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sz="1800" spc="-70" dirty="0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800" spc="-7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90330" y="5418835"/>
            <a:ext cx="112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595959"/>
                </a:solidFill>
                <a:latin typeface="Trebuchet MS"/>
                <a:cs typeface="Trebuchet MS"/>
              </a:rPr>
              <a:t>X-Container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55263" y="5442474"/>
            <a:ext cx="11544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70" dirty="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-</a:t>
            </a:r>
            <a:r>
              <a:rPr sz="1800" spc="-80" dirty="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sz="1800" spc="-12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800" spc="-8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800" spc="105" dirty="0">
                <a:solidFill>
                  <a:srgbClr val="595959"/>
                </a:solidFill>
                <a:latin typeface="Trebuchet MS"/>
                <a:cs typeface="Trebuchet MS"/>
              </a:rPr>
              <a:t>'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2378" y="3395615"/>
            <a:ext cx="304800" cy="78105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Time</a:t>
            </a:r>
            <a:r>
              <a:rPr sz="1800" spc="-20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595959"/>
                </a:solidFill>
                <a:latin typeface="Trebuchet MS"/>
                <a:cs typeface="Trebuchet MS"/>
              </a:rPr>
              <a:t>(S)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73946" y="1761236"/>
            <a:ext cx="146812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Spawning</a:t>
            </a:r>
            <a:r>
              <a:rPr sz="1800" spc="-15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595959"/>
                </a:solidFill>
                <a:latin typeface="Trebuchet MS"/>
                <a:cs typeface="Trebuchet MS"/>
              </a:rPr>
              <a:t>Time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994909" y="3576570"/>
            <a:ext cx="111760" cy="755015"/>
            <a:chOff x="4994909" y="3576570"/>
            <a:chExt cx="111760" cy="755015"/>
          </a:xfrm>
        </p:grpSpPr>
        <p:sp>
          <p:nvSpPr>
            <p:cNvPr id="60" name="object 60"/>
            <p:cNvSpPr/>
            <p:nvPr/>
          </p:nvSpPr>
          <p:spPr>
            <a:xfrm>
              <a:off x="4994909" y="3576570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11586" y="0"/>
                  </a:moveTo>
                  <a:lnTo>
                    <a:pt x="0" y="0"/>
                  </a:lnTo>
                  <a:lnTo>
                    <a:pt x="0" y="111586"/>
                  </a:lnTo>
                  <a:lnTo>
                    <a:pt x="111586" y="111586"/>
                  </a:lnTo>
                  <a:lnTo>
                    <a:pt x="111586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94909" y="3898261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11586" y="0"/>
                  </a:moveTo>
                  <a:lnTo>
                    <a:pt x="0" y="0"/>
                  </a:lnTo>
                  <a:lnTo>
                    <a:pt x="0" y="111586"/>
                  </a:lnTo>
                  <a:lnTo>
                    <a:pt x="111586" y="111586"/>
                  </a:lnTo>
                  <a:lnTo>
                    <a:pt x="11158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94909" y="4219939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11586" y="0"/>
                  </a:moveTo>
                  <a:lnTo>
                    <a:pt x="0" y="0"/>
                  </a:lnTo>
                  <a:lnTo>
                    <a:pt x="0" y="111586"/>
                  </a:lnTo>
                  <a:lnTo>
                    <a:pt x="111586" y="111586"/>
                  </a:lnTo>
                  <a:lnTo>
                    <a:pt x="11158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144820" y="3393135"/>
            <a:ext cx="1346835" cy="98869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spc="-45" dirty="0">
                <a:solidFill>
                  <a:srgbClr val="595959"/>
                </a:solidFill>
                <a:latin typeface="Trebuchet MS"/>
                <a:cs typeface="Trebuchet MS"/>
              </a:rPr>
              <a:t>User</a:t>
            </a:r>
            <a:r>
              <a:rPr sz="1600" spc="-1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595959"/>
                </a:solidFill>
                <a:latin typeface="Trebuchet MS"/>
                <a:cs typeface="Trebuchet MS"/>
              </a:rPr>
              <a:t>Program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ts val="2540"/>
              </a:lnSpc>
              <a:spcBef>
                <a:spcPts val="170"/>
              </a:spcBef>
            </a:pPr>
            <a:r>
              <a:rPr sz="1600" spc="-70" dirty="0">
                <a:solidFill>
                  <a:srgbClr val="595959"/>
                </a:solidFill>
                <a:latin typeface="Trebuchet MS"/>
                <a:cs typeface="Trebuchet MS"/>
              </a:rPr>
              <a:t>X-LibOS</a:t>
            </a:r>
            <a:r>
              <a:rPr sz="1600" spc="-2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595959"/>
                </a:solidFill>
                <a:latin typeface="Trebuchet MS"/>
                <a:cs typeface="Trebuchet MS"/>
              </a:rPr>
              <a:t>Booting  Xen </a:t>
            </a:r>
            <a:r>
              <a:rPr sz="1600" spc="-75" dirty="0">
                <a:solidFill>
                  <a:srgbClr val="595959"/>
                </a:solidFill>
                <a:latin typeface="Trebuchet MS"/>
                <a:cs typeface="Trebuchet MS"/>
              </a:rPr>
              <a:t>Tool</a:t>
            </a:r>
            <a:r>
              <a:rPr sz="1600" spc="-2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Stack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02816" y="1685925"/>
            <a:ext cx="8002905" cy="5055870"/>
            <a:chOff x="202816" y="1685925"/>
            <a:chExt cx="8002905" cy="5055870"/>
          </a:xfrm>
        </p:grpSpPr>
        <p:sp>
          <p:nvSpPr>
            <p:cNvPr id="65" name="object 65"/>
            <p:cNvSpPr/>
            <p:nvPr/>
          </p:nvSpPr>
          <p:spPr>
            <a:xfrm>
              <a:off x="207578" y="1690687"/>
              <a:ext cx="6400800" cy="4114800"/>
            </a:xfrm>
            <a:custGeom>
              <a:avLst/>
              <a:gdLst/>
              <a:ahLst/>
              <a:cxnLst/>
              <a:rect l="l" t="t" r="r" b="b"/>
              <a:pathLst>
                <a:path w="6400800" h="4114800">
                  <a:moveTo>
                    <a:pt x="0" y="0"/>
                  </a:moveTo>
                  <a:lnTo>
                    <a:pt x="6400803" y="0"/>
                  </a:lnTo>
                  <a:lnTo>
                    <a:pt x="6400803" y="4114802"/>
                  </a:lnTo>
                  <a:lnTo>
                    <a:pt x="0" y="41148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19817" y="5398717"/>
              <a:ext cx="1541145" cy="313690"/>
            </a:xfrm>
            <a:custGeom>
              <a:avLst/>
              <a:gdLst/>
              <a:ahLst/>
              <a:cxnLst/>
              <a:rect l="l" t="t" r="r" b="b"/>
              <a:pathLst>
                <a:path w="1541145" h="313689">
                  <a:moveTo>
                    <a:pt x="1540700" y="0"/>
                  </a:moveTo>
                  <a:lnTo>
                    <a:pt x="0" y="0"/>
                  </a:lnTo>
                  <a:lnTo>
                    <a:pt x="0" y="313150"/>
                  </a:lnTo>
                  <a:lnTo>
                    <a:pt x="1540700" y="313150"/>
                  </a:lnTo>
                  <a:lnTo>
                    <a:pt x="154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19181" y="5160568"/>
              <a:ext cx="3879850" cy="1574800"/>
            </a:xfrm>
            <a:custGeom>
              <a:avLst/>
              <a:gdLst/>
              <a:ahLst/>
              <a:cxnLst/>
              <a:rect l="l" t="t" r="r" b="b"/>
              <a:pathLst>
                <a:path w="3879850" h="1574800">
                  <a:moveTo>
                    <a:pt x="3753446" y="816867"/>
                  </a:moveTo>
                  <a:lnTo>
                    <a:pt x="598970" y="816867"/>
                  </a:lnTo>
                  <a:lnTo>
                    <a:pt x="549810" y="826793"/>
                  </a:lnTo>
                  <a:lnTo>
                    <a:pt x="509663" y="853861"/>
                  </a:lnTo>
                  <a:lnTo>
                    <a:pt x="482594" y="894009"/>
                  </a:lnTo>
                  <a:lnTo>
                    <a:pt x="472668" y="943173"/>
                  </a:lnTo>
                  <a:lnTo>
                    <a:pt x="472668" y="1448388"/>
                  </a:lnTo>
                  <a:lnTo>
                    <a:pt x="482594" y="1497551"/>
                  </a:lnTo>
                  <a:lnTo>
                    <a:pt x="509663" y="1537699"/>
                  </a:lnTo>
                  <a:lnTo>
                    <a:pt x="549810" y="1564767"/>
                  </a:lnTo>
                  <a:lnTo>
                    <a:pt x="598970" y="1574693"/>
                  </a:lnTo>
                  <a:lnTo>
                    <a:pt x="3753446" y="1574693"/>
                  </a:lnTo>
                  <a:lnTo>
                    <a:pt x="3802611" y="1564767"/>
                  </a:lnTo>
                  <a:lnTo>
                    <a:pt x="3842758" y="1537699"/>
                  </a:lnTo>
                  <a:lnTo>
                    <a:pt x="3869823" y="1497551"/>
                  </a:lnTo>
                  <a:lnTo>
                    <a:pt x="3879748" y="1448388"/>
                  </a:lnTo>
                  <a:lnTo>
                    <a:pt x="3879748" y="943173"/>
                  </a:lnTo>
                  <a:lnTo>
                    <a:pt x="3869823" y="894009"/>
                  </a:lnTo>
                  <a:lnTo>
                    <a:pt x="3842758" y="853861"/>
                  </a:lnTo>
                  <a:lnTo>
                    <a:pt x="3802611" y="826793"/>
                  </a:lnTo>
                  <a:lnTo>
                    <a:pt x="3753446" y="816867"/>
                  </a:lnTo>
                  <a:close/>
                </a:path>
                <a:path w="3879850" h="1574800">
                  <a:moveTo>
                    <a:pt x="0" y="0"/>
                  </a:moveTo>
                  <a:lnTo>
                    <a:pt x="1040523" y="816867"/>
                  </a:lnTo>
                  <a:lnTo>
                    <a:pt x="1892287" y="816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19184" y="5160568"/>
              <a:ext cx="3879850" cy="1574800"/>
            </a:xfrm>
            <a:custGeom>
              <a:avLst/>
              <a:gdLst/>
              <a:ahLst/>
              <a:cxnLst/>
              <a:rect l="l" t="t" r="r" b="b"/>
              <a:pathLst>
                <a:path w="3879850" h="1574800">
                  <a:moveTo>
                    <a:pt x="472665" y="943173"/>
                  </a:moveTo>
                  <a:lnTo>
                    <a:pt x="482590" y="894009"/>
                  </a:lnTo>
                  <a:lnTo>
                    <a:pt x="509659" y="853862"/>
                  </a:lnTo>
                  <a:lnTo>
                    <a:pt x="549806" y="826794"/>
                  </a:lnTo>
                  <a:lnTo>
                    <a:pt x="598970" y="816868"/>
                  </a:lnTo>
                  <a:lnTo>
                    <a:pt x="1040511" y="816868"/>
                  </a:lnTo>
                  <a:lnTo>
                    <a:pt x="0" y="0"/>
                  </a:lnTo>
                  <a:lnTo>
                    <a:pt x="1892286" y="816868"/>
                  </a:lnTo>
                  <a:lnTo>
                    <a:pt x="3753437" y="816868"/>
                  </a:lnTo>
                  <a:lnTo>
                    <a:pt x="3802603" y="826794"/>
                  </a:lnTo>
                  <a:lnTo>
                    <a:pt x="3842752" y="853862"/>
                  </a:lnTo>
                  <a:lnTo>
                    <a:pt x="3869821" y="894009"/>
                  </a:lnTo>
                  <a:lnTo>
                    <a:pt x="3879747" y="943173"/>
                  </a:lnTo>
                  <a:lnTo>
                    <a:pt x="3879747" y="1132628"/>
                  </a:lnTo>
                  <a:lnTo>
                    <a:pt x="3879747" y="1448388"/>
                  </a:lnTo>
                  <a:lnTo>
                    <a:pt x="3869821" y="1497552"/>
                  </a:lnTo>
                  <a:lnTo>
                    <a:pt x="3842752" y="1537699"/>
                  </a:lnTo>
                  <a:lnTo>
                    <a:pt x="3802603" y="1564768"/>
                  </a:lnTo>
                  <a:lnTo>
                    <a:pt x="3753437" y="1574693"/>
                  </a:lnTo>
                  <a:lnTo>
                    <a:pt x="1892286" y="1574693"/>
                  </a:lnTo>
                  <a:lnTo>
                    <a:pt x="1040511" y="1574693"/>
                  </a:lnTo>
                  <a:lnTo>
                    <a:pt x="598970" y="1574693"/>
                  </a:lnTo>
                  <a:lnTo>
                    <a:pt x="549806" y="1564768"/>
                  </a:lnTo>
                  <a:lnTo>
                    <a:pt x="509659" y="1537699"/>
                  </a:lnTo>
                  <a:lnTo>
                    <a:pt x="482590" y="1497552"/>
                  </a:lnTo>
                  <a:lnTo>
                    <a:pt x="472665" y="1448388"/>
                  </a:lnTo>
                  <a:lnTo>
                    <a:pt x="472665" y="1132628"/>
                  </a:lnTo>
                  <a:lnTo>
                    <a:pt x="472665" y="943173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911293" y="6052820"/>
            <a:ext cx="316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Reduced to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460ms.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further reduced to</a:t>
            </a:r>
            <a:r>
              <a:rPr sz="18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&lt;10ms.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45580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25" dirty="0"/>
              <a:t>Software</a:t>
            </a:r>
            <a:r>
              <a:rPr sz="4400" spc="-375" dirty="0"/>
              <a:t> </a:t>
            </a:r>
            <a:r>
              <a:rPr sz="4400" spc="-215" dirty="0"/>
              <a:t>Containers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0055" y="1575816"/>
            <a:ext cx="9467088" cy="444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45202" y="6431968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2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67589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5" dirty="0"/>
              <a:t>More </a:t>
            </a:r>
            <a:r>
              <a:rPr sz="4400" spc="-220" dirty="0"/>
              <a:t>Evaluations </a:t>
            </a:r>
            <a:r>
              <a:rPr sz="4400" spc="-204" dirty="0"/>
              <a:t>in </a:t>
            </a:r>
            <a:r>
              <a:rPr sz="4400" spc="-215" dirty="0"/>
              <a:t>the</a:t>
            </a:r>
            <a:r>
              <a:rPr sz="4400" spc="-919" dirty="0"/>
              <a:t> </a:t>
            </a:r>
            <a:r>
              <a:rPr sz="4400" spc="-229" dirty="0"/>
              <a:t>Paper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591"/>
            <a:ext cx="7292340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Trebuchet MS"/>
                <a:cs typeface="Trebuchet MS"/>
              </a:rPr>
              <a:t>More </a:t>
            </a:r>
            <a:r>
              <a:rPr sz="2800" spc="-155" dirty="0">
                <a:latin typeface="Trebuchet MS"/>
                <a:cs typeface="Trebuchet MS"/>
              </a:rPr>
              <a:t>micro/macro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benchmarks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rebuchet MS"/>
                <a:cs typeface="Trebuchet MS"/>
              </a:rPr>
              <a:t>Patched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20" dirty="0">
                <a:latin typeface="Trebuchet MS"/>
                <a:cs typeface="Trebuchet MS"/>
              </a:rPr>
              <a:t>unpatched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Meltdown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Comparing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25" dirty="0">
                <a:latin typeface="Trebuchet MS"/>
                <a:cs typeface="Trebuchet MS"/>
              </a:rPr>
              <a:t>Unikernel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509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Graphene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rebuchet MS"/>
                <a:cs typeface="Trebuchet MS"/>
              </a:rPr>
              <a:t>Scalability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(up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400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containers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single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host)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24822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80" dirty="0"/>
              <a:t>Conclusion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1716"/>
            <a:ext cx="10116820" cy="46577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X-Containers: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new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security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paradigm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isolating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single-concerned  </a:t>
            </a:r>
            <a:r>
              <a:rPr sz="2800" spc="-135" dirty="0">
                <a:latin typeface="Trebuchet MS"/>
                <a:cs typeface="Trebuchet MS"/>
              </a:rPr>
              <a:t>cloud-native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containers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45" dirty="0">
                <a:latin typeface="Trebuchet MS"/>
                <a:cs typeface="Trebuchet MS"/>
              </a:rPr>
              <a:t>X-Kernel: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exokernel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small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attack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surface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TCB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40" dirty="0">
                <a:latin typeface="Trebuchet MS"/>
                <a:cs typeface="Trebuchet MS"/>
              </a:rPr>
              <a:t>X-LibOS: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LibOS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decouples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security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isolation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from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process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60" dirty="0">
                <a:latin typeface="Trebuchet MS"/>
                <a:cs typeface="Trebuchet MS"/>
              </a:rPr>
              <a:t>Trade-off: </a:t>
            </a:r>
            <a:r>
              <a:rPr sz="2400" spc="-120" dirty="0">
                <a:latin typeface="Trebuchet MS"/>
                <a:cs typeface="Trebuchet MS"/>
              </a:rPr>
              <a:t>intra-container </a:t>
            </a:r>
            <a:r>
              <a:rPr sz="2400" spc="-100" dirty="0">
                <a:latin typeface="Trebuchet MS"/>
                <a:cs typeface="Trebuchet MS"/>
              </a:rPr>
              <a:t>isolation </a:t>
            </a:r>
            <a:r>
              <a:rPr sz="2400" spc="-140" dirty="0">
                <a:latin typeface="Trebuchet MS"/>
                <a:cs typeface="Trebuchet MS"/>
              </a:rPr>
              <a:t>vs. </a:t>
            </a:r>
            <a:r>
              <a:rPr sz="2400" spc="-125" dirty="0">
                <a:latin typeface="Trebuchet MS"/>
                <a:cs typeface="Trebuchet MS"/>
              </a:rPr>
              <a:t>inter-container</a:t>
            </a:r>
            <a:r>
              <a:rPr sz="2400" spc="-40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isolation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Implemented </a:t>
            </a:r>
            <a:r>
              <a:rPr sz="2800" spc="-120" dirty="0">
                <a:latin typeface="Trebuchet MS"/>
                <a:cs typeface="Trebuchet MS"/>
              </a:rPr>
              <a:t>with </a:t>
            </a:r>
            <a:r>
              <a:rPr sz="2800" spc="-125" dirty="0">
                <a:latin typeface="Trebuchet MS"/>
                <a:cs typeface="Trebuchet MS"/>
              </a:rPr>
              <a:t>Xen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Linux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Binary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compatibility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latin typeface="Trebuchet MS"/>
                <a:cs typeface="Trebuchet MS"/>
              </a:rPr>
              <a:t>Concurrent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multi-processing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Trebuchet MS"/>
                <a:cs typeface="Trebuchet MS"/>
              </a:rPr>
              <a:t>More </a:t>
            </a:r>
            <a:r>
              <a:rPr sz="2800" spc="-170" dirty="0">
                <a:latin typeface="Trebuchet MS"/>
                <a:cs typeface="Trebuchet MS"/>
              </a:rPr>
              <a:t>at</a:t>
            </a:r>
            <a:r>
              <a:rPr sz="2800" spc="-4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u="heavy" spc="-17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  <a:hlinkClick r:id="rId2"/>
              </a:rPr>
              <a:t>http://x-containers.org</a:t>
            </a:r>
            <a:endParaRPr sz="2800">
              <a:latin typeface="Trebuchet MS"/>
              <a:cs typeface="Trebuchet MS"/>
            </a:endParaRPr>
          </a:p>
          <a:p>
            <a:pPr marL="240665" algn="ctr">
              <a:lnSpc>
                <a:spcPct val="100000"/>
              </a:lnSpc>
              <a:spcBef>
                <a:spcPts val="1280"/>
              </a:spcBef>
            </a:pPr>
            <a:r>
              <a:rPr sz="4400" spc="-240" dirty="0">
                <a:latin typeface="Trebuchet MS"/>
                <a:cs typeface="Trebuchet MS"/>
              </a:rPr>
              <a:t>Thank </a:t>
            </a:r>
            <a:r>
              <a:rPr sz="4400" spc="-375" dirty="0">
                <a:latin typeface="Trebuchet MS"/>
                <a:cs typeface="Trebuchet MS"/>
              </a:rPr>
              <a:t>You.</a:t>
            </a:r>
            <a:r>
              <a:rPr sz="4400" spc="-415" dirty="0">
                <a:latin typeface="Trebuchet MS"/>
                <a:cs typeface="Trebuchet MS"/>
              </a:rPr>
              <a:t> </a:t>
            </a:r>
            <a:r>
              <a:rPr sz="4400" spc="-100" dirty="0">
                <a:latin typeface="Trebuchet MS"/>
                <a:cs typeface="Trebuchet MS"/>
              </a:rPr>
              <a:t>Questions?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" y="55562"/>
            <a:ext cx="428625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8622" y="2489708"/>
            <a:ext cx="4154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0" dirty="0"/>
              <a:t>Backup</a:t>
            </a:r>
            <a:r>
              <a:rPr sz="6000" spc="-509" dirty="0"/>
              <a:t> </a:t>
            </a:r>
            <a:r>
              <a:rPr sz="6000" spc="-280" dirty="0"/>
              <a:t>Slides</a:t>
            </a:r>
            <a:endParaRPr sz="6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103104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75" dirty="0"/>
              <a:t>Pros </a:t>
            </a:r>
            <a:r>
              <a:rPr sz="4400" spc="-180" dirty="0"/>
              <a:t>and </a:t>
            </a:r>
            <a:r>
              <a:rPr sz="4400" spc="-140" dirty="0"/>
              <a:t>Cons</a:t>
            </a:r>
            <a:r>
              <a:rPr sz="4400" spc="-1005" dirty="0"/>
              <a:t> </a:t>
            </a:r>
            <a:r>
              <a:rPr sz="4400" spc="-190" dirty="0"/>
              <a:t>of </a:t>
            </a:r>
            <a:r>
              <a:rPr sz="4400" spc="-220" dirty="0"/>
              <a:t>the </a:t>
            </a:r>
            <a:r>
              <a:rPr sz="4400" spc="-240" dirty="0"/>
              <a:t>X-Container Architecture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8199" y="1822704"/>
          <a:ext cx="10292078" cy="381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4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Container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gVisor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Clear-Container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LightVM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X-Container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Inter-container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isolation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Poor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System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call</a:t>
                      </a:r>
                      <a:r>
                        <a:rPr sz="1800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performance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2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Poor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2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Poor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Portability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Compatibility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2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Intra-container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isolation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20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Reduced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efficiency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Spawning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time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Short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5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Short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70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Moderate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70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Moderate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70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Moderate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7983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80" dirty="0"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8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licensing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14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Clean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14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Clean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14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Clean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14" dirty="0">
                          <a:solidFill>
                            <a:srgbClr val="00B050"/>
                          </a:solidFill>
                          <a:latin typeface="Trebuchet MS"/>
                          <a:cs typeface="Trebuchet MS"/>
                        </a:rPr>
                        <a:t>Clean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486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9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Need  </a:t>
                      </a:r>
                      <a:r>
                        <a:rPr sz="1800" b="1" spc="-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1" spc="-5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cu</a:t>
                      </a:r>
                      <a:r>
                        <a:rPr sz="1800" b="1" spc="-10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ssio</a:t>
                      </a:r>
                      <a:r>
                        <a:rPr sz="1800" b="1" dirty="0">
                          <a:solidFill>
                            <a:srgbClr val="FFC000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71875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90" dirty="0"/>
              <a:t>Comparing </a:t>
            </a:r>
            <a:r>
              <a:rPr sz="4400" spc="-185" dirty="0"/>
              <a:t>Isolation</a:t>
            </a:r>
            <a:r>
              <a:rPr sz="4400" spc="-500" dirty="0"/>
              <a:t> </a:t>
            </a:r>
            <a:r>
              <a:rPr sz="4400" spc="-165" dirty="0"/>
              <a:t>Boundaries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14854" y="3460889"/>
            <a:ext cx="1073785" cy="469265"/>
            <a:chOff x="414854" y="3460889"/>
            <a:chExt cx="1073785" cy="469265"/>
          </a:xfrm>
        </p:grpSpPr>
        <p:sp>
          <p:nvSpPr>
            <p:cNvPr id="4" name="object 4"/>
            <p:cNvSpPr/>
            <p:nvPr/>
          </p:nvSpPr>
          <p:spPr>
            <a:xfrm>
              <a:off x="422474" y="3468509"/>
              <a:ext cx="1058545" cy="454025"/>
            </a:xfrm>
            <a:custGeom>
              <a:avLst/>
              <a:gdLst/>
              <a:ahLst/>
              <a:cxnLst/>
              <a:rect l="l" t="t" r="r" b="b"/>
              <a:pathLst>
                <a:path w="1058545" h="454025">
                  <a:moveTo>
                    <a:pt x="982374" y="0"/>
                  </a:moveTo>
                  <a:lnTo>
                    <a:pt x="75567" y="0"/>
                  </a:lnTo>
                  <a:lnTo>
                    <a:pt x="46153" y="5938"/>
                  </a:lnTo>
                  <a:lnTo>
                    <a:pt x="22133" y="22132"/>
                  </a:lnTo>
                  <a:lnTo>
                    <a:pt x="5938" y="46152"/>
                  </a:lnTo>
                  <a:lnTo>
                    <a:pt x="0" y="75564"/>
                  </a:lnTo>
                  <a:lnTo>
                    <a:pt x="0" y="377837"/>
                  </a:lnTo>
                  <a:lnTo>
                    <a:pt x="5938" y="407250"/>
                  </a:lnTo>
                  <a:lnTo>
                    <a:pt x="22133" y="431269"/>
                  </a:lnTo>
                  <a:lnTo>
                    <a:pt x="46153" y="447464"/>
                  </a:lnTo>
                  <a:lnTo>
                    <a:pt x="75567" y="453402"/>
                  </a:lnTo>
                  <a:lnTo>
                    <a:pt x="982374" y="453402"/>
                  </a:lnTo>
                  <a:lnTo>
                    <a:pt x="1011787" y="447464"/>
                  </a:lnTo>
                  <a:lnTo>
                    <a:pt x="1035806" y="431269"/>
                  </a:lnTo>
                  <a:lnTo>
                    <a:pt x="1052000" y="407250"/>
                  </a:lnTo>
                  <a:lnTo>
                    <a:pt x="1057939" y="377837"/>
                  </a:lnTo>
                  <a:lnTo>
                    <a:pt x="1057939" y="75564"/>
                  </a:lnTo>
                  <a:lnTo>
                    <a:pt x="1052000" y="46152"/>
                  </a:lnTo>
                  <a:lnTo>
                    <a:pt x="1035806" y="22132"/>
                  </a:lnTo>
                  <a:lnTo>
                    <a:pt x="1011787" y="5938"/>
                  </a:lnTo>
                  <a:lnTo>
                    <a:pt x="982374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474" y="3468509"/>
              <a:ext cx="1058545" cy="454025"/>
            </a:xfrm>
            <a:custGeom>
              <a:avLst/>
              <a:gdLst/>
              <a:ahLst/>
              <a:cxnLst/>
              <a:rect l="l" t="t" r="r" b="b"/>
              <a:pathLst>
                <a:path w="1058545" h="454025">
                  <a:moveTo>
                    <a:pt x="0" y="75568"/>
                  </a:moveTo>
                  <a:lnTo>
                    <a:pt x="5938" y="46153"/>
                  </a:lnTo>
                  <a:lnTo>
                    <a:pt x="22133" y="22133"/>
                  </a:lnTo>
                  <a:lnTo>
                    <a:pt x="46153" y="5938"/>
                  </a:lnTo>
                  <a:lnTo>
                    <a:pt x="75568" y="0"/>
                  </a:lnTo>
                  <a:lnTo>
                    <a:pt x="982373" y="0"/>
                  </a:lnTo>
                  <a:lnTo>
                    <a:pt x="1011788" y="5938"/>
                  </a:lnTo>
                  <a:lnTo>
                    <a:pt x="1035808" y="22133"/>
                  </a:lnTo>
                  <a:lnTo>
                    <a:pt x="1052003" y="46153"/>
                  </a:lnTo>
                  <a:lnTo>
                    <a:pt x="1057941" y="75568"/>
                  </a:lnTo>
                  <a:lnTo>
                    <a:pt x="1057941" y="377835"/>
                  </a:lnTo>
                  <a:lnTo>
                    <a:pt x="1052003" y="407250"/>
                  </a:lnTo>
                  <a:lnTo>
                    <a:pt x="1035808" y="431270"/>
                  </a:lnTo>
                  <a:lnTo>
                    <a:pt x="1011788" y="447465"/>
                  </a:lnTo>
                  <a:lnTo>
                    <a:pt x="982373" y="453404"/>
                  </a:lnTo>
                  <a:lnTo>
                    <a:pt x="75568" y="453404"/>
                  </a:lnTo>
                  <a:lnTo>
                    <a:pt x="46153" y="447465"/>
                  </a:lnTo>
                  <a:lnTo>
                    <a:pt x="22133" y="431270"/>
                  </a:lnTo>
                  <a:lnTo>
                    <a:pt x="5938" y="407250"/>
                  </a:lnTo>
                  <a:lnTo>
                    <a:pt x="0" y="377835"/>
                  </a:lnTo>
                  <a:lnTo>
                    <a:pt x="0" y="75568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714716" y="3566743"/>
            <a:ext cx="937260" cy="544195"/>
            <a:chOff x="7714716" y="3566743"/>
            <a:chExt cx="937260" cy="544195"/>
          </a:xfrm>
        </p:grpSpPr>
        <p:sp>
          <p:nvSpPr>
            <p:cNvPr id="7" name="object 7"/>
            <p:cNvSpPr/>
            <p:nvPr/>
          </p:nvSpPr>
          <p:spPr>
            <a:xfrm>
              <a:off x="7797838" y="3574300"/>
              <a:ext cx="846455" cy="454025"/>
            </a:xfrm>
            <a:custGeom>
              <a:avLst/>
              <a:gdLst/>
              <a:ahLst/>
              <a:cxnLst/>
              <a:rect l="l" t="t" r="r" b="b"/>
              <a:pathLst>
                <a:path w="846454" h="454025">
                  <a:moveTo>
                    <a:pt x="770788" y="0"/>
                  </a:moveTo>
                  <a:lnTo>
                    <a:pt x="75577" y="0"/>
                  </a:lnTo>
                  <a:lnTo>
                    <a:pt x="46157" y="5938"/>
                  </a:lnTo>
                  <a:lnTo>
                    <a:pt x="22134" y="22132"/>
                  </a:lnTo>
                  <a:lnTo>
                    <a:pt x="5938" y="46152"/>
                  </a:lnTo>
                  <a:lnTo>
                    <a:pt x="0" y="75565"/>
                  </a:lnTo>
                  <a:lnTo>
                    <a:pt x="0" y="377837"/>
                  </a:lnTo>
                  <a:lnTo>
                    <a:pt x="5938" y="407250"/>
                  </a:lnTo>
                  <a:lnTo>
                    <a:pt x="22134" y="431269"/>
                  </a:lnTo>
                  <a:lnTo>
                    <a:pt x="46157" y="447464"/>
                  </a:lnTo>
                  <a:lnTo>
                    <a:pt x="75577" y="453402"/>
                  </a:lnTo>
                  <a:lnTo>
                    <a:pt x="770788" y="453402"/>
                  </a:lnTo>
                  <a:lnTo>
                    <a:pt x="800201" y="447464"/>
                  </a:lnTo>
                  <a:lnTo>
                    <a:pt x="824220" y="431269"/>
                  </a:lnTo>
                  <a:lnTo>
                    <a:pt x="840414" y="407250"/>
                  </a:lnTo>
                  <a:lnTo>
                    <a:pt x="846353" y="377837"/>
                  </a:lnTo>
                  <a:lnTo>
                    <a:pt x="846353" y="75565"/>
                  </a:lnTo>
                  <a:lnTo>
                    <a:pt x="840414" y="46152"/>
                  </a:lnTo>
                  <a:lnTo>
                    <a:pt x="824220" y="22132"/>
                  </a:lnTo>
                  <a:lnTo>
                    <a:pt x="800201" y="5938"/>
                  </a:lnTo>
                  <a:lnTo>
                    <a:pt x="77078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97838" y="3574300"/>
              <a:ext cx="846455" cy="454025"/>
            </a:xfrm>
            <a:custGeom>
              <a:avLst/>
              <a:gdLst/>
              <a:ahLst/>
              <a:cxnLst/>
              <a:rect l="l" t="t" r="r" b="b"/>
              <a:pathLst>
                <a:path w="846454" h="454025">
                  <a:moveTo>
                    <a:pt x="0" y="75568"/>
                  </a:moveTo>
                  <a:lnTo>
                    <a:pt x="5938" y="46153"/>
                  </a:lnTo>
                  <a:lnTo>
                    <a:pt x="22133" y="22133"/>
                  </a:lnTo>
                  <a:lnTo>
                    <a:pt x="46153" y="5938"/>
                  </a:lnTo>
                  <a:lnTo>
                    <a:pt x="75568" y="0"/>
                  </a:lnTo>
                  <a:lnTo>
                    <a:pt x="770784" y="0"/>
                  </a:lnTo>
                  <a:lnTo>
                    <a:pt x="800199" y="5938"/>
                  </a:lnTo>
                  <a:lnTo>
                    <a:pt x="824220" y="22133"/>
                  </a:lnTo>
                  <a:lnTo>
                    <a:pt x="840414" y="46153"/>
                  </a:lnTo>
                  <a:lnTo>
                    <a:pt x="846353" y="75568"/>
                  </a:lnTo>
                  <a:lnTo>
                    <a:pt x="846353" y="377835"/>
                  </a:lnTo>
                  <a:lnTo>
                    <a:pt x="840414" y="407250"/>
                  </a:lnTo>
                  <a:lnTo>
                    <a:pt x="824220" y="431270"/>
                  </a:lnTo>
                  <a:lnTo>
                    <a:pt x="800199" y="447465"/>
                  </a:lnTo>
                  <a:lnTo>
                    <a:pt x="770784" y="453404"/>
                  </a:lnTo>
                  <a:lnTo>
                    <a:pt x="75568" y="453404"/>
                  </a:lnTo>
                  <a:lnTo>
                    <a:pt x="46153" y="447465"/>
                  </a:lnTo>
                  <a:lnTo>
                    <a:pt x="22133" y="431270"/>
                  </a:lnTo>
                  <a:lnTo>
                    <a:pt x="5938" y="407250"/>
                  </a:lnTo>
                  <a:lnTo>
                    <a:pt x="0" y="377835"/>
                  </a:lnTo>
                  <a:lnTo>
                    <a:pt x="0" y="75568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22273" y="3649865"/>
              <a:ext cx="861694" cy="454025"/>
            </a:xfrm>
            <a:custGeom>
              <a:avLst/>
              <a:gdLst/>
              <a:ahLst/>
              <a:cxnLst/>
              <a:rect l="l" t="t" r="r" b="b"/>
              <a:pathLst>
                <a:path w="861695" h="454025">
                  <a:moveTo>
                    <a:pt x="785901" y="0"/>
                  </a:moveTo>
                  <a:lnTo>
                    <a:pt x="75565" y="0"/>
                  </a:lnTo>
                  <a:lnTo>
                    <a:pt x="46152" y="5938"/>
                  </a:lnTo>
                  <a:lnTo>
                    <a:pt x="22132" y="22132"/>
                  </a:lnTo>
                  <a:lnTo>
                    <a:pt x="5938" y="46152"/>
                  </a:lnTo>
                  <a:lnTo>
                    <a:pt x="0" y="75565"/>
                  </a:lnTo>
                  <a:lnTo>
                    <a:pt x="0" y="377837"/>
                  </a:lnTo>
                  <a:lnTo>
                    <a:pt x="5938" y="407250"/>
                  </a:lnTo>
                  <a:lnTo>
                    <a:pt x="22132" y="431269"/>
                  </a:lnTo>
                  <a:lnTo>
                    <a:pt x="46152" y="447464"/>
                  </a:lnTo>
                  <a:lnTo>
                    <a:pt x="75565" y="453402"/>
                  </a:lnTo>
                  <a:lnTo>
                    <a:pt x="785901" y="453402"/>
                  </a:lnTo>
                  <a:lnTo>
                    <a:pt x="815314" y="447464"/>
                  </a:lnTo>
                  <a:lnTo>
                    <a:pt x="839333" y="431269"/>
                  </a:lnTo>
                  <a:lnTo>
                    <a:pt x="855527" y="407250"/>
                  </a:lnTo>
                  <a:lnTo>
                    <a:pt x="861466" y="377837"/>
                  </a:lnTo>
                  <a:lnTo>
                    <a:pt x="861466" y="75565"/>
                  </a:lnTo>
                  <a:lnTo>
                    <a:pt x="855527" y="46152"/>
                  </a:lnTo>
                  <a:lnTo>
                    <a:pt x="839333" y="22132"/>
                  </a:lnTo>
                  <a:lnTo>
                    <a:pt x="815314" y="5938"/>
                  </a:lnTo>
                  <a:lnTo>
                    <a:pt x="78590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2273" y="3649865"/>
              <a:ext cx="861694" cy="454025"/>
            </a:xfrm>
            <a:custGeom>
              <a:avLst/>
              <a:gdLst/>
              <a:ahLst/>
              <a:cxnLst/>
              <a:rect l="l" t="t" r="r" b="b"/>
              <a:pathLst>
                <a:path w="861695" h="454025">
                  <a:moveTo>
                    <a:pt x="0" y="75568"/>
                  </a:moveTo>
                  <a:lnTo>
                    <a:pt x="5938" y="46153"/>
                  </a:lnTo>
                  <a:lnTo>
                    <a:pt x="22133" y="22133"/>
                  </a:lnTo>
                  <a:lnTo>
                    <a:pt x="46153" y="5938"/>
                  </a:lnTo>
                  <a:lnTo>
                    <a:pt x="75568" y="0"/>
                  </a:lnTo>
                  <a:lnTo>
                    <a:pt x="785898" y="0"/>
                  </a:lnTo>
                  <a:lnTo>
                    <a:pt x="815313" y="5938"/>
                  </a:lnTo>
                  <a:lnTo>
                    <a:pt x="839333" y="22133"/>
                  </a:lnTo>
                  <a:lnTo>
                    <a:pt x="855528" y="46153"/>
                  </a:lnTo>
                  <a:lnTo>
                    <a:pt x="861466" y="75568"/>
                  </a:lnTo>
                  <a:lnTo>
                    <a:pt x="861466" y="377835"/>
                  </a:lnTo>
                  <a:lnTo>
                    <a:pt x="855528" y="407250"/>
                  </a:lnTo>
                  <a:lnTo>
                    <a:pt x="839333" y="431270"/>
                  </a:lnTo>
                  <a:lnTo>
                    <a:pt x="815313" y="447465"/>
                  </a:lnTo>
                  <a:lnTo>
                    <a:pt x="785898" y="453404"/>
                  </a:lnTo>
                  <a:lnTo>
                    <a:pt x="75568" y="453404"/>
                  </a:lnTo>
                  <a:lnTo>
                    <a:pt x="46153" y="447465"/>
                  </a:lnTo>
                  <a:lnTo>
                    <a:pt x="22133" y="431270"/>
                  </a:lnTo>
                  <a:lnTo>
                    <a:pt x="5938" y="407250"/>
                  </a:lnTo>
                  <a:lnTo>
                    <a:pt x="0" y="377835"/>
                  </a:lnTo>
                  <a:lnTo>
                    <a:pt x="0" y="75568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78455" y="3188906"/>
            <a:ext cx="1436370" cy="922019"/>
            <a:chOff x="8878455" y="3188906"/>
            <a:chExt cx="1436370" cy="922019"/>
          </a:xfrm>
        </p:grpSpPr>
        <p:sp>
          <p:nvSpPr>
            <p:cNvPr id="12" name="object 12"/>
            <p:cNvSpPr/>
            <p:nvPr/>
          </p:nvSpPr>
          <p:spPr>
            <a:xfrm>
              <a:off x="9006916" y="3196463"/>
              <a:ext cx="1299845" cy="786130"/>
            </a:xfrm>
            <a:custGeom>
              <a:avLst/>
              <a:gdLst/>
              <a:ahLst/>
              <a:cxnLst/>
              <a:rect l="l" t="t" r="r" b="b"/>
              <a:pathLst>
                <a:path w="1299845" h="786129">
                  <a:moveTo>
                    <a:pt x="1168768" y="0"/>
                  </a:moveTo>
                  <a:lnTo>
                    <a:pt x="130987" y="0"/>
                  </a:lnTo>
                  <a:lnTo>
                    <a:pt x="80002" y="10294"/>
                  </a:lnTo>
                  <a:lnTo>
                    <a:pt x="38366" y="38366"/>
                  </a:lnTo>
                  <a:lnTo>
                    <a:pt x="10294" y="80002"/>
                  </a:lnTo>
                  <a:lnTo>
                    <a:pt x="0" y="130987"/>
                  </a:lnTo>
                  <a:lnTo>
                    <a:pt x="0" y="654913"/>
                  </a:lnTo>
                  <a:lnTo>
                    <a:pt x="10294" y="705898"/>
                  </a:lnTo>
                  <a:lnTo>
                    <a:pt x="38366" y="747534"/>
                  </a:lnTo>
                  <a:lnTo>
                    <a:pt x="80002" y="775607"/>
                  </a:lnTo>
                  <a:lnTo>
                    <a:pt x="130987" y="785901"/>
                  </a:lnTo>
                  <a:lnTo>
                    <a:pt x="1168768" y="785901"/>
                  </a:lnTo>
                  <a:lnTo>
                    <a:pt x="1219753" y="775607"/>
                  </a:lnTo>
                  <a:lnTo>
                    <a:pt x="1261389" y="747534"/>
                  </a:lnTo>
                  <a:lnTo>
                    <a:pt x="1289461" y="705898"/>
                  </a:lnTo>
                  <a:lnTo>
                    <a:pt x="1299756" y="654913"/>
                  </a:lnTo>
                  <a:lnTo>
                    <a:pt x="1299756" y="130987"/>
                  </a:lnTo>
                  <a:lnTo>
                    <a:pt x="1289461" y="80002"/>
                  </a:lnTo>
                  <a:lnTo>
                    <a:pt x="1261389" y="38366"/>
                  </a:lnTo>
                  <a:lnTo>
                    <a:pt x="1219753" y="10294"/>
                  </a:lnTo>
                  <a:lnTo>
                    <a:pt x="116876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06916" y="3196463"/>
              <a:ext cx="1299845" cy="786130"/>
            </a:xfrm>
            <a:custGeom>
              <a:avLst/>
              <a:gdLst/>
              <a:ahLst/>
              <a:cxnLst/>
              <a:rect l="l" t="t" r="r" b="b"/>
              <a:pathLst>
                <a:path w="1299845" h="786129">
                  <a:moveTo>
                    <a:pt x="0" y="130986"/>
                  </a:moveTo>
                  <a:lnTo>
                    <a:pt x="10293" y="80000"/>
                  </a:lnTo>
                  <a:lnTo>
                    <a:pt x="38364" y="38365"/>
                  </a:lnTo>
                  <a:lnTo>
                    <a:pt x="80000" y="10293"/>
                  </a:lnTo>
                  <a:lnTo>
                    <a:pt x="130986" y="0"/>
                  </a:lnTo>
                  <a:lnTo>
                    <a:pt x="1168770" y="0"/>
                  </a:lnTo>
                  <a:lnTo>
                    <a:pt x="1219756" y="10293"/>
                  </a:lnTo>
                  <a:lnTo>
                    <a:pt x="1261391" y="38365"/>
                  </a:lnTo>
                  <a:lnTo>
                    <a:pt x="1289463" y="80000"/>
                  </a:lnTo>
                  <a:lnTo>
                    <a:pt x="1299757" y="130986"/>
                  </a:lnTo>
                  <a:lnTo>
                    <a:pt x="1299757" y="654914"/>
                  </a:lnTo>
                  <a:lnTo>
                    <a:pt x="1289463" y="705899"/>
                  </a:lnTo>
                  <a:lnTo>
                    <a:pt x="1261391" y="747535"/>
                  </a:lnTo>
                  <a:lnTo>
                    <a:pt x="1219756" y="775606"/>
                  </a:lnTo>
                  <a:lnTo>
                    <a:pt x="1168770" y="785900"/>
                  </a:lnTo>
                  <a:lnTo>
                    <a:pt x="130986" y="785900"/>
                  </a:lnTo>
                  <a:lnTo>
                    <a:pt x="80000" y="775606"/>
                  </a:lnTo>
                  <a:lnTo>
                    <a:pt x="38364" y="747535"/>
                  </a:lnTo>
                  <a:lnTo>
                    <a:pt x="10293" y="705899"/>
                  </a:lnTo>
                  <a:lnTo>
                    <a:pt x="0" y="654914"/>
                  </a:lnTo>
                  <a:lnTo>
                    <a:pt x="0" y="130986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86012" y="3317367"/>
              <a:ext cx="1299845" cy="786130"/>
            </a:xfrm>
            <a:custGeom>
              <a:avLst/>
              <a:gdLst/>
              <a:ahLst/>
              <a:cxnLst/>
              <a:rect l="l" t="t" r="r" b="b"/>
              <a:pathLst>
                <a:path w="1299845" h="786129">
                  <a:moveTo>
                    <a:pt x="1168768" y="0"/>
                  </a:moveTo>
                  <a:lnTo>
                    <a:pt x="130987" y="0"/>
                  </a:lnTo>
                  <a:lnTo>
                    <a:pt x="80002" y="10294"/>
                  </a:lnTo>
                  <a:lnTo>
                    <a:pt x="38366" y="38366"/>
                  </a:lnTo>
                  <a:lnTo>
                    <a:pt x="10294" y="80002"/>
                  </a:lnTo>
                  <a:lnTo>
                    <a:pt x="0" y="130987"/>
                  </a:lnTo>
                  <a:lnTo>
                    <a:pt x="0" y="654913"/>
                  </a:lnTo>
                  <a:lnTo>
                    <a:pt x="10294" y="705903"/>
                  </a:lnTo>
                  <a:lnTo>
                    <a:pt x="38366" y="747539"/>
                  </a:lnTo>
                  <a:lnTo>
                    <a:pt x="80002" y="775609"/>
                  </a:lnTo>
                  <a:lnTo>
                    <a:pt x="130987" y="785901"/>
                  </a:lnTo>
                  <a:lnTo>
                    <a:pt x="1168768" y="785901"/>
                  </a:lnTo>
                  <a:lnTo>
                    <a:pt x="1219753" y="775609"/>
                  </a:lnTo>
                  <a:lnTo>
                    <a:pt x="1261389" y="747539"/>
                  </a:lnTo>
                  <a:lnTo>
                    <a:pt x="1289461" y="705903"/>
                  </a:lnTo>
                  <a:lnTo>
                    <a:pt x="1299756" y="654913"/>
                  </a:lnTo>
                  <a:lnTo>
                    <a:pt x="1299756" y="130987"/>
                  </a:lnTo>
                  <a:lnTo>
                    <a:pt x="1289461" y="80002"/>
                  </a:lnTo>
                  <a:lnTo>
                    <a:pt x="1261389" y="38366"/>
                  </a:lnTo>
                  <a:lnTo>
                    <a:pt x="1219753" y="10294"/>
                  </a:lnTo>
                  <a:lnTo>
                    <a:pt x="116876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86012" y="3317367"/>
              <a:ext cx="1299845" cy="786130"/>
            </a:xfrm>
            <a:custGeom>
              <a:avLst/>
              <a:gdLst/>
              <a:ahLst/>
              <a:cxnLst/>
              <a:rect l="l" t="t" r="r" b="b"/>
              <a:pathLst>
                <a:path w="1299845" h="786129">
                  <a:moveTo>
                    <a:pt x="0" y="130986"/>
                  </a:moveTo>
                  <a:lnTo>
                    <a:pt x="10293" y="80000"/>
                  </a:lnTo>
                  <a:lnTo>
                    <a:pt x="38364" y="38365"/>
                  </a:lnTo>
                  <a:lnTo>
                    <a:pt x="80000" y="10293"/>
                  </a:lnTo>
                  <a:lnTo>
                    <a:pt x="130986" y="0"/>
                  </a:lnTo>
                  <a:lnTo>
                    <a:pt x="1168770" y="0"/>
                  </a:lnTo>
                  <a:lnTo>
                    <a:pt x="1219756" y="10293"/>
                  </a:lnTo>
                  <a:lnTo>
                    <a:pt x="1261391" y="38365"/>
                  </a:lnTo>
                  <a:lnTo>
                    <a:pt x="1289463" y="80000"/>
                  </a:lnTo>
                  <a:lnTo>
                    <a:pt x="1299757" y="130986"/>
                  </a:lnTo>
                  <a:lnTo>
                    <a:pt x="1299757" y="654914"/>
                  </a:lnTo>
                  <a:lnTo>
                    <a:pt x="1289463" y="705899"/>
                  </a:lnTo>
                  <a:lnTo>
                    <a:pt x="1261391" y="747535"/>
                  </a:lnTo>
                  <a:lnTo>
                    <a:pt x="1219756" y="775606"/>
                  </a:lnTo>
                  <a:lnTo>
                    <a:pt x="1168770" y="785900"/>
                  </a:lnTo>
                  <a:lnTo>
                    <a:pt x="130986" y="785900"/>
                  </a:lnTo>
                  <a:lnTo>
                    <a:pt x="80000" y="775606"/>
                  </a:lnTo>
                  <a:lnTo>
                    <a:pt x="38364" y="747535"/>
                  </a:lnTo>
                  <a:lnTo>
                    <a:pt x="10293" y="705899"/>
                  </a:lnTo>
                  <a:lnTo>
                    <a:pt x="0" y="654914"/>
                  </a:lnTo>
                  <a:lnTo>
                    <a:pt x="0" y="130986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06916" y="3710317"/>
              <a:ext cx="1088390" cy="302895"/>
            </a:xfrm>
            <a:custGeom>
              <a:avLst/>
              <a:gdLst/>
              <a:ahLst/>
              <a:cxnLst/>
              <a:rect l="l" t="t" r="r" b="b"/>
              <a:pathLst>
                <a:path w="1088390" h="302895">
                  <a:moveTo>
                    <a:pt x="1037793" y="0"/>
                  </a:moveTo>
                  <a:lnTo>
                    <a:pt x="50380" y="0"/>
                  </a:lnTo>
                  <a:lnTo>
                    <a:pt x="30769" y="3959"/>
                  </a:lnTo>
                  <a:lnTo>
                    <a:pt x="14755" y="14755"/>
                  </a:lnTo>
                  <a:lnTo>
                    <a:pt x="3959" y="30769"/>
                  </a:lnTo>
                  <a:lnTo>
                    <a:pt x="0" y="50380"/>
                  </a:lnTo>
                  <a:lnTo>
                    <a:pt x="0" y="251891"/>
                  </a:lnTo>
                  <a:lnTo>
                    <a:pt x="3959" y="271502"/>
                  </a:lnTo>
                  <a:lnTo>
                    <a:pt x="14755" y="287516"/>
                  </a:lnTo>
                  <a:lnTo>
                    <a:pt x="30769" y="298313"/>
                  </a:lnTo>
                  <a:lnTo>
                    <a:pt x="50380" y="302272"/>
                  </a:lnTo>
                  <a:lnTo>
                    <a:pt x="1037793" y="302272"/>
                  </a:lnTo>
                  <a:lnTo>
                    <a:pt x="1057404" y="298313"/>
                  </a:lnTo>
                  <a:lnTo>
                    <a:pt x="1073418" y="287516"/>
                  </a:lnTo>
                  <a:lnTo>
                    <a:pt x="1084215" y="271502"/>
                  </a:lnTo>
                  <a:lnTo>
                    <a:pt x="1088174" y="251891"/>
                  </a:lnTo>
                  <a:lnTo>
                    <a:pt x="1088174" y="50380"/>
                  </a:lnTo>
                  <a:lnTo>
                    <a:pt x="1084215" y="30769"/>
                  </a:lnTo>
                  <a:lnTo>
                    <a:pt x="1073418" y="14755"/>
                  </a:lnTo>
                  <a:lnTo>
                    <a:pt x="1057404" y="3959"/>
                  </a:lnTo>
                  <a:lnTo>
                    <a:pt x="1037793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06916" y="3710317"/>
              <a:ext cx="1088390" cy="302895"/>
            </a:xfrm>
            <a:custGeom>
              <a:avLst/>
              <a:gdLst/>
              <a:ahLst/>
              <a:cxnLst/>
              <a:rect l="l" t="t" r="r" b="b"/>
              <a:pathLst>
                <a:path w="1088390" h="302895">
                  <a:moveTo>
                    <a:pt x="0" y="50379"/>
                  </a:moveTo>
                  <a:lnTo>
                    <a:pt x="3959" y="30769"/>
                  </a:lnTo>
                  <a:lnTo>
                    <a:pt x="14755" y="14755"/>
                  </a:lnTo>
                  <a:lnTo>
                    <a:pt x="30769" y="3959"/>
                  </a:lnTo>
                  <a:lnTo>
                    <a:pt x="50378" y="0"/>
                  </a:lnTo>
                  <a:lnTo>
                    <a:pt x="1037789" y="0"/>
                  </a:lnTo>
                  <a:lnTo>
                    <a:pt x="1057399" y="3959"/>
                  </a:lnTo>
                  <a:lnTo>
                    <a:pt x="1073412" y="14755"/>
                  </a:lnTo>
                  <a:lnTo>
                    <a:pt x="1084209" y="30769"/>
                  </a:lnTo>
                  <a:lnTo>
                    <a:pt x="1088168" y="50379"/>
                  </a:lnTo>
                  <a:lnTo>
                    <a:pt x="1088168" y="251890"/>
                  </a:lnTo>
                  <a:lnTo>
                    <a:pt x="1084209" y="271499"/>
                  </a:lnTo>
                  <a:lnTo>
                    <a:pt x="1073412" y="287513"/>
                  </a:lnTo>
                  <a:lnTo>
                    <a:pt x="1057399" y="298310"/>
                  </a:lnTo>
                  <a:lnTo>
                    <a:pt x="1037789" y="302269"/>
                  </a:lnTo>
                  <a:lnTo>
                    <a:pt x="50378" y="302269"/>
                  </a:lnTo>
                  <a:lnTo>
                    <a:pt x="30769" y="298310"/>
                  </a:lnTo>
                  <a:lnTo>
                    <a:pt x="14755" y="287513"/>
                  </a:lnTo>
                  <a:lnTo>
                    <a:pt x="3959" y="271499"/>
                  </a:lnTo>
                  <a:lnTo>
                    <a:pt x="0" y="251890"/>
                  </a:lnTo>
                  <a:lnTo>
                    <a:pt x="0" y="50379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205819" y="2720327"/>
            <a:ext cx="1436370" cy="1390650"/>
            <a:chOff x="5205819" y="2720327"/>
            <a:chExt cx="1436370" cy="1390650"/>
          </a:xfrm>
        </p:grpSpPr>
        <p:sp>
          <p:nvSpPr>
            <p:cNvPr id="19" name="object 19"/>
            <p:cNvSpPr/>
            <p:nvPr/>
          </p:nvSpPr>
          <p:spPr>
            <a:xfrm>
              <a:off x="5334343" y="2727947"/>
              <a:ext cx="1299845" cy="1209675"/>
            </a:xfrm>
            <a:custGeom>
              <a:avLst/>
              <a:gdLst/>
              <a:ahLst/>
              <a:cxnLst/>
              <a:rect l="l" t="t" r="r" b="b"/>
              <a:pathLst>
                <a:path w="1299845" h="1209675">
                  <a:moveTo>
                    <a:pt x="1098245" y="0"/>
                  </a:moveTo>
                  <a:lnTo>
                    <a:pt x="201523" y="0"/>
                  </a:lnTo>
                  <a:lnTo>
                    <a:pt x="155318" y="5322"/>
                  </a:lnTo>
                  <a:lnTo>
                    <a:pt x="112902" y="20482"/>
                  </a:lnTo>
                  <a:lnTo>
                    <a:pt x="75484" y="44270"/>
                  </a:lnTo>
                  <a:lnTo>
                    <a:pt x="44275" y="75476"/>
                  </a:lnTo>
                  <a:lnTo>
                    <a:pt x="20484" y="112892"/>
                  </a:lnTo>
                  <a:lnTo>
                    <a:pt x="5322" y="155306"/>
                  </a:lnTo>
                  <a:lnTo>
                    <a:pt x="0" y="201510"/>
                  </a:lnTo>
                  <a:lnTo>
                    <a:pt x="0" y="1007554"/>
                  </a:lnTo>
                  <a:lnTo>
                    <a:pt x="5322" y="1053763"/>
                  </a:lnTo>
                  <a:lnTo>
                    <a:pt x="20484" y="1096181"/>
                  </a:lnTo>
                  <a:lnTo>
                    <a:pt x="44275" y="1133599"/>
                  </a:lnTo>
                  <a:lnTo>
                    <a:pt x="75484" y="1164807"/>
                  </a:lnTo>
                  <a:lnTo>
                    <a:pt x="112902" y="1188595"/>
                  </a:lnTo>
                  <a:lnTo>
                    <a:pt x="155318" y="1203755"/>
                  </a:lnTo>
                  <a:lnTo>
                    <a:pt x="201523" y="1209078"/>
                  </a:lnTo>
                  <a:lnTo>
                    <a:pt x="1098245" y="1209078"/>
                  </a:lnTo>
                  <a:lnTo>
                    <a:pt x="1144450" y="1203755"/>
                  </a:lnTo>
                  <a:lnTo>
                    <a:pt x="1186866" y="1188595"/>
                  </a:lnTo>
                  <a:lnTo>
                    <a:pt x="1224284" y="1164807"/>
                  </a:lnTo>
                  <a:lnTo>
                    <a:pt x="1255493" y="1133599"/>
                  </a:lnTo>
                  <a:lnTo>
                    <a:pt x="1279284" y="1096181"/>
                  </a:lnTo>
                  <a:lnTo>
                    <a:pt x="1294445" y="1053763"/>
                  </a:lnTo>
                  <a:lnTo>
                    <a:pt x="1299768" y="1007554"/>
                  </a:lnTo>
                  <a:lnTo>
                    <a:pt x="1299768" y="201510"/>
                  </a:lnTo>
                  <a:lnTo>
                    <a:pt x="1294445" y="155306"/>
                  </a:lnTo>
                  <a:lnTo>
                    <a:pt x="1279284" y="112892"/>
                  </a:lnTo>
                  <a:lnTo>
                    <a:pt x="1255493" y="75476"/>
                  </a:lnTo>
                  <a:lnTo>
                    <a:pt x="1224284" y="44270"/>
                  </a:lnTo>
                  <a:lnTo>
                    <a:pt x="1186866" y="20482"/>
                  </a:lnTo>
                  <a:lnTo>
                    <a:pt x="1144450" y="5322"/>
                  </a:lnTo>
                  <a:lnTo>
                    <a:pt x="1098245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343" y="2727947"/>
              <a:ext cx="1299845" cy="1209675"/>
            </a:xfrm>
            <a:custGeom>
              <a:avLst/>
              <a:gdLst/>
              <a:ahLst/>
              <a:cxnLst/>
              <a:rect l="l" t="t" r="r" b="b"/>
              <a:pathLst>
                <a:path w="1299845" h="1209675">
                  <a:moveTo>
                    <a:pt x="0" y="201516"/>
                  </a:moveTo>
                  <a:lnTo>
                    <a:pt x="5322" y="155310"/>
                  </a:lnTo>
                  <a:lnTo>
                    <a:pt x="20482" y="112894"/>
                  </a:lnTo>
                  <a:lnTo>
                    <a:pt x="44270" y="75478"/>
                  </a:lnTo>
                  <a:lnTo>
                    <a:pt x="75478" y="44270"/>
                  </a:lnTo>
                  <a:lnTo>
                    <a:pt x="112894" y="20482"/>
                  </a:lnTo>
                  <a:lnTo>
                    <a:pt x="155310" y="5322"/>
                  </a:lnTo>
                  <a:lnTo>
                    <a:pt x="201515" y="0"/>
                  </a:lnTo>
                  <a:lnTo>
                    <a:pt x="1098241" y="0"/>
                  </a:lnTo>
                  <a:lnTo>
                    <a:pt x="1144448" y="5322"/>
                  </a:lnTo>
                  <a:lnTo>
                    <a:pt x="1186864" y="20482"/>
                  </a:lnTo>
                  <a:lnTo>
                    <a:pt x="1224281" y="44270"/>
                  </a:lnTo>
                  <a:lnTo>
                    <a:pt x="1255487" y="75478"/>
                  </a:lnTo>
                  <a:lnTo>
                    <a:pt x="1279275" y="112894"/>
                  </a:lnTo>
                  <a:lnTo>
                    <a:pt x="1294435" y="155310"/>
                  </a:lnTo>
                  <a:lnTo>
                    <a:pt x="1299757" y="201516"/>
                  </a:lnTo>
                  <a:lnTo>
                    <a:pt x="1299757" y="1007560"/>
                  </a:lnTo>
                  <a:lnTo>
                    <a:pt x="1294435" y="1053766"/>
                  </a:lnTo>
                  <a:lnTo>
                    <a:pt x="1279275" y="1096182"/>
                  </a:lnTo>
                  <a:lnTo>
                    <a:pt x="1255487" y="1133598"/>
                  </a:lnTo>
                  <a:lnTo>
                    <a:pt x="1224281" y="1164806"/>
                  </a:lnTo>
                  <a:lnTo>
                    <a:pt x="1186864" y="1188595"/>
                  </a:lnTo>
                  <a:lnTo>
                    <a:pt x="1144448" y="1203755"/>
                  </a:lnTo>
                  <a:lnTo>
                    <a:pt x="1098241" y="1209077"/>
                  </a:lnTo>
                  <a:lnTo>
                    <a:pt x="201515" y="1209077"/>
                  </a:lnTo>
                  <a:lnTo>
                    <a:pt x="155310" y="1203755"/>
                  </a:lnTo>
                  <a:lnTo>
                    <a:pt x="112894" y="1188595"/>
                  </a:lnTo>
                  <a:lnTo>
                    <a:pt x="75478" y="1164806"/>
                  </a:lnTo>
                  <a:lnTo>
                    <a:pt x="44270" y="1133598"/>
                  </a:lnTo>
                  <a:lnTo>
                    <a:pt x="20482" y="1096182"/>
                  </a:lnTo>
                  <a:lnTo>
                    <a:pt x="5322" y="1053766"/>
                  </a:lnTo>
                  <a:lnTo>
                    <a:pt x="0" y="1007560"/>
                  </a:lnTo>
                  <a:lnTo>
                    <a:pt x="0" y="201516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3439" y="2833738"/>
              <a:ext cx="1285240" cy="1270000"/>
            </a:xfrm>
            <a:custGeom>
              <a:avLst/>
              <a:gdLst/>
              <a:ahLst/>
              <a:cxnLst/>
              <a:rect l="l" t="t" r="r" b="b"/>
              <a:pathLst>
                <a:path w="1285239" h="1270000">
                  <a:moveTo>
                    <a:pt x="1073048" y="0"/>
                  </a:moveTo>
                  <a:lnTo>
                    <a:pt x="211594" y="0"/>
                  </a:lnTo>
                  <a:lnTo>
                    <a:pt x="163076" y="5588"/>
                  </a:lnTo>
                  <a:lnTo>
                    <a:pt x="118538" y="21508"/>
                  </a:lnTo>
                  <a:lnTo>
                    <a:pt x="79250" y="46487"/>
                  </a:lnTo>
                  <a:lnTo>
                    <a:pt x="46483" y="79256"/>
                  </a:lnTo>
                  <a:lnTo>
                    <a:pt x="21505" y="118544"/>
                  </a:lnTo>
                  <a:lnTo>
                    <a:pt x="5588" y="163080"/>
                  </a:lnTo>
                  <a:lnTo>
                    <a:pt x="0" y="211594"/>
                  </a:lnTo>
                  <a:lnTo>
                    <a:pt x="0" y="1057935"/>
                  </a:lnTo>
                  <a:lnTo>
                    <a:pt x="5588" y="1106453"/>
                  </a:lnTo>
                  <a:lnTo>
                    <a:pt x="21505" y="1150991"/>
                  </a:lnTo>
                  <a:lnTo>
                    <a:pt x="46483" y="1190279"/>
                  </a:lnTo>
                  <a:lnTo>
                    <a:pt x="79250" y="1223046"/>
                  </a:lnTo>
                  <a:lnTo>
                    <a:pt x="118538" y="1248024"/>
                  </a:lnTo>
                  <a:lnTo>
                    <a:pt x="163076" y="1263941"/>
                  </a:lnTo>
                  <a:lnTo>
                    <a:pt x="211594" y="1269530"/>
                  </a:lnTo>
                  <a:lnTo>
                    <a:pt x="1073048" y="1269530"/>
                  </a:lnTo>
                  <a:lnTo>
                    <a:pt x="1121566" y="1263941"/>
                  </a:lnTo>
                  <a:lnTo>
                    <a:pt x="1166104" y="1248024"/>
                  </a:lnTo>
                  <a:lnTo>
                    <a:pt x="1205392" y="1223046"/>
                  </a:lnTo>
                  <a:lnTo>
                    <a:pt x="1238159" y="1190279"/>
                  </a:lnTo>
                  <a:lnTo>
                    <a:pt x="1263137" y="1150991"/>
                  </a:lnTo>
                  <a:lnTo>
                    <a:pt x="1279054" y="1106453"/>
                  </a:lnTo>
                  <a:lnTo>
                    <a:pt x="1284643" y="1057935"/>
                  </a:lnTo>
                  <a:lnTo>
                    <a:pt x="1284643" y="211594"/>
                  </a:lnTo>
                  <a:lnTo>
                    <a:pt x="1279054" y="163080"/>
                  </a:lnTo>
                  <a:lnTo>
                    <a:pt x="1263137" y="118544"/>
                  </a:lnTo>
                  <a:lnTo>
                    <a:pt x="1238159" y="79256"/>
                  </a:lnTo>
                  <a:lnTo>
                    <a:pt x="1205392" y="46487"/>
                  </a:lnTo>
                  <a:lnTo>
                    <a:pt x="1166104" y="21508"/>
                  </a:lnTo>
                  <a:lnTo>
                    <a:pt x="1121566" y="5588"/>
                  </a:lnTo>
                  <a:lnTo>
                    <a:pt x="1073048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13439" y="2833738"/>
              <a:ext cx="1285240" cy="1270000"/>
            </a:xfrm>
            <a:custGeom>
              <a:avLst/>
              <a:gdLst/>
              <a:ahLst/>
              <a:cxnLst/>
              <a:rect l="l" t="t" r="r" b="b"/>
              <a:pathLst>
                <a:path w="1285239" h="1270000">
                  <a:moveTo>
                    <a:pt x="0" y="211593"/>
                  </a:moveTo>
                  <a:lnTo>
                    <a:pt x="5588" y="163076"/>
                  </a:lnTo>
                  <a:lnTo>
                    <a:pt x="21506" y="118539"/>
                  </a:lnTo>
                  <a:lnTo>
                    <a:pt x="46484" y="79252"/>
                  </a:lnTo>
                  <a:lnTo>
                    <a:pt x="79252" y="46484"/>
                  </a:lnTo>
                  <a:lnTo>
                    <a:pt x="118539" y="21506"/>
                  </a:lnTo>
                  <a:lnTo>
                    <a:pt x="163076" y="5588"/>
                  </a:lnTo>
                  <a:lnTo>
                    <a:pt x="211593" y="0"/>
                  </a:lnTo>
                  <a:lnTo>
                    <a:pt x="1073051" y="0"/>
                  </a:lnTo>
                  <a:lnTo>
                    <a:pt x="1121567" y="5588"/>
                  </a:lnTo>
                  <a:lnTo>
                    <a:pt x="1166104" y="21506"/>
                  </a:lnTo>
                  <a:lnTo>
                    <a:pt x="1205391" y="46484"/>
                  </a:lnTo>
                  <a:lnTo>
                    <a:pt x="1238159" y="79252"/>
                  </a:lnTo>
                  <a:lnTo>
                    <a:pt x="1263137" y="118539"/>
                  </a:lnTo>
                  <a:lnTo>
                    <a:pt x="1279055" y="163076"/>
                  </a:lnTo>
                  <a:lnTo>
                    <a:pt x="1284643" y="211593"/>
                  </a:lnTo>
                  <a:lnTo>
                    <a:pt x="1284643" y="1057938"/>
                  </a:lnTo>
                  <a:lnTo>
                    <a:pt x="1279055" y="1106454"/>
                  </a:lnTo>
                  <a:lnTo>
                    <a:pt x="1263137" y="1150991"/>
                  </a:lnTo>
                  <a:lnTo>
                    <a:pt x="1238159" y="1190279"/>
                  </a:lnTo>
                  <a:lnTo>
                    <a:pt x="1205391" y="1223046"/>
                  </a:lnTo>
                  <a:lnTo>
                    <a:pt x="1166104" y="1248024"/>
                  </a:lnTo>
                  <a:lnTo>
                    <a:pt x="1121567" y="1263943"/>
                  </a:lnTo>
                  <a:lnTo>
                    <a:pt x="1073051" y="1269531"/>
                  </a:lnTo>
                  <a:lnTo>
                    <a:pt x="211593" y="1269531"/>
                  </a:lnTo>
                  <a:lnTo>
                    <a:pt x="163076" y="1263943"/>
                  </a:lnTo>
                  <a:lnTo>
                    <a:pt x="118539" y="1248024"/>
                  </a:lnTo>
                  <a:lnTo>
                    <a:pt x="79252" y="1223046"/>
                  </a:lnTo>
                  <a:lnTo>
                    <a:pt x="46484" y="1190279"/>
                  </a:lnTo>
                  <a:lnTo>
                    <a:pt x="21506" y="1150991"/>
                  </a:lnTo>
                  <a:lnTo>
                    <a:pt x="5588" y="1106454"/>
                  </a:lnTo>
                  <a:lnTo>
                    <a:pt x="0" y="1057938"/>
                  </a:lnTo>
                  <a:lnTo>
                    <a:pt x="0" y="211593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19230" y="3256915"/>
              <a:ext cx="1073150" cy="770890"/>
            </a:xfrm>
            <a:custGeom>
              <a:avLst/>
              <a:gdLst/>
              <a:ahLst/>
              <a:cxnLst/>
              <a:rect l="l" t="t" r="r" b="b"/>
              <a:pathLst>
                <a:path w="1073150" h="770889">
                  <a:moveTo>
                    <a:pt x="944600" y="0"/>
                  </a:moveTo>
                  <a:lnTo>
                    <a:pt x="128473" y="0"/>
                  </a:lnTo>
                  <a:lnTo>
                    <a:pt x="78465" y="10095"/>
                  </a:lnTo>
                  <a:lnTo>
                    <a:pt x="37628" y="37628"/>
                  </a:lnTo>
                  <a:lnTo>
                    <a:pt x="10095" y="78465"/>
                  </a:lnTo>
                  <a:lnTo>
                    <a:pt x="0" y="128473"/>
                  </a:lnTo>
                  <a:lnTo>
                    <a:pt x="0" y="642327"/>
                  </a:lnTo>
                  <a:lnTo>
                    <a:pt x="10095" y="692328"/>
                  </a:lnTo>
                  <a:lnTo>
                    <a:pt x="37628" y="733161"/>
                  </a:lnTo>
                  <a:lnTo>
                    <a:pt x="78465" y="760692"/>
                  </a:lnTo>
                  <a:lnTo>
                    <a:pt x="128473" y="770788"/>
                  </a:lnTo>
                  <a:lnTo>
                    <a:pt x="944600" y="770788"/>
                  </a:lnTo>
                  <a:lnTo>
                    <a:pt x="994601" y="760692"/>
                  </a:lnTo>
                  <a:lnTo>
                    <a:pt x="1035434" y="733161"/>
                  </a:lnTo>
                  <a:lnTo>
                    <a:pt x="1062965" y="692328"/>
                  </a:lnTo>
                  <a:lnTo>
                    <a:pt x="1073061" y="642327"/>
                  </a:lnTo>
                  <a:lnTo>
                    <a:pt x="1073061" y="128473"/>
                  </a:lnTo>
                  <a:lnTo>
                    <a:pt x="1062965" y="78465"/>
                  </a:lnTo>
                  <a:lnTo>
                    <a:pt x="1035434" y="37628"/>
                  </a:lnTo>
                  <a:lnTo>
                    <a:pt x="994601" y="10095"/>
                  </a:lnTo>
                  <a:lnTo>
                    <a:pt x="944600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9230" y="3256915"/>
              <a:ext cx="1073150" cy="770890"/>
            </a:xfrm>
            <a:custGeom>
              <a:avLst/>
              <a:gdLst/>
              <a:ahLst/>
              <a:cxnLst/>
              <a:rect l="l" t="t" r="r" b="b"/>
              <a:pathLst>
                <a:path w="1073150" h="770889">
                  <a:moveTo>
                    <a:pt x="0" y="128468"/>
                  </a:moveTo>
                  <a:lnTo>
                    <a:pt x="10095" y="78462"/>
                  </a:lnTo>
                  <a:lnTo>
                    <a:pt x="37627" y="37627"/>
                  </a:lnTo>
                  <a:lnTo>
                    <a:pt x="78462" y="10095"/>
                  </a:lnTo>
                  <a:lnTo>
                    <a:pt x="128467" y="0"/>
                  </a:lnTo>
                  <a:lnTo>
                    <a:pt x="944587" y="0"/>
                  </a:lnTo>
                  <a:lnTo>
                    <a:pt x="994592" y="10095"/>
                  </a:lnTo>
                  <a:lnTo>
                    <a:pt x="1035427" y="37627"/>
                  </a:lnTo>
                  <a:lnTo>
                    <a:pt x="1062959" y="78462"/>
                  </a:lnTo>
                  <a:lnTo>
                    <a:pt x="1073055" y="128468"/>
                  </a:lnTo>
                  <a:lnTo>
                    <a:pt x="1073055" y="642318"/>
                  </a:lnTo>
                  <a:lnTo>
                    <a:pt x="1062959" y="692324"/>
                  </a:lnTo>
                  <a:lnTo>
                    <a:pt x="1035427" y="733159"/>
                  </a:lnTo>
                  <a:lnTo>
                    <a:pt x="994592" y="760691"/>
                  </a:lnTo>
                  <a:lnTo>
                    <a:pt x="944587" y="770786"/>
                  </a:lnTo>
                  <a:lnTo>
                    <a:pt x="128467" y="770786"/>
                  </a:lnTo>
                  <a:lnTo>
                    <a:pt x="78462" y="760691"/>
                  </a:lnTo>
                  <a:lnTo>
                    <a:pt x="37627" y="733159"/>
                  </a:lnTo>
                  <a:lnTo>
                    <a:pt x="10095" y="692324"/>
                  </a:lnTo>
                  <a:lnTo>
                    <a:pt x="0" y="642318"/>
                  </a:lnTo>
                  <a:lnTo>
                    <a:pt x="0" y="128468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835518" y="2962148"/>
            <a:ext cx="1421130" cy="1163955"/>
            <a:chOff x="1835518" y="2962148"/>
            <a:chExt cx="1421130" cy="1163955"/>
          </a:xfrm>
        </p:grpSpPr>
        <p:sp>
          <p:nvSpPr>
            <p:cNvPr id="26" name="object 26"/>
            <p:cNvSpPr/>
            <p:nvPr/>
          </p:nvSpPr>
          <p:spPr>
            <a:xfrm>
              <a:off x="1948929" y="2969768"/>
              <a:ext cx="1299845" cy="1043305"/>
            </a:xfrm>
            <a:custGeom>
              <a:avLst/>
              <a:gdLst/>
              <a:ahLst/>
              <a:cxnLst/>
              <a:rect l="l" t="t" r="r" b="b"/>
              <a:pathLst>
                <a:path w="1299845" h="1043304">
                  <a:moveTo>
                    <a:pt x="1125956" y="0"/>
                  </a:moveTo>
                  <a:lnTo>
                    <a:pt x="173812" y="0"/>
                  </a:lnTo>
                  <a:lnTo>
                    <a:pt x="127608" y="6208"/>
                  </a:lnTo>
                  <a:lnTo>
                    <a:pt x="86089" y="23728"/>
                  </a:lnTo>
                  <a:lnTo>
                    <a:pt x="50911" y="50904"/>
                  </a:lnTo>
                  <a:lnTo>
                    <a:pt x="23732" y="86079"/>
                  </a:lnTo>
                  <a:lnTo>
                    <a:pt x="6209" y="127596"/>
                  </a:lnTo>
                  <a:lnTo>
                    <a:pt x="0" y="173799"/>
                  </a:lnTo>
                  <a:lnTo>
                    <a:pt x="0" y="869010"/>
                  </a:lnTo>
                  <a:lnTo>
                    <a:pt x="6209" y="915218"/>
                  </a:lnTo>
                  <a:lnTo>
                    <a:pt x="23732" y="956738"/>
                  </a:lnTo>
                  <a:lnTo>
                    <a:pt x="50911" y="991916"/>
                  </a:lnTo>
                  <a:lnTo>
                    <a:pt x="86089" y="1019093"/>
                  </a:lnTo>
                  <a:lnTo>
                    <a:pt x="127608" y="1036614"/>
                  </a:lnTo>
                  <a:lnTo>
                    <a:pt x="173812" y="1042822"/>
                  </a:lnTo>
                  <a:lnTo>
                    <a:pt x="1125956" y="1042822"/>
                  </a:lnTo>
                  <a:lnTo>
                    <a:pt x="1172160" y="1036614"/>
                  </a:lnTo>
                  <a:lnTo>
                    <a:pt x="1213679" y="1019093"/>
                  </a:lnTo>
                  <a:lnTo>
                    <a:pt x="1248857" y="991916"/>
                  </a:lnTo>
                  <a:lnTo>
                    <a:pt x="1276036" y="956738"/>
                  </a:lnTo>
                  <a:lnTo>
                    <a:pt x="1293559" y="915218"/>
                  </a:lnTo>
                  <a:lnTo>
                    <a:pt x="1299768" y="869010"/>
                  </a:lnTo>
                  <a:lnTo>
                    <a:pt x="1299768" y="173799"/>
                  </a:lnTo>
                  <a:lnTo>
                    <a:pt x="1293559" y="127596"/>
                  </a:lnTo>
                  <a:lnTo>
                    <a:pt x="1276036" y="86079"/>
                  </a:lnTo>
                  <a:lnTo>
                    <a:pt x="1248857" y="50904"/>
                  </a:lnTo>
                  <a:lnTo>
                    <a:pt x="1213679" y="23728"/>
                  </a:lnTo>
                  <a:lnTo>
                    <a:pt x="1172160" y="6208"/>
                  </a:lnTo>
                  <a:lnTo>
                    <a:pt x="1125956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8929" y="2969768"/>
              <a:ext cx="1299845" cy="1043305"/>
            </a:xfrm>
            <a:custGeom>
              <a:avLst/>
              <a:gdLst/>
              <a:ahLst/>
              <a:cxnLst/>
              <a:rect l="l" t="t" r="r" b="b"/>
              <a:pathLst>
                <a:path w="1299845" h="1043304">
                  <a:moveTo>
                    <a:pt x="0" y="173808"/>
                  </a:moveTo>
                  <a:lnTo>
                    <a:pt x="6208" y="127603"/>
                  </a:lnTo>
                  <a:lnTo>
                    <a:pt x="23729" y="86084"/>
                  </a:lnTo>
                  <a:lnTo>
                    <a:pt x="50907" y="50907"/>
                  </a:lnTo>
                  <a:lnTo>
                    <a:pt x="86083" y="23729"/>
                  </a:lnTo>
                  <a:lnTo>
                    <a:pt x="127603" y="6208"/>
                  </a:lnTo>
                  <a:lnTo>
                    <a:pt x="173808" y="0"/>
                  </a:lnTo>
                  <a:lnTo>
                    <a:pt x="1125948" y="0"/>
                  </a:lnTo>
                  <a:lnTo>
                    <a:pt x="1172153" y="6208"/>
                  </a:lnTo>
                  <a:lnTo>
                    <a:pt x="1213673" y="23729"/>
                  </a:lnTo>
                  <a:lnTo>
                    <a:pt x="1248849" y="50907"/>
                  </a:lnTo>
                  <a:lnTo>
                    <a:pt x="1276027" y="86084"/>
                  </a:lnTo>
                  <a:lnTo>
                    <a:pt x="1293548" y="127603"/>
                  </a:lnTo>
                  <a:lnTo>
                    <a:pt x="1299757" y="173808"/>
                  </a:lnTo>
                  <a:lnTo>
                    <a:pt x="1299757" y="869020"/>
                  </a:lnTo>
                  <a:lnTo>
                    <a:pt x="1293548" y="915226"/>
                  </a:lnTo>
                  <a:lnTo>
                    <a:pt x="1276027" y="956745"/>
                  </a:lnTo>
                  <a:lnTo>
                    <a:pt x="1248849" y="991922"/>
                  </a:lnTo>
                  <a:lnTo>
                    <a:pt x="1213673" y="1019099"/>
                  </a:lnTo>
                  <a:lnTo>
                    <a:pt x="1172153" y="1036620"/>
                  </a:lnTo>
                  <a:lnTo>
                    <a:pt x="1125948" y="1042829"/>
                  </a:lnTo>
                  <a:lnTo>
                    <a:pt x="173808" y="1042829"/>
                  </a:lnTo>
                  <a:lnTo>
                    <a:pt x="127603" y="1036620"/>
                  </a:lnTo>
                  <a:lnTo>
                    <a:pt x="86083" y="1019099"/>
                  </a:lnTo>
                  <a:lnTo>
                    <a:pt x="50907" y="991922"/>
                  </a:lnTo>
                  <a:lnTo>
                    <a:pt x="23729" y="956745"/>
                  </a:lnTo>
                  <a:lnTo>
                    <a:pt x="6208" y="915226"/>
                  </a:lnTo>
                  <a:lnTo>
                    <a:pt x="0" y="869020"/>
                  </a:lnTo>
                  <a:lnTo>
                    <a:pt x="0" y="173808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3138" y="3075559"/>
              <a:ext cx="1299845" cy="1043305"/>
            </a:xfrm>
            <a:custGeom>
              <a:avLst/>
              <a:gdLst/>
              <a:ahLst/>
              <a:cxnLst/>
              <a:rect l="l" t="t" r="r" b="b"/>
              <a:pathLst>
                <a:path w="1299845" h="1043304">
                  <a:moveTo>
                    <a:pt x="1125943" y="0"/>
                  </a:moveTo>
                  <a:lnTo>
                    <a:pt x="173812" y="0"/>
                  </a:lnTo>
                  <a:lnTo>
                    <a:pt x="127604" y="6208"/>
                  </a:lnTo>
                  <a:lnTo>
                    <a:pt x="86083" y="23728"/>
                  </a:lnTo>
                  <a:lnTo>
                    <a:pt x="50906" y="50904"/>
                  </a:lnTo>
                  <a:lnTo>
                    <a:pt x="23729" y="86079"/>
                  </a:lnTo>
                  <a:lnTo>
                    <a:pt x="6208" y="127596"/>
                  </a:lnTo>
                  <a:lnTo>
                    <a:pt x="0" y="173799"/>
                  </a:lnTo>
                  <a:lnTo>
                    <a:pt x="0" y="869022"/>
                  </a:lnTo>
                  <a:lnTo>
                    <a:pt x="6208" y="915225"/>
                  </a:lnTo>
                  <a:lnTo>
                    <a:pt x="23729" y="956742"/>
                  </a:lnTo>
                  <a:lnTo>
                    <a:pt x="50906" y="991917"/>
                  </a:lnTo>
                  <a:lnTo>
                    <a:pt x="86083" y="1019093"/>
                  </a:lnTo>
                  <a:lnTo>
                    <a:pt x="127604" y="1036614"/>
                  </a:lnTo>
                  <a:lnTo>
                    <a:pt x="173812" y="1042822"/>
                  </a:lnTo>
                  <a:lnTo>
                    <a:pt x="1125943" y="1042822"/>
                  </a:lnTo>
                  <a:lnTo>
                    <a:pt x="1172151" y="1036614"/>
                  </a:lnTo>
                  <a:lnTo>
                    <a:pt x="1213672" y="1019093"/>
                  </a:lnTo>
                  <a:lnTo>
                    <a:pt x="1248849" y="991917"/>
                  </a:lnTo>
                  <a:lnTo>
                    <a:pt x="1276026" y="956742"/>
                  </a:lnTo>
                  <a:lnTo>
                    <a:pt x="1293547" y="915225"/>
                  </a:lnTo>
                  <a:lnTo>
                    <a:pt x="1299756" y="869022"/>
                  </a:lnTo>
                  <a:lnTo>
                    <a:pt x="1299756" y="173799"/>
                  </a:lnTo>
                  <a:lnTo>
                    <a:pt x="1293547" y="127596"/>
                  </a:lnTo>
                  <a:lnTo>
                    <a:pt x="1276026" y="86079"/>
                  </a:lnTo>
                  <a:lnTo>
                    <a:pt x="1248849" y="50904"/>
                  </a:lnTo>
                  <a:lnTo>
                    <a:pt x="1213672" y="23728"/>
                  </a:lnTo>
                  <a:lnTo>
                    <a:pt x="1172151" y="6208"/>
                  </a:lnTo>
                  <a:lnTo>
                    <a:pt x="1125943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43138" y="3075559"/>
              <a:ext cx="1299845" cy="1043305"/>
            </a:xfrm>
            <a:custGeom>
              <a:avLst/>
              <a:gdLst/>
              <a:ahLst/>
              <a:cxnLst/>
              <a:rect l="l" t="t" r="r" b="b"/>
              <a:pathLst>
                <a:path w="1299845" h="1043304">
                  <a:moveTo>
                    <a:pt x="0" y="173808"/>
                  </a:moveTo>
                  <a:lnTo>
                    <a:pt x="6208" y="127603"/>
                  </a:lnTo>
                  <a:lnTo>
                    <a:pt x="23729" y="86084"/>
                  </a:lnTo>
                  <a:lnTo>
                    <a:pt x="50907" y="50907"/>
                  </a:lnTo>
                  <a:lnTo>
                    <a:pt x="86083" y="23729"/>
                  </a:lnTo>
                  <a:lnTo>
                    <a:pt x="127603" y="6208"/>
                  </a:lnTo>
                  <a:lnTo>
                    <a:pt x="173808" y="0"/>
                  </a:lnTo>
                  <a:lnTo>
                    <a:pt x="1125948" y="0"/>
                  </a:lnTo>
                  <a:lnTo>
                    <a:pt x="1172153" y="6208"/>
                  </a:lnTo>
                  <a:lnTo>
                    <a:pt x="1213673" y="23729"/>
                  </a:lnTo>
                  <a:lnTo>
                    <a:pt x="1248849" y="50907"/>
                  </a:lnTo>
                  <a:lnTo>
                    <a:pt x="1276027" y="86084"/>
                  </a:lnTo>
                  <a:lnTo>
                    <a:pt x="1293548" y="127603"/>
                  </a:lnTo>
                  <a:lnTo>
                    <a:pt x="1299757" y="173808"/>
                  </a:lnTo>
                  <a:lnTo>
                    <a:pt x="1299757" y="869020"/>
                  </a:lnTo>
                  <a:lnTo>
                    <a:pt x="1293548" y="915226"/>
                  </a:lnTo>
                  <a:lnTo>
                    <a:pt x="1276027" y="956745"/>
                  </a:lnTo>
                  <a:lnTo>
                    <a:pt x="1248849" y="991922"/>
                  </a:lnTo>
                  <a:lnTo>
                    <a:pt x="1213673" y="1019099"/>
                  </a:lnTo>
                  <a:lnTo>
                    <a:pt x="1172153" y="1036620"/>
                  </a:lnTo>
                  <a:lnTo>
                    <a:pt x="1125948" y="1042829"/>
                  </a:lnTo>
                  <a:lnTo>
                    <a:pt x="173808" y="1042829"/>
                  </a:lnTo>
                  <a:lnTo>
                    <a:pt x="127603" y="1036620"/>
                  </a:lnTo>
                  <a:lnTo>
                    <a:pt x="86083" y="1019099"/>
                  </a:lnTo>
                  <a:lnTo>
                    <a:pt x="50907" y="991922"/>
                  </a:lnTo>
                  <a:lnTo>
                    <a:pt x="23729" y="956745"/>
                  </a:lnTo>
                  <a:lnTo>
                    <a:pt x="6208" y="915226"/>
                  </a:lnTo>
                  <a:lnTo>
                    <a:pt x="0" y="869020"/>
                  </a:lnTo>
                  <a:lnTo>
                    <a:pt x="0" y="173808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0571098" y="2584310"/>
            <a:ext cx="1436370" cy="1527175"/>
            <a:chOff x="10571098" y="2584310"/>
            <a:chExt cx="1436370" cy="1527175"/>
          </a:xfrm>
        </p:grpSpPr>
        <p:sp>
          <p:nvSpPr>
            <p:cNvPr id="31" name="object 31"/>
            <p:cNvSpPr/>
            <p:nvPr/>
          </p:nvSpPr>
          <p:spPr>
            <a:xfrm>
              <a:off x="10714735" y="2591930"/>
              <a:ext cx="1285240" cy="1450975"/>
            </a:xfrm>
            <a:custGeom>
              <a:avLst/>
              <a:gdLst/>
              <a:ahLst/>
              <a:cxnLst/>
              <a:rect l="l" t="t" r="r" b="b"/>
              <a:pathLst>
                <a:path w="1285240" h="1450975">
                  <a:moveTo>
                    <a:pt x="1070533" y="0"/>
                  </a:moveTo>
                  <a:lnTo>
                    <a:pt x="214122" y="0"/>
                  </a:lnTo>
                  <a:lnTo>
                    <a:pt x="165027" y="5654"/>
                  </a:lnTo>
                  <a:lnTo>
                    <a:pt x="119959" y="21762"/>
                  </a:lnTo>
                  <a:lnTo>
                    <a:pt x="80202" y="47037"/>
                  </a:lnTo>
                  <a:lnTo>
                    <a:pt x="47042" y="80194"/>
                  </a:lnTo>
                  <a:lnTo>
                    <a:pt x="21764" y="119949"/>
                  </a:lnTo>
                  <a:lnTo>
                    <a:pt x="5655" y="165015"/>
                  </a:lnTo>
                  <a:lnTo>
                    <a:pt x="0" y="214109"/>
                  </a:lnTo>
                  <a:lnTo>
                    <a:pt x="0" y="1236776"/>
                  </a:lnTo>
                  <a:lnTo>
                    <a:pt x="5655" y="1285870"/>
                  </a:lnTo>
                  <a:lnTo>
                    <a:pt x="21764" y="1330936"/>
                  </a:lnTo>
                  <a:lnTo>
                    <a:pt x="47042" y="1370691"/>
                  </a:lnTo>
                  <a:lnTo>
                    <a:pt x="80202" y="1403848"/>
                  </a:lnTo>
                  <a:lnTo>
                    <a:pt x="119959" y="1429123"/>
                  </a:lnTo>
                  <a:lnTo>
                    <a:pt x="165027" y="1445231"/>
                  </a:lnTo>
                  <a:lnTo>
                    <a:pt x="214122" y="1450886"/>
                  </a:lnTo>
                  <a:lnTo>
                    <a:pt x="1070533" y="1450886"/>
                  </a:lnTo>
                  <a:lnTo>
                    <a:pt x="1119631" y="1445231"/>
                  </a:lnTo>
                  <a:lnTo>
                    <a:pt x="1164699" y="1429123"/>
                  </a:lnTo>
                  <a:lnTo>
                    <a:pt x="1204453" y="1403848"/>
                  </a:lnTo>
                  <a:lnTo>
                    <a:pt x="1237609" y="1370691"/>
                  </a:lnTo>
                  <a:lnTo>
                    <a:pt x="1262883" y="1330936"/>
                  </a:lnTo>
                  <a:lnTo>
                    <a:pt x="1278989" y="1285870"/>
                  </a:lnTo>
                  <a:lnTo>
                    <a:pt x="1284643" y="1236776"/>
                  </a:lnTo>
                  <a:lnTo>
                    <a:pt x="1284643" y="214109"/>
                  </a:lnTo>
                  <a:lnTo>
                    <a:pt x="1278989" y="165015"/>
                  </a:lnTo>
                  <a:lnTo>
                    <a:pt x="1262883" y="119949"/>
                  </a:lnTo>
                  <a:lnTo>
                    <a:pt x="1237609" y="80194"/>
                  </a:lnTo>
                  <a:lnTo>
                    <a:pt x="1204453" y="47037"/>
                  </a:lnTo>
                  <a:lnTo>
                    <a:pt x="1164699" y="21762"/>
                  </a:lnTo>
                  <a:lnTo>
                    <a:pt x="1119631" y="5654"/>
                  </a:lnTo>
                  <a:lnTo>
                    <a:pt x="1070533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14735" y="2591930"/>
              <a:ext cx="1285240" cy="1450975"/>
            </a:xfrm>
            <a:custGeom>
              <a:avLst/>
              <a:gdLst/>
              <a:ahLst/>
              <a:cxnLst/>
              <a:rect l="l" t="t" r="r" b="b"/>
              <a:pathLst>
                <a:path w="1285240" h="1450975">
                  <a:moveTo>
                    <a:pt x="0" y="214111"/>
                  </a:moveTo>
                  <a:lnTo>
                    <a:pt x="5654" y="165017"/>
                  </a:lnTo>
                  <a:lnTo>
                    <a:pt x="21762" y="119950"/>
                  </a:lnTo>
                  <a:lnTo>
                    <a:pt x="47037" y="80195"/>
                  </a:lnTo>
                  <a:lnTo>
                    <a:pt x="80195" y="47037"/>
                  </a:lnTo>
                  <a:lnTo>
                    <a:pt x="119950" y="21762"/>
                  </a:lnTo>
                  <a:lnTo>
                    <a:pt x="165017" y="5654"/>
                  </a:lnTo>
                  <a:lnTo>
                    <a:pt x="214111" y="0"/>
                  </a:lnTo>
                  <a:lnTo>
                    <a:pt x="1070532" y="0"/>
                  </a:lnTo>
                  <a:lnTo>
                    <a:pt x="1119626" y="5654"/>
                  </a:lnTo>
                  <a:lnTo>
                    <a:pt x="1164693" y="21762"/>
                  </a:lnTo>
                  <a:lnTo>
                    <a:pt x="1204447" y="47037"/>
                  </a:lnTo>
                  <a:lnTo>
                    <a:pt x="1237605" y="80195"/>
                  </a:lnTo>
                  <a:lnTo>
                    <a:pt x="1262881" y="119950"/>
                  </a:lnTo>
                  <a:lnTo>
                    <a:pt x="1278988" y="165017"/>
                  </a:lnTo>
                  <a:lnTo>
                    <a:pt x="1284643" y="214111"/>
                  </a:lnTo>
                  <a:lnTo>
                    <a:pt x="1284643" y="1236781"/>
                  </a:lnTo>
                  <a:lnTo>
                    <a:pt x="1278988" y="1285876"/>
                  </a:lnTo>
                  <a:lnTo>
                    <a:pt x="1262881" y="1330943"/>
                  </a:lnTo>
                  <a:lnTo>
                    <a:pt x="1237605" y="1370698"/>
                  </a:lnTo>
                  <a:lnTo>
                    <a:pt x="1204447" y="1403856"/>
                  </a:lnTo>
                  <a:lnTo>
                    <a:pt x="1164693" y="1429131"/>
                  </a:lnTo>
                  <a:lnTo>
                    <a:pt x="1119626" y="1445238"/>
                  </a:lnTo>
                  <a:lnTo>
                    <a:pt x="1070532" y="1450893"/>
                  </a:lnTo>
                  <a:lnTo>
                    <a:pt x="214111" y="1450893"/>
                  </a:lnTo>
                  <a:lnTo>
                    <a:pt x="165017" y="1445238"/>
                  </a:lnTo>
                  <a:lnTo>
                    <a:pt x="119950" y="1429131"/>
                  </a:lnTo>
                  <a:lnTo>
                    <a:pt x="80195" y="1403856"/>
                  </a:lnTo>
                  <a:lnTo>
                    <a:pt x="47037" y="1370698"/>
                  </a:lnTo>
                  <a:lnTo>
                    <a:pt x="21762" y="1330943"/>
                  </a:lnTo>
                  <a:lnTo>
                    <a:pt x="5654" y="1285876"/>
                  </a:lnTo>
                  <a:lnTo>
                    <a:pt x="0" y="1236781"/>
                  </a:lnTo>
                  <a:lnTo>
                    <a:pt x="0" y="214111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78718" y="2652382"/>
              <a:ext cx="1299845" cy="1450975"/>
            </a:xfrm>
            <a:custGeom>
              <a:avLst/>
              <a:gdLst/>
              <a:ahLst/>
              <a:cxnLst/>
              <a:rect l="l" t="t" r="r" b="b"/>
              <a:pathLst>
                <a:path w="1299845" h="1450975">
                  <a:moveTo>
                    <a:pt x="1083132" y="0"/>
                  </a:moveTo>
                  <a:lnTo>
                    <a:pt x="216623" y="0"/>
                  </a:lnTo>
                  <a:lnTo>
                    <a:pt x="166955" y="5721"/>
                  </a:lnTo>
                  <a:lnTo>
                    <a:pt x="121359" y="22018"/>
                  </a:lnTo>
                  <a:lnTo>
                    <a:pt x="81138" y="47591"/>
                  </a:lnTo>
                  <a:lnTo>
                    <a:pt x="47591" y="81138"/>
                  </a:lnTo>
                  <a:lnTo>
                    <a:pt x="22018" y="121359"/>
                  </a:lnTo>
                  <a:lnTo>
                    <a:pt x="5721" y="166955"/>
                  </a:lnTo>
                  <a:lnTo>
                    <a:pt x="0" y="216623"/>
                  </a:lnTo>
                  <a:lnTo>
                    <a:pt x="0" y="1234262"/>
                  </a:lnTo>
                  <a:lnTo>
                    <a:pt x="5721" y="1283930"/>
                  </a:lnTo>
                  <a:lnTo>
                    <a:pt x="22018" y="1329526"/>
                  </a:lnTo>
                  <a:lnTo>
                    <a:pt x="47591" y="1369747"/>
                  </a:lnTo>
                  <a:lnTo>
                    <a:pt x="81138" y="1403294"/>
                  </a:lnTo>
                  <a:lnTo>
                    <a:pt x="121359" y="1428867"/>
                  </a:lnTo>
                  <a:lnTo>
                    <a:pt x="166955" y="1445164"/>
                  </a:lnTo>
                  <a:lnTo>
                    <a:pt x="216623" y="1450886"/>
                  </a:lnTo>
                  <a:lnTo>
                    <a:pt x="1083132" y="1450886"/>
                  </a:lnTo>
                  <a:lnTo>
                    <a:pt x="1132800" y="1445164"/>
                  </a:lnTo>
                  <a:lnTo>
                    <a:pt x="1178396" y="1428867"/>
                  </a:lnTo>
                  <a:lnTo>
                    <a:pt x="1218617" y="1403294"/>
                  </a:lnTo>
                  <a:lnTo>
                    <a:pt x="1252164" y="1369747"/>
                  </a:lnTo>
                  <a:lnTo>
                    <a:pt x="1277737" y="1329526"/>
                  </a:lnTo>
                  <a:lnTo>
                    <a:pt x="1294034" y="1283930"/>
                  </a:lnTo>
                  <a:lnTo>
                    <a:pt x="1299756" y="1234262"/>
                  </a:lnTo>
                  <a:lnTo>
                    <a:pt x="1299756" y="216623"/>
                  </a:lnTo>
                  <a:lnTo>
                    <a:pt x="1294034" y="166955"/>
                  </a:lnTo>
                  <a:lnTo>
                    <a:pt x="1277737" y="121359"/>
                  </a:lnTo>
                  <a:lnTo>
                    <a:pt x="1252164" y="81138"/>
                  </a:lnTo>
                  <a:lnTo>
                    <a:pt x="1218617" y="47591"/>
                  </a:lnTo>
                  <a:lnTo>
                    <a:pt x="1178396" y="22018"/>
                  </a:lnTo>
                  <a:lnTo>
                    <a:pt x="1132800" y="5721"/>
                  </a:lnTo>
                  <a:lnTo>
                    <a:pt x="1083132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78718" y="2652382"/>
              <a:ext cx="1299845" cy="1450975"/>
            </a:xfrm>
            <a:custGeom>
              <a:avLst/>
              <a:gdLst/>
              <a:ahLst/>
              <a:cxnLst/>
              <a:rect l="l" t="t" r="r" b="b"/>
              <a:pathLst>
                <a:path w="1299845" h="1450975">
                  <a:moveTo>
                    <a:pt x="0" y="216630"/>
                  </a:moveTo>
                  <a:lnTo>
                    <a:pt x="5721" y="166959"/>
                  </a:lnTo>
                  <a:lnTo>
                    <a:pt x="22018" y="121362"/>
                  </a:lnTo>
                  <a:lnTo>
                    <a:pt x="47591" y="81139"/>
                  </a:lnTo>
                  <a:lnTo>
                    <a:pt x="81139" y="47591"/>
                  </a:lnTo>
                  <a:lnTo>
                    <a:pt x="121361" y="22018"/>
                  </a:lnTo>
                  <a:lnTo>
                    <a:pt x="166959" y="5721"/>
                  </a:lnTo>
                  <a:lnTo>
                    <a:pt x="216630" y="0"/>
                  </a:lnTo>
                  <a:lnTo>
                    <a:pt x="1083126" y="0"/>
                  </a:lnTo>
                  <a:lnTo>
                    <a:pt x="1132798" y="5721"/>
                  </a:lnTo>
                  <a:lnTo>
                    <a:pt x="1178395" y="22018"/>
                  </a:lnTo>
                  <a:lnTo>
                    <a:pt x="1218618" y="47591"/>
                  </a:lnTo>
                  <a:lnTo>
                    <a:pt x="1252166" y="81139"/>
                  </a:lnTo>
                  <a:lnTo>
                    <a:pt x="1277738" y="121362"/>
                  </a:lnTo>
                  <a:lnTo>
                    <a:pt x="1294035" y="166959"/>
                  </a:lnTo>
                  <a:lnTo>
                    <a:pt x="1299757" y="216630"/>
                  </a:lnTo>
                  <a:lnTo>
                    <a:pt x="1299757" y="1234258"/>
                  </a:lnTo>
                  <a:lnTo>
                    <a:pt x="1294035" y="1283931"/>
                  </a:lnTo>
                  <a:lnTo>
                    <a:pt x="1277738" y="1329530"/>
                  </a:lnTo>
                  <a:lnTo>
                    <a:pt x="1252166" y="1369753"/>
                  </a:lnTo>
                  <a:lnTo>
                    <a:pt x="1218618" y="1403301"/>
                  </a:lnTo>
                  <a:lnTo>
                    <a:pt x="1178395" y="1428874"/>
                  </a:lnTo>
                  <a:lnTo>
                    <a:pt x="1132798" y="1445171"/>
                  </a:lnTo>
                  <a:lnTo>
                    <a:pt x="1083126" y="1450893"/>
                  </a:lnTo>
                  <a:lnTo>
                    <a:pt x="216630" y="1450893"/>
                  </a:lnTo>
                  <a:lnTo>
                    <a:pt x="166959" y="1445171"/>
                  </a:lnTo>
                  <a:lnTo>
                    <a:pt x="121361" y="1428874"/>
                  </a:lnTo>
                  <a:lnTo>
                    <a:pt x="81139" y="1403301"/>
                  </a:lnTo>
                  <a:lnTo>
                    <a:pt x="47591" y="1369753"/>
                  </a:lnTo>
                  <a:lnTo>
                    <a:pt x="22018" y="1329530"/>
                  </a:lnTo>
                  <a:lnTo>
                    <a:pt x="5721" y="1283931"/>
                  </a:lnTo>
                  <a:lnTo>
                    <a:pt x="0" y="1234258"/>
                  </a:lnTo>
                  <a:lnTo>
                    <a:pt x="0" y="216630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571162" y="4186402"/>
            <a:ext cx="1436370" cy="302895"/>
            <a:chOff x="10571162" y="4186402"/>
            <a:chExt cx="1436370" cy="302895"/>
          </a:xfrm>
        </p:grpSpPr>
        <p:sp>
          <p:nvSpPr>
            <p:cNvPr id="36" name="object 36"/>
            <p:cNvSpPr/>
            <p:nvPr/>
          </p:nvSpPr>
          <p:spPr>
            <a:xfrm>
              <a:off x="10578719" y="4193958"/>
              <a:ext cx="1421130" cy="287655"/>
            </a:xfrm>
            <a:custGeom>
              <a:avLst/>
              <a:gdLst/>
              <a:ahLst/>
              <a:cxnLst/>
              <a:rect l="l" t="t" r="r" b="b"/>
              <a:pathLst>
                <a:path w="1421129" h="287654">
                  <a:moveTo>
                    <a:pt x="1372806" y="0"/>
                  </a:moveTo>
                  <a:lnTo>
                    <a:pt x="47853" y="0"/>
                  </a:lnTo>
                  <a:lnTo>
                    <a:pt x="29226" y="3760"/>
                  </a:lnTo>
                  <a:lnTo>
                    <a:pt x="14016" y="14016"/>
                  </a:lnTo>
                  <a:lnTo>
                    <a:pt x="3760" y="29226"/>
                  </a:lnTo>
                  <a:lnTo>
                    <a:pt x="0" y="47853"/>
                  </a:lnTo>
                  <a:lnTo>
                    <a:pt x="0" y="239293"/>
                  </a:lnTo>
                  <a:lnTo>
                    <a:pt x="3760" y="257920"/>
                  </a:lnTo>
                  <a:lnTo>
                    <a:pt x="14016" y="273130"/>
                  </a:lnTo>
                  <a:lnTo>
                    <a:pt x="29226" y="283386"/>
                  </a:lnTo>
                  <a:lnTo>
                    <a:pt x="47853" y="287146"/>
                  </a:lnTo>
                  <a:lnTo>
                    <a:pt x="1372806" y="287146"/>
                  </a:lnTo>
                  <a:lnTo>
                    <a:pt x="1391433" y="283386"/>
                  </a:lnTo>
                  <a:lnTo>
                    <a:pt x="1406644" y="273130"/>
                  </a:lnTo>
                  <a:lnTo>
                    <a:pt x="1416899" y="257920"/>
                  </a:lnTo>
                  <a:lnTo>
                    <a:pt x="1420660" y="239293"/>
                  </a:lnTo>
                  <a:lnTo>
                    <a:pt x="1420660" y="47853"/>
                  </a:lnTo>
                  <a:lnTo>
                    <a:pt x="1416899" y="29226"/>
                  </a:lnTo>
                  <a:lnTo>
                    <a:pt x="1406644" y="14016"/>
                  </a:lnTo>
                  <a:lnTo>
                    <a:pt x="1391433" y="3760"/>
                  </a:lnTo>
                  <a:lnTo>
                    <a:pt x="137280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78719" y="4193958"/>
              <a:ext cx="1421130" cy="287655"/>
            </a:xfrm>
            <a:custGeom>
              <a:avLst/>
              <a:gdLst/>
              <a:ahLst/>
              <a:cxnLst/>
              <a:rect l="l" t="t" r="r" b="b"/>
              <a:pathLst>
                <a:path w="1421129" h="287654">
                  <a:moveTo>
                    <a:pt x="0" y="47860"/>
                  </a:moveTo>
                  <a:lnTo>
                    <a:pt x="3761" y="29231"/>
                  </a:lnTo>
                  <a:lnTo>
                    <a:pt x="14017" y="14018"/>
                  </a:lnTo>
                  <a:lnTo>
                    <a:pt x="29230" y="3761"/>
                  </a:lnTo>
                  <a:lnTo>
                    <a:pt x="47860" y="0"/>
                  </a:lnTo>
                  <a:lnTo>
                    <a:pt x="1372801" y="0"/>
                  </a:lnTo>
                  <a:lnTo>
                    <a:pt x="1391430" y="3761"/>
                  </a:lnTo>
                  <a:lnTo>
                    <a:pt x="1406644" y="14018"/>
                  </a:lnTo>
                  <a:lnTo>
                    <a:pt x="1416902" y="29231"/>
                  </a:lnTo>
                  <a:lnTo>
                    <a:pt x="1420664" y="47860"/>
                  </a:lnTo>
                  <a:lnTo>
                    <a:pt x="1420664" y="239295"/>
                  </a:lnTo>
                  <a:lnTo>
                    <a:pt x="1416902" y="257924"/>
                  </a:lnTo>
                  <a:lnTo>
                    <a:pt x="1406644" y="273137"/>
                  </a:lnTo>
                  <a:lnTo>
                    <a:pt x="1391430" y="283394"/>
                  </a:lnTo>
                  <a:lnTo>
                    <a:pt x="1372801" y="287155"/>
                  </a:lnTo>
                  <a:lnTo>
                    <a:pt x="47860" y="287155"/>
                  </a:lnTo>
                  <a:lnTo>
                    <a:pt x="29230" y="283394"/>
                  </a:lnTo>
                  <a:lnTo>
                    <a:pt x="14017" y="273137"/>
                  </a:lnTo>
                  <a:lnTo>
                    <a:pt x="3761" y="257924"/>
                  </a:lnTo>
                  <a:lnTo>
                    <a:pt x="0" y="239295"/>
                  </a:lnTo>
                  <a:lnTo>
                    <a:pt x="0" y="47860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774248" y="2730360"/>
            <a:ext cx="8883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60" dirty="0">
                <a:latin typeface="Trebuchet MS"/>
                <a:cs typeface="Trebuchet MS"/>
              </a:rPr>
              <a:t>X-Container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676890" y="3657358"/>
            <a:ext cx="1103630" cy="302895"/>
            <a:chOff x="10676890" y="3657358"/>
            <a:chExt cx="1103630" cy="302895"/>
          </a:xfrm>
        </p:grpSpPr>
        <p:sp>
          <p:nvSpPr>
            <p:cNvPr id="40" name="object 40"/>
            <p:cNvSpPr/>
            <p:nvPr/>
          </p:nvSpPr>
          <p:spPr>
            <a:xfrm>
              <a:off x="10684510" y="3664978"/>
              <a:ext cx="1088390" cy="287655"/>
            </a:xfrm>
            <a:custGeom>
              <a:avLst/>
              <a:gdLst/>
              <a:ahLst/>
              <a:cxnLst/>
              <a:rect l="l" t="t" r="r" b="b"/>
              <a:pathLst>
                <a:path w="1088390" h="287654">
                  <a:moveTo>
                    <a:pt x="1040320" y="0"/>
                  </a:moveTo>
                  <a:lnTo>
                    <a:pt x="47866" y="0"/>
                  </a:lnTo>
                  <a:lnTo>
                    <a:pt x="29237" y="3762"/>
                  </a:lnTo>
                  <a:lnTo>
                    <a:pt x="14022" y="14022"/>
                  </a:lnTo>
                  <a:lnTo>
                    <a:pt x="3762" y="29237"/>
                  </a:lnTo>
                  <a:lnTo>
                    <a:pt x="0" y="47866"/>
                  </a:lnTo>
                  <a:lnTo>
                    <a:pt x="0" y="239293"/>
                  </a:lnTo>
                  <a:lnTo>
                    <a:pt x="3762" y="257927"/>
                  </a:lnTo>
                  <a:lnTo>
                    <a:pt x="14022" y="273142"/>
                  </a:lnTo>
                  <a:lnTo>
                    <a:pt x="29237" y="283398"/>
                  </a:lnTo>
                  <a:lnTo>
                    <a:pt x="47866" y="287159"/>
                  </a:lnTo>
                  <a:lnTo>
                    <a:pt x="1040320" y="287159"/>
                  </a:lnTo>
                  <a:lnTo>
                    <a:pt x="1058941" y="283398"/>
                  </a:lnTo>
                  <a:lnTo>
                    <a:pt x="1074153" y="273142"/>
                  </a:lnTo>
                  <a:lnTo>
                    <a:pt x="1084411" y="257927"/>
                  </a:lnTo>
                  <a:lnTo>
                    <a:pt x="1088174" y="239293"/>
                  </a:lnTo>
                  <a:lnTo>
                    <a:pt x="1088174" y="47866"/>
                  </a:lnTo>
                  <a:lnTo>
                    <a:pt x="1084411" y="29237"/>
                  </a:lnTo>
                  <a:lnTo>
                    <a:pt x="1074153" y="14022"/>
                  </a:lnTo>
                  <a:lnTo>
                    <a:pt x="1058941" y="3762"/>
                  </a:lnTo>
                  <a:lnTo>
                    <a:pt x="1040320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84510" y="3664978"/>
              <a:ext cx="1088390" cy="287655"/>
            </a:xfrm>
            <a:custGeom>
              <a:avLst/>
              <a:gdLst/>
              <a:ahLst/>
              <a:cxnLst/>
              <a:rect l="l" t="t" r="r" b="b"/>
              <a:pathLst>
                <a:path w="1088390" h="287654">
                  <a:moveTo>
                    <a:pt x="0" y="47859"/>
                  </a:moveTo>
                  <a:lnTo>
                    <a:pt x="3761" y="29230"/>
                  </a:lnTo>
                  <a:lnTo>
                    <a:pt x="14017" y="14017"/>
                  </a:lnTo>
                  <a:lnTo>
                    <a:pt x="29230" y="3761"/>
                  </a:lnTo>
                  <a:lnTo>
                    <a:pt x="47859" y="0"/>
                  </a:lnTo>
                  <a:lnTo>
                    <a:pt x="1040309" y="0"/>
                  </a:lnTo>
                  <a:lnTo>
                    <a:pt x="1058938" y="3761"/>
                  </a:lnTo>
                  <a:lnTo>
                    <a:pt x="1074150" y="14017"/>
                  </a:lnTo>
                  <a:lnTo>
                    <a:pt x="1084407" y="29230"/>
                  </a:lnTo>
                  <a:lnTo>
                    <a:pt x="1088168" y="47859"/>
                  </a:lnTo>
                  <a:lnTo>
                    <a:pt x="1088168" y="239296"/>
                  </a:lnTo>
                  <a:lnTo>
                    <a:pt x="1084407" y="257925"/>
                  </a:lnTo>
                  <a:lnTo>
                    <a:pt x="1074150" y="273138"/>
                  </a:lnTo>
                  <a:lnTo>
                    <a:pt x="1058938" y="283394"/>
                  </a:lnTo>
                  <a:lnTo>
                    <a:pt x="1040309" y="287155"/>
                  </a:lnTo>
                  <a:lnTo>
                    <a:pt x="47859" y="287155"/>
                  </a:lnTo>
                  <a:lnTo>
                    <a:pt x="29230" y="283394"/>
                  </a:lnTo>
                  <a:lnTo>
                    <a:pt x="14017" y="273138"/>
                  </a:lnTo>
                  <a:lnTo>
                    <a:pt x="3761" y="257925"/>
                  </a:lnTo>
                  <a:lnTo>
                    <a:pt x="0" y="239296"/>
                  </a:lnTo>
                  <a:lnTo>
                    <a:pt x="0" y="47859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945406" y="3682504"/>
            <a:ext cx="55753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45" dirty="0">
                <a:latin typeface="Trebuchet MS"/>
                <a:cs typeface="Trebuchet MS"/>
              </a:rPr>
              <a:t>X-LibOS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797806" y="3098164"/>
            <a:ext cx="378460" cy="559435"/>
            <a:chOff x="10797806" y="3098164"/>
            <a:chExt cx="378460" cy="559435"/>
          </a:xfrm>
        </p:grpSpPr>
        <p:sp>
          <p:nvSpPr>
            <p:cNvPr id="44" name="object 44"/>
            <p:cNvSpPr/>
            <p:nvPr/>
          </p:nvSpPr>
          <p:spPr>
            <a:xfrm>
              <a:off x="10805426" y="3105784"/>
              <a:ext cx="363220" cy="544195"/>
            </a:xfrm>
            <a:custGeom>
              <a:avLst/>
              <a:gdLst/>
              <a:ahLst/>
              <a:cxnLst/>
              <a:rect l="l" t="t" r="r" b="b"/>
              <a:pathLst>
                <a:path w="363220" h="544195">
                  <a:moveTo>
                    <a:pt x="302259" y="0"/>
                  </a:moveTo>
                  <a:lnTo>
                    <a:pt x="60451" y="0"/>
                  </a:lnTo>
                  <a:lnTo>
                    <a:pt x="36920" y="4750"/>
                  </a:lnTo>
                  <a:lnTo>
                    <a:pt x="17705" y="17705"/>
                  </a:lnTo>
                  <a:lnTo>
                    <a:pt x="4750" y="36920"/>
                  </a:lnTo>
                  <a:lnTo>
                    <a:pt x="0" y="60451"/>
                  </a:lnTo>
                  <a:lnTo>
                    <a:pt x="0" y="483628"/>
                  </a:lnTo>
                  <a:lnTo>
                    <a:pt x="4750" y="507160"/>
                  </a:lnTo>
                  <a:lnTo>
                    <a:pt x="17705" y="526375"/>
                  </a:lnTo>
                  <a:lnTo>
                    <a:pt x="36920" y="539330"/>
                  </a:lnTo>
                  <a:lnTo>
                    <a:pt x="60451" y="544080"/>
                  </a:lnTo>
                  <a:lnTo>
                    <a:pt x="302259" y="544080"/>
                  </a:lnTo>
                  <a:lnTo>
                    <a:pt x="325793" y="539330"/>
                  </a:lnTo>
                  <a:lnTo>
                    <a:pt x="345012" y="526375"/>
                  </a:lnTo>
                  <a:lnTo>
                    <a:pt x="357972" y="507160"/>
                  </a:lnTo>
                  <a:lnTo>
                    <a:pt x="362724" y="483628"/>
                  </a:lnTo>
                  <a:lnTo>
                    <a:pt x="362724" y="60451"/>
                  </a:lnTo>
                  <a:lnTo>
                    <a:pt x="357972" y="36920"/>
                  </a:lnTo>
                  <a:lnTo>
                    <a:pt x="345012" y="17705"/>
                  </a:lnTo>
                  <a:lnTo>
                    <a:pt x="325793" y="4750"/>
                  </a:lnTo>
                  <a:lnTo>
                    <a:pt x="302259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05426" y="3105784"/>
              <a:ext cx="363220" cy="544195"/>
            </a:xfrm>
            <a:custGeom>
              <a:avLst/>
              <a:gdLst/>
              <a:ahLst/>
              <a:cxnLst/>
              <a:rect l="l" t="t" r="r" b="b"/>
              <a:pathLst>
                <a:path w="363220" h="544195">
                  <a:moveTo>
                    <a:pt x="0" y="60455"/>
                  </a:moveTo>
                  <a:lnTo>
                    <a:pt x="4750" y="36923"/>
                  </a:lnTo>
                  <a:lnTo>
                    <a:pt x="17706" y="17706"/>
                  </a:lnTo>
                  <a:lnTo>
                    <a:pt x="36923" y="4750"/>
                  </a:lnTo>
                  <a:lnTo>
                    <a:pt x="60455" y="0"/>
                  </a:lnTo>
                  <a:lnTo>
                    <a:pt x="302267" y="0"/>
                  </a:lnTo>
                  <a:lnTo>
                    <a:pt x="325799" y="4750"/>
                  </a:lnTo>
                  <a:lnTo>
                    <a:pt x="345016" y="17706"/>
                  </a:lnTo>
                  <a:lnTo>
                    <a:pt x="357972" y="36923"/>
                  </a:lnTo>
                  <a:lnTo>
                    <a:pt x="362722" y="60455"/>
                  </a:lnTo>
                  <a:lnTo>
                    <a:pt x="362722" y="483629"/>
                  </a:lnTo>
                  <a:lnTo>
                    <a:pt x="357972" y="507161"/>
                  </a:lnTo>
                  <a:lnTo>
                    <a:pt x="345016" y="526378"/>
                  </a:lnTo>
                  <a:lnTo>
                    <a:pt x="325799" y="539334"/>
                  </a:lnTo>
                  <a:lnTo>
                    <a:pt x="302267" y="544084"/>
                  </a:lnTo>
                  <a:lnTo>
                    <a:pt x="60455" y="544084"/>
                  </a:lnTo>
                  <a:lnTo>
                    <a:pt x="36923" y="539334"/>
                  </a:lnTo>
                  <a:lnTo>
                    <a:pt x="17706" y="526378"/>
                  </a:lnTo>
                  <a:lnTo>
                    <a:pt x="4750" y="507161"/>
                  </a:lnTo>
                  <a:lnTo>
                    <a:pt x="0" y="483629"/>
                  </a:lnTo>
                  <a:lnTo>
                    <a:pt x="0" y="60455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883886" y="3168650"/>
            <a:ext cx="173355" cy="41084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spc="-25" dirty="0">
                <a:latin typeface="Trebuchet MS"/>
                <a:cs typeface="Trebuchet MS"/>
              </a:rPr>
              <a:t>Process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311661" y="3098164"/>
            <a:ext cx="378460" cy="559435"/>
            <a:chOff x="11311661" y="3098164"/>
            <a:chExt cx="378460" cy="559435"/>
          </a:xfrm>
        </p:grpSpPr>
        <p:sp>
          <p:nvSpPr>
            <p:cNvPr id="48" name="object 48"/>
            <p:cNvSpPr/>
            <p:nvPr/>
          </p:nvSpPr>
          <p:spPr>
            <a:xfrm>
              <a:off x="11319281" y="3105784"/>
              <a:ext cx="363220" cy="544195"/>
            </a:xfrm>
            <a:custGeom>
              <a:avLst/>
              <a:gdLst/>
              <a:ahLst/>
              <a:cxnLst/>
              <a:rect l="l" t="t" r="r" b="b"/>
              <a:pathLst>
                <a:path w="363220" h="544195">
                  <a:moveTo>
                    <a:pt x="302272" y="0"/>
                  </a:moveTo>
                  <a:lnTo>
                    <a:pt x="60451" y="0"/>
                  </a:lnTo>
                  <a:lnTo>
                    <a:pt x="36920" y="4750"/>
                  </a:lnTo>
                  <a:lnTo>
                    <a:pt x="17705" y="17705"/>
                  </a:lnTo>
                  <a:lnTo>
                    <a:pt x="4750" y="36920"/>
                  </a:lnTo>
                  <a:lnTo>
                    <a:pt x="0" y="60451"/>
                  </a:lnTo>
                  <a:lnTo>
                    <a:pt x="0" y="483628"/>
                  </a:lnTo>
                  <a:lnTo>
                    <a:pt x="4750" y="507160"/>
                  </a:lnTo>
                  <a:lnTo>
                    <a:pt x="17705" y="526375"/>
                  </a:lnTo>
                  <a:lnTo>
                    <a:pt x="36920" y="539330"/>
                  </a:lnTo>
                  <a:lnTo>
                    <a:pt x="60451" y="544080"/>
                  </a:lnTo>
                  <a:lnTo>
                    <a:pt x="302272" y="544080"/>
                  </a:lnTo>
                  <a:lnTo>
                    <a:pt x="325798" y="539330"/>
                  </a:lnTo>
                  <a:lnTo>
                    <a:pt x="345014" y="526375"/>
                  </a:lnTo>
                  <a:lnTo>
                    <a:pt x="357972" y="507160"/>
                  </a:lnTo>
                  <a:lnTo>
                    <a:pt x="362724" y="483628"/>
                  </a:lnTo>
                  <a:lnTo>
                    <a:pt x="362724" y="60451"/>
                  </a:lnTo>
                  <a:lnTo>
                    <a:pt x="357972" y="36920"/>
                  </a:lnTo>
                  <a:lnTo>
                    <a:pt x="345014" y="17705"/>
                  </a:lnTo>
                  <a:lnTo>
                    <a:pt x="325798" y="4750"/>
                  </a:lnTo>
                  <a:lnTo>
                    <a:pt x="302272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319281" y="3105784"/>
              <a:ext cx="363220" cy="544195"/>
            </a:xfrm>
            <a:custGeom>
              <a:avLst/>
              <a:gdLst/>
              <a:ahLst/>
              <a:cxnLst/>
              <a:rect l="l" t="t" r="r" b="b"/>
              <a:pathLst>
                <a:path w="363220" h="544195">
                  <a:moveTo>
                    <a:pt x="0" y="60455"/>
                  </a:moveTo>
                  <a:lnTo>
                    <a:pt x="4750" y="36923"/>
                  </a:lnTo>
                  <a:lnTo>
                    <a:pt x="17706" y="17706"/>
                  </a:lnTo>
                  <a:lnTo>
                    <a:pt x="36923" y="4750"/>
                  </a:lnTo>
                  <a:lnTo>
                    <a:pt x="60455" y="0"/>
                  </a:lnTo>
                  <a:lnTo>
                    <a:pt x="302267" y="0"/>
                  </a:lnTo>
                  <a:lnTo>
                    <a:pt x="325799" y="4750"/>
                  </a:lnTo>
                  <a:lnTo>
                    <a:pt x="345016" y="17706"/>
                  </a:lnTo>
                  <a:lnTo>
                    <a:pt x="357972" y="36923"/>
                  </a:lnTo>
                  <a:lnTo>
                    <a:pt x="362722" y="60455"/>
                  </a:lnTo>
                  <a:lnTo>
                    <a:pt x="362722" y="483629"/>
                  </a:lnTo>
                  <a:lnTo>
                    <a:pt x="357972" y="507161"/>
                  </a:lnTo>
                  <a:lnTo>
                    <a:pt x="345016" y="526378"/>
                  </a:lnTo>
                  <a:lnTo>
                    <a:pt x="325799" y="539334"/>
                  </a:lnTo>
                  <a:lnTo>
                    <a:pt x="302267" y="544084"/>
                  </a:lnTo>
                  <a:lnTo>
                    <a:pt x="60455" y="544084"/>
                  </a:lnTo>
                  <a:lnTo>
                    <a:pt x="36923" y="539334"/>
                  </a:lnTo>
                  <a:lnTo>
                    <a:pt x="17706" y="526378"/>
                  </a:lnTo>
                  <a:lnTo>
                    <a:pt x="4750" y="507161"/>
                  </a:lnTo>
                  <a:lnTo>
                    <a:pt x="0" y="483629"/>
                  </a:lnTo>
                  <a:lnTo>
                    <a:pt x="0" y="60455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402071" y="3168650"/>
            <a:ext cx="173355" cy="41084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spc="-25" dirty="0">
                <a:latin typeface="Trebuchet MS"/>
                <a:cs typeface="Trebuchet MS"/>
              </a:rPr>
              <a:t>Process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812754" y="4027100"/>
            <a:ext cx="1003300" cy="82676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270"/>
              </a:spcBef>
            </a:pPr>
            <a:r>
              <a:rPr sz="1650" spc="-110" dirty="0">
                <a:latin typeface="Trebuchet MS"/>
                <a:cs typeface="Trebuchet MS"/>
              </a:rPr>
              <a:t>X-Kernel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50" spc="-100" dirty="0">
                <a:latin typeface="Trebuchet MS"/>
                <a:cs typeface="Trebuchet MS"/>
              </a:rPr>
              <a:t>X-Container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835581" y="4186402"/>
            <a:ext cx="1421130" cy="302895"/>
            <a:chOff x="1835581" y="4186402"/>
            <a:chExt cx="1421130" cy="302895"/>
          </a:xfrm>
        </p:grpSpPr>
        <p:sp>
          <p:nvSpPr>
            <p:cNvPr id="53" name="object 53"/>
            <p:cNvSpPr/>
            <p:nvPr/>
          </p:nvSpPr>
          <p:spPr>
            <a:xfrm>
              <a:off x="1843138" y="4193958"/>
              <a:ext cx="1405890" cy="287655"/>
            </a:xfrm>
            <a:custGeom>
              <a:avLst/>
              <a:gdLst/>
              <a:ahLst/>
              <a:cxnLst/>
              <a:rect l="l" t="t" r="r" b="b"/>
              <a:pathLst>
                <a:path w="1405889" h="287654">
                  <a:moveTo>
                    <a:pt x="1357693" y="0"/>
                  </a:moveTo>
                  <a:lnTo>
                    <a:pt x="47866" y="0"/>
                  </a:lnTo>
                  <a:lnTo>
                    <a:pt x="29232" y="3760"/>
                  </a:lnTo>
                  <a:lnTo>
                    <a:pt x="14017" y="14016"/>
                  </a:lnTo>
                  <a:lnTo>
                    <a:pt x="3760" y="29226"/>
                  </a:lnTo>
                  <a:lnTo>
                    <a:pt x="0" y="47853"/>
                  </a:lnTo>
                  <a:lnTo>
                    <a:pt x="0" y="239293"/>
                  </a:lnTo>
                  <a:lnTo>
                    <a:pt x="3760" y="257920"/>
                  </a:lnTo>
                  <a:lnTo>
                    <a:pt x="14017" y="273130"/>
                  </a:lnTo>
                  <a:lnTo>
                    <a:pt x="29232" y="283386"/>
                  </a:lnTo>
                  <a:lnTo>
                    <a:pt x="47866" y="287146"/>
                  </a:lnTo>
                  <a:lnTo>
                    <a:pt x="1357693" y="287146"/>
                  </a:lnTo>
                  <a:lnTo>
                    <a:pt x="1376322" y="283386"/>
                  </a:lnTo>
                  <a:lnTo>
                    <a:pt x="1391537" y="273130"/>
                  </a:lnTo>
                  <a:lnTo>
                    <a:pt x="1401797" y="257920"/>
                  </a:lnTo>
                  <a:lnTo>
                    <a:pt x="1405559" y="239293"/>
                  </a:lnTo>
                  <a:lnTo>
                    <a:pt x="1405559" y="47853"/>
                  </a:lnTo>
                  <a:lnTo>
                    <a:pt x="1401797" y="29226"/>
                  </a:lnTo>
                  <a:lnTo>
                    <a:pt x="1391537" y="14016"/>
                  </a:lnTo>
                  <a:lnTo>
                    <a:pt x="1376322" y="3760"/>
                  </a:lnTo>
                  <a:lnTo>
                    <a:pt x="135769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43138" y="4193958"/>
              <a:ext cx="1405890" cy="287655"/>
            </a:xfrm>
            <a:custGeom>
              <a:avLst/>
              <a:gdLst/>
              <a:ahLst/>
              <a:cxnLst/>
              <a:rect l="l" t="t" r="r" b="b"/>
              <a:pathLst>
                <a:path w="1405889" h="287654">
                  <a:moveTo>
                    <a:pt x="0" y="47860"/>
                  </a:moveTo>
                  <a:lnTo>
                    <a:pt x="3761" y="29230"/>
                  </a:lnTo>
                  <a:lnTo>
                    <a:pt x="14017" y="14017"/>
                  </a:lnTo>
                  <a:lnTo>
                    <a:pt x="29230" y="3761"/>
                  </a:lnTo>
                  <a:lnTo>
                    <a:pt x="47860" y="0"/>
                  </a:lnTo>
                  <a:lnTo>
                    <a:pt x="1357687" y="0"/>
                  </a:lnTo>
                  <a:lnTo>
                    <a:pt x="1376317" y="3761"/>
                  </a:lnTo>
                  <a:lnTo>
                    <a:pt x="1391531" y="14017"/>
                  </a:lnTo>
                  <a:lnTo>
                    <a:pt x="1401789" y="29230"/>
                  </a:lnTo>
                  <a:lnTo>
                    <a:pt x="1405551" y="47860"/>
                  </a:lnTo>
                  <a:lnTo>
                    <a:pt x="1405551" y="239295"/>
                  </a:lnTo>
                  <a:lnTo>
                    <a:pt x="1401789" y="257924"/>
                  </a:lnTo>
                  <a:lnTo>
                    <a:pt x="1391531" y="273137"/>
                  </a:lnTo>
                  <a:lnTo>
                    <a:pt x="1376317" y="283394"/>
                  </a:lnTo>
                  <a:lnTo>
                    <a:pt x="1357687" y="287155"/>
                  </a:lnTo>
                  <a:lnTo>
                    <a:pt x="47860" y="287155"/>
                  </a:lnTo>
                  <a:lnTo>
                    <a:pt x="29230" y="283394"/>
                  </a:lnTo>
                  <a:lnTo>
                    <a:pt x="14017" y="273137"/>
                  </a:lnTo>
                  <a:lnTo>
                    <a:pt x="3761" y="257924"/>
                  </a:lnTo>
                  <a:lnTo>
                    <a:pt x="0" y="239295"/>
                  </a:lnTo>
                  <a:lnTo>
                    <a:pt x="0" y="47860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062733" y="3145979"/>
            <a:ext cx="84328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90" dirty="0">
                <a:latin typeface="Trebuchet MS"/>
                <a:cs typeface="Trebuchet MS"/>
              </a:rPr>
              <a:t>C</a:t>
            </a:r>
            <a:r>
              <a:rPr sz="1650" spc="-85" dirty="0">
                <a:latin typeface="Trebuchet MS"/>
                <a:cs typeface="Trebuchet MS"/>
              </a:rPr>
              <a:t>o</a:t>
            </a:r>
            <a:r>
              <a:rPr sz="1650" spc="-75" dirty="0">
                <a:latin typeface="Trebuchet MS"/>
                <a:cs typeface="Trebuchet MS"/>
              </a:rPr>
              <a:t>n</a:t>
            </a:r>
            <a:r>
              <a:rPr sz="1650" spc="-145" dirty="0">
                <a:latin typeface="Trebuchet MS"/>
                <a:cs typeface="Trebuchet MS"/>
              </a:rPr>
              <a:t>t</a:t>
            </a:r>
            <a:r>
              <a:rPr sz="1650" spc="-135" dirty="0">
                <a:latin typeface="Trebuchet MS"/>
                <a:cs typeface="Trebuchet MS"/>
              </a:rPr>
              <a:t>a</a:t>
            </a:r>
            <a:r>
              <a:rPr sz="1650" spc="-75" dirty="0">
                <a:latin typeface="Trebuchet MS"/>
                <a:cs typeface="Trebuchet MS"/>
              </a:rPr>
              <a:t>i</a:t>
            </a:r>
            <a:r>
              <a:rPr sz="1650" spc="-60" dirty="0">
                <a:latin typeface="Trebuchet MS"/>
                <a:cs typeface="Trebuchet MS"/>
              </a:rPr>
              <a:t>n</a:t>
            </a:r>
            <a:r>
              <a:rPr sz="1650" spc="-105" dirty="0">
                <a:latin typeface="Trebuchet MS"/>
                <a:cs typeface="Trebuchet MS"/>
              </a:rPr>
              <a:t>e</a:t>
            </a:r>
            <a:r>
              <a:rPr sz="1650" spc="-65" dirty="0">
                <a:latin typeface="Trebuchet MS"/>
                <a:cs typeface="Trebuchet MS"/>
              </a:rPr>
              <a:t>r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062226" y="3491115"/>
            <a:ext cx="378460" cy="544830"/>
            <a:chOff x="2062226" y="3491115"/>
            <a:chExt cx="378460" cy="544830"/>
          </a:xfrm>
        </p:grpSpPr>
        <p:sp>
          <p:nvSpPr>
            <p:cNvPr id="57" name="object 57"/>
            <p:cNvSpPr/>
            <p:nvPr/>
          </p:nvSpPr>
          <p:spPr>
            <a:xfrm>
              <a:off x="2069846" y="3498735"/>
              <a:ext cx="363220" cy="529590"/>
            </a:xfrm>
            <a:custGeom>
              <a:avLst/>
              <a:gdLst/>
              <a:ahLst/>
              <a:cxnLst/>
              <a:rect l="l" t="t" r="r" b="b"/>
              <a:pathLst>
                <a:path w="363219" h="529589">
                  <a:moveTo>
                    <a:pt x="302260" y="0"/>
                  </a:moveTo>
                  <a:lnTo>
                    <a:pt x="60452" y="0"/>
                  </a:lnTo>
                  <a:lnTo>
                    <a:pt x="36920" y="4750"/>
                  </a:lnTo>
                  <a:lnTo>
                    <a:pt x="17705" y="17705"/>
                  </a:lnTo>
                  <a:lnTo>
                    <a:pt x="4750" y="36920"/>
                  </a:lnTo>
                  <a:lnTo>
                    <a:pt x="0" y="60451"/>
                  </a:lnTo>
                  <a:lnTo>
                    <a:pt x="0" y="468515"/>
                  </a:lnTo>
                  <a:lnTo>
                    <a:pt x="4750" y="492047"/>
                  </a:lnTo>
                  <a:lnTo>
                    <a:pt x="17705" y="511262"/>
                  </a:lnTo>
                  <a:lnTo>
                    <a:pt x="36920" y="524217"/>
                  </a:lnTo>
                  <a:lnTo>
                    <a:pt x="60452" y="528967"/>
                  </a:lnTo>
                  <a:lnTo>
                    <a:pt x="302260" y="528967"/>
                  </a:lnTo>
                  <a:lnTo>
                    <a:pt x="325791" y="524217"/>
                  </a:lnTo>
                  <a:lnTo>
                    <a:pt x="345006" y="511262"/>
                  </a:lnTo>
                  <a:lnTo>
                    <a:pt x="357961" y="492047"/>
                  </a:lnTo>
                  <a:lnTo>
                    <a:pt x="362712" y="468515"/>
                  </a:lnTo>
                  <a:lnTo>
                    <a:pt x="362712" y="60451"/>
                  </a:lnTo>
                  <a:lnTo>
                    <a:pt x="357961" y="36920"/>
                  </a:lnTo>
                  <a:lnTo>
                    <a:pt x="345006" y="17705"/>
                  </a:lnTo>
                  <a:lnTo>
                    <a:pt x="325791" y="4750"/>
                  </a:lnTo>
                  <a:lnTo>
                    <a:pt x="30226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69846" y="3498735"/>
              <a:ext cx="363220" cy="529590"/>
            </a:xfrm>
            <a:custGeom>
              <a:avLst/>
              <a:gdLst/>
              <a:ahLst/>
              <a:cxnLst/>
              <a:rect l="l" t="t" r="r" b="b"/>
              <a:pathLst>
                <a:path w="363219" h="529589">
                  <a:moveTo>
                    <a:pt x="0" y="60455"/>
                  </a:moveTo>
                  <a:lnTo>
                    <a:pt x="4750" y="36923"/>
                  </a:lnTo>
                  <a:lnTo>
                    <a:pt x="17706" y="17706"/>
                  </a:lnTo>
                  <a:lnTo>
                    <a:pt x="36923" y="4750"/>
                  </a:lnTo>
                  <a:lnTo>
                    <a:pt x="60455" y="0"/>
                  </a:lnTo>
                  <a:lnTo>
                    <a:pt x="302267" y="0"/>
                  </a:lnTo>
                  <a:lnTo>
                    <a:pt x="325799" y="4750"/>
                  </a:lnTo>
                  <a:lnTo>
                    <a:pt x="345016" y="17706"/>
                  </a:lnTo>
                  <a:lnTo>
                    <a:pt x="357972" y="36923"/>
                  </a:lnTo>
                  <a:lnTo>
                    <a:pt x="362722" y="60455"/>
                  </a:lnTo>
                  <a:lnTo>
                    <a:pt x="362722" y="468516"/>
                  </a:lnTo>
                  <a:lnTo>
                    <a:pt x="357972" y="492048"/>
                  </a:lnTo>
                  <a:lnTo>
                    <a:pt x="345016" y="511264"/>
                  </a:lnTo>
                  <a:lnTo>
                    <a:pt x="325799" y="524220"/>
                  </a:lnTo>
                  <a:lnTo>
                    <a:pt x="302267" y="528971"/>
                  </a:lnTo>
                  <a:lnTo>
                    <a:pt x="60455" y="528971"/>
                  </a:lnTo>
                  <a:lnTo>
                    <a:pt x="36923" y="524220"/>
                  </a:lnTo>
                  <a:lnTo>
                    <a:pt x="17706" y="511264"/>
                  </a:lnTo>
                  <a:lnTo>
                    <a:pt x="4750" y="492048"/>
                  </a:lnTo>
                  <a:lnTo>
                    <a:pt x="0" y="468516"/>
                  </a:lnTo>
                  <a:lnTo>
                    <a:pt x="0" y="60455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149232" y="3546487"/>
            <a:ext cx="173355" cy="41084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spc="-25" dirty="0">
                <a:latin typeface="Trebuchet MS"/>
                <a:cs typeface="Trebuchet MS"/>
              </a:rPr>
              <a:t>Process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576143" y="3491179"/>
            <a:ext cx="378460" cy="544195"/>
            <a:chOff x="2576143" y="3491179"/>
            <a:chExt cx="378460" cy="544195"/>
          </a:xfrm>
        </p:grpSpPr>
        <p:sp>
          <p:nvSpPr>
            <p:cNvPr id="61" name="object 61"/>
            <p:cNvSpPr/>
            <p:nvPr/>
          </p:nvSpPr>
          <p:spPr>
            <a:xfrm>
              <a:off x="2583700" y="3498735"/>
              <a:ext cx="363220" cy="529590"/>
            </a:xfrm>
            <a:custGeom>
              <a:avLst/>
              <a:gdLst/>
              <a:ahLst/>
              <a:cxnLst/>
              <a:rect l="l" t="t" r="r" b="b"/>
              <a:pathLst>
                <a:path w="363219" h="529589">
                  <a:moveTo>
                    <a:pt x="302260" y="0"/>
                  </a:moveTo>
                  <a:lnTo>
                    <a:pt x="60451" y="0"/>
                  </a:lnTo>
                  <a:lnTo>
                    <a:pt x="36920" y="4750"/>
                  </a:lnTo>
                  <a:lnTo>
                    <a:pt x="17705" y="17705"/>
                  </a:lnTo>
                  <a:lnTo>
                    <a:pt x="4750" y="36920"/>
                  </a:lnTo>
                  <a:lnTo>
                    <a:pt x="0" y="60451"/>
                  </a:lnTo>
                  <a:lnTo>
                    <a:pt x="0" y="468515"/>
                  </a:lnTo>
                  <a:lnTo>
                    <a:pt x="4750" y="492047"/>
                  </a:lnTo>
                  <a:lnTo>
                    <a:pt x="17705" y="511262"/>
                  </a:lnTo>
                  <a:lnTo>
                    <a:pt x="36920" y="524217"/>
                  </a:lnTo>
                  <a:lnTo>
                    <a:pt x="60451" y="528967"/>
                  </a:lnTo>
                  <a:lnTo>
                    <a:pt x="302260" y="528967"/>
                  </a:lnTo>
                  <a:lnTo>
                    <a:pt x="325793" y="524217"/>
                  </a:lnTo>
                  <a:lnTo>
                    <a:pt x="345012" y="511262"/>
                  </a:lnTo>
                  <a:lnTo>
                    <a:pt x="357972" y="492047"/>
                  </a:lnTo>
                  <a:lnTo>
                    <a:pt x="362724" y="468515"/>
                  </a:lnTo>
                  <a:lnTo>
                    <a:pt x="362724" y="60451"/>
                  </a:lnTo>
                  <a:lnTo>
                    <a:pt x="357972" y="36920"/>
                  </a:lnTo>
                  <a:lnTo>
                    <a:pt x="345012" y="17705"/>
                  </a:lnTo>
                  <a:lnTo>
                    <a:pt x="325793" y="4750"/>
                  </a:lnTo>
                  <a:lnTo>
                    <a:pt x="30226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83700" y="3498735"/>
              <a:ext cx="363220" cy="529590"/>
            </a:xfrm>
            <a:custGeom>
              <a:avLst/>
              <a:gdLst/>
              <a:ahLst/>
              <a:cxnLst/>
              <a:rect l="l" t="t" r="r" b="b"/>
              <a:pathLst>
                <a:path w="363219" h="529589">
                  <a:moveTo>
                    <a:pt x="0" y="60455"/>
                  </a:moveTo>
                  <a:lnTo>
                    <a:pt x="4750" y="36923"/>
                  </a:lnTo>
                  <a:lnTo>
                    <a:pt x="17706" y="17706"/>
                  </a:lnTo>
                  <a:lnTo>
                    <a:pt x="36923" y="4750"/>
                  </a:lnTo>
                  <a:lnTo>
                    <a:pt x="60455" y="0"/>
                  </a:lnTo>
                  <a:lnTo>
                    <a:pt x="302267" y="0"/>
                  </a:lnTo>
                  <a:lnTo>
                    <a:pt x="325799" y="4750"/>
                  </a:lnTo>
                  <a:lnTo>
                    <a:pt x="345016" y="17706"/>
                  </a:lnTo>
                  <a:lnTo>
                    <a:pt x="357972" y="36923"/>
                  </a:lnTo>
                  <a:lnTo>
                    <a:pt x="362722" y="60455"/>
                  </a:lnTo>
                  <a:lnTo>
                    <a:pt x="362722" y="468516"/>
                  </a:lnTo>
                  <a:lnTo>
                    <a:pt x="357972" y="492048"/>
                  </a:lnTo>
                  <a:lnTo>
                    <a:pt x="345016" y="511264"/>
                  </a:lnTo>
                  <a:lnTo>
                    <a:pt x="325799" y="524220"/>
                  </a:lnTo>
                  <a:lnTo>
                    <a:pt x="302267" y="528971"/>
                  </a:lnTo>
                  <a:lnTo>
                    <a:pt x="60455" y="528971"/>
                  </a:lnTo>
                  <a:lnTo>
                    <a:pt x="36923" y="524220"/>
                  </a:lnTo>
                  <a:lnTo>
                    <a:pt x="17706" y="511264"/>
                  </a:lnTo>
                  <a:lnTo>
                    <a:pt x="4750" y="492048"/>
                  </a:lnTo>
                  <a:lnTo>
                    <a:pt x="0" y="468516"/>
                  </a:lnTo>
                  <a:lnTo>
                    <a:pt x="0" y="60455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667430" y="3546487"/>
            <a:ext cx="173355" cy="41084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spc="-25" dirty="0">
                <a:latin typeface="Trebuchet MS"/>
                <a:cs typeface="Trebuchet MS"/>
              </a:rPr>
              <a:t>Process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38641" y="4034656"/>
            <a:ext cx="843280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6839">
              <a:lnSpc>
                <a:spcPct val="159300"/>
              </a:lnSpc>
              <a:spcBef>
                <a:spcPts val="95"/>
              </a:spcBef>
            </a:pPr>
            <a:r>
              <a:rPr sz="1650" spc="-100" dirty="0">
                <a:latin typeface="Trebuchet MS"/>
                <a:cs typeface="Trebuchet MS"/>
              </a:rPr>
              <a:t>Kernel  </a:t>
            </a:r>
            <a:r>
              <a:rPr sz="1650" spc="-90" dirty="0">
                <a:latin typeface="Trebuchet MS"/>
                <a:cs typeface="Trebuchet MS"/>
              </a:rPr>
              <a:t>C</a:t>
            </a:r>
            <a:r>
              <a:rPr sz="1650" spc="-85" dirty="0">
                <a:latin typeface="Trebuchet MS"/>
                <a:cs typeface="Trebuchet MS"/>
              </a:rPr>
              <a:t>o</a:t>
            </a:r>
            <a:r>
              <a:rPr sz="1650" spc="-75" dirty="0">
                <a:latin typeface="Trebuchet MS"/>
                <a:cs typeface="Trebuchet MS"/>
              </a:rPr>
              <a:t>n</a:t>
            </a:r>
            <a:r>
              <a:rPr sz="1650" spc="-145" dirty="0">
                <a:latin typeface="Trebuchet MS"/>
                <a:cs typeface="Trebuchet MS"/>
              </a:rPr>
              <a:t>t</a:t>
            </a:r>
            <a:r>
              <a:rPr sz="1650" spc="-135" dirty="0">
                <a:latin typeface="Trebuchet MS"/>
                <a:cs typeface="Trebuchet MS"/>
              </a:rPr>
              <a:t>a</a:t>
            </a:r>
            <a:r>
              <a:rPr sz="1650" spc="-75" dirty="0">
                <a:latin typeface="Trebuchet MS"/>
                <a:cs typeface="Trebuchet MS"/>
              </a:rPr>
              <a:t>i</a:t>
            </a:r>
            <a:r>
              <a:rPr sz="1650" spc="-60" dirty="0">
                <a:latin typeface="Trebuchet MS"/>
                <a:cs typeface="Trebuchet MS"/>
              </a:rPr>
              <a:t>n</a:t>
            </a:r>
            <a:r>
              <a:rPr sz="1650" spc="-105" dirty="0">
                <a:latin typeface="Trebuchet MS"/>
                <a:cs typeface="Trebuchet MS"/>
              </a:rPr>
              <a:t>e</a:t>
            </a:r>
            <a:r>
              <a:rPr sz="1650" spc="-65" dirty="0">
                <a:latin typeface="Trebuchet MS"/>
                <a:cs typeface="Trebuchet MS"/>
              </a:rPr>
              <a:t>r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513111" y="2584310"/>
            <a:ext cx="1436370" cy="1527175"/>
            <a:chOff x="3513111" y="2584310"/>
            <a:chExt cx="1436370" cy="1527175"/>
          </a:xfrm>
        </p:grpSpPr>
        <p:sp>
          <p:nvSpPr>
            <p:cNvPr id="66" name="object 66"/>
            <p:cNvSpPr/>
            <p:nvPr/>
          </p:nvSpPr>
          <p:spPr>
            <a:xfrm>
              <a:off x="3656748" y="2591930"/>
              <a:ext cx="1285240" cy="1450975"/>
            </a:xfrm>
            <a:custGeom>
              <a:avLst/>
              <a:gdLst/>
              <a:ahLst/>
              <a:cxnLst/>
              <a:rect l="l" t="t" r="r" b="b"/>
              <a:pathLst>
                <a:path w="1285239" h="1450975">
                  <a:moveTo>
                    <a:pt x="1070533" y="0"/>
                  </a:moveTo>
                  <a:lnTo>
                    <a:pt x="214122" y="0"/>
                  </a:lnTo>
                  <a:lnTo>
                    <a:pt x="165023" y="5654"/>
                  </a:lnTo>
                  <a:lnTo>
                    <a:pt x="119953" y="21762"/>
                  </a:lnTo>
                  <a:lnTo>
                    <a:pt x="80197" y="47037"/>
                  </a:lnTo>
                  <a:lnTo>
                    <a:pt x="47038" y="80194"/>
                  </a:lnTo>
                  <a:lnTo>
                    <a:pt x="21762" y="119949"/>
                  </a:lnTo>
                  <a:lnTo>
                    <a:pt x="5654" y="165015"/>
                  </a:lnTo>
                  <a:lnTo>
                    <a:pt x="0" y="214109"/>
                  </a:lnTo>
                  <a:lnTo>
                    <a:pt x="0" y="1236776"/>
                  </a:lnTo>
                  <a:lnTo>
                    <a:pt x="5654" y="1285870"/>
                  </a:lnTo>
                  <a:lnTo>
                    <a:pt x="21762" y="1330936"/>
                  </a:lnTo>
                  <a:lnTo>
                    <a:pt x="47038" y="1370691"/>
                  </a:lnTo>
                  <a:lnTo>
                    <a:pt x="80197" y="1403848"/>
                  </a:lnTo>
                  <a:lnTo>
                    <a:pt x="119953" y="1429123"/>
                  </a:lnTo>
                  <a:lnTo>
                    <a:pt x="165023" y="1445231"/>
                  </a:lnTo>
                  <a:lnTo>
                    <a:pt x="214122" y="1450886"/>
                  </a:lnTo>
                  <a:lnTo>
                    <a:pt x="1070533" y="1450886"/>
                  </a:lnTo>
                  <a:lnTo>
                    <a:pt x="1119627" y="1445231"/>
                  </a:lnTo>
                  <a:lnTo>
                    <a:pt x="1164693" y="1429123"/>
                  </a:lnTo>
                  <a:lnTo>
                    <a:pt x="1204448" y="1403848"/>
                  </a:lnTo>
                  <a:lnTo>
                    <a:pt x="1237605" y="1370691"/>
                  </a:lnTo>
                  <a:lnTo>
                    <a:pt x="1262880" y="1330936"/>
                  </a:lnTo>
                  <a:lnTo>
                    <a:pt x="1278988" y="1285870"/>
                  </a:lnTo>
                  <a:lnTo>
                    <a:pt x="1284643" y="1236776"/>
                  </a:lnTo>
                  <a:lnTo>
                    <a:pt x="1284643" y="214109"/>
                  </a:lnTo>
                  <a:lnTo>
                    <a:pt x="1278988" y="165015"/>
                  </a:lnTo>
                  <a:lnTo>
                    <a:pt x="1262880" y="119949"/>
                  </a:lnTo>
                  <a:lnTo>
                    <a:pt x="1237605" y="80194"/>
                  </a:lnTo>
                  <a:lnTo>
                    <a:pt x="1204448" y="47037"/>
                  </a:lnTo>
                  <a:lnTo>
                    <a:pt x="1164693" y="21762"/>
                  </a:lnTo>
                  <a:lnTo>
                    <a:pt x="1119627" y="5654"/>
                  </a:lnTo>
                  <a:lnTo>
                    <a:pt x="1070533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6748" y="2591930"/>
              <a:ext cx="1285240" cy="1450975"/>
            </a:xfrm>
            <a:custGeom>
              <a:avLst/>
              <a:gdLst/>
              <a:ahLst/>
              <a:cxnLst/>
              <a:rect l="l" t="t" r="r" b="b"/>
              <a:pathLst>
                <a:path w="1285239" h="1450975">
                  <a:moveTo>
                    <a:pt x="0" y="214111"/>
                  </a:moveTo>
                  <a:lnTo>
                    <a:pt x="5654" y="165017"/>
                  </a:lnTo>
                  <a:lnTo>
                    <a:pt x="21762" y="119950"/>
                  </a:lnTo>
                  <a:lnTo>
                    <a:pt x="47037" y="80195"/>
                  </a:lnTo>
                  <a:lnTo>
                    <a:pt x="80195" y="47037"/>
                  </a:lnTo>
                  <a:lnTo>
                    <a:pt x="119950" y="21762"/>
                  </a:lnTo>
                  <a:lnTo>
                    <a:pt x="165017" y="5654"/>
                  </a:lnTo>
                  <a:lnTo>
                    <a:pt x="214111" y="0"/>
                  </a:lnTo>
                  <a:lnTo>
                    <a:pt x="1070532" y="0"/>
                  </a:lnTo>
                  <a:lnTo>
                    <a:pt x="1119626" y="5654"/>
                  </a:lnTo>
                  <a:lnTo>
                    <a:pt x="1164693" y="21762"/>
                  </a:lnTo>
                  <a:lnTo>
                    <a:pt x="1204447" y="47037"/>
                  </a:lnTo>
                  <a:lnTo>
                    <a:pt x="1237605" y="80195"/>
                  </a:lnTo>
                  <a:lnTo>
                    <a:pt x="1262881" y="119950"/>
                  </a:lnTo>
                  <a:lnTo>
                    <a:pt x="1278988" y="165017"/>
                  </a:lnTo>
                  <a:lnTo>
                    <a:pt x="1284643" y="214111"/>
                  </a:lnTo>
                  <a:lnTo>
                    <a:pt x="1284643" y="1236781"/>
                  </a:lnTo>
                  <a:lnTo>
                    <a:pt x="1278988" y="1285876"/>
                  </a:lnTo>
                  <a:lnTo>
                    <a:pt x="1262881" y="1330943"/>
                  </a:lnTo>
                  <a:lnTo>
                    <a:pt x="1237605" y="1370698"/>
                  </a:lnTo>
                  <a:lnTo>
                    <a:pt x="1204447" y="1403856"/>
                  </a:lnTo>
                  <a:lnTo>
                    <a:pt x="1164693" y="1429131"/>
                  </a:lnTo>
                  <a:lnTo>
                    <a:pt x="1119626" y="1445238"/>
                  </a:lnTo>
                  <a:lnTo>
                    <a:pt x="1070532" y="1450893"/>
                  </a:lnTo>
                  <a:lnTo>
                    <a:pt x="214111" y="1450893"/>
                  </a:lnTo>
                  <a:lnTo>
                    <a:pt x="165017" y="1445238"/>
                  </a:lnTo>
                  <a:lnTo>
                    <a:pt x="119950" y="1429131"/>
                  </a:lnTo>
                  <a:lnTo>
                    <a:pt x="80195" y="1403856"/>
                  </a:lnTo>
                  <a:lnTo>
                    <a:pt x="47037" y="1370698"/>
                  </a:lnTo>
                  <a:lnTo>
                    <a:pt x="21762" y="1330943"/>
                  </a:lnTo>
                  <a:lnTo>
                    <a:pt x="5654" y="1285876"/>
                  </a:lnTo>
                  <a:lnTo>
                    <a:pt x="0" y="1236781"/>
                  </a:lnTo>
                  <a:lnTo>
                    <a:pt x="0" y="214111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20731" y="2652382"/>
              <a:ext cx="1299845" cy="1450975"/>
            </a:xfrm>
            <a:custGeom>
              <a:avLst/>
              <a:gdLst/>
              <a:ahLst/>
              <a:cxnLst/>
              <a:rect l="l" t="t" r="r" b="b"/>
              <a:pathLst>
                <a:path w="1299845" h="1450975">
                  <a:moveTo>
                    <a:pt x="1083132" y="0"/>
                  </a:moveTo>
                  <a:lnTo>
                    <a:pt x="216636" y="0"/>
                  </a:lnTo>
                  <a:lnTo>
                    <a:pt x="166963" y="5721"/>
                  </a:lnTo>
                  <a:lnTo>
                    <a:pt x="121364" y="22018"/>
                  </a:lnTo>
                  <a:lnTo>
                    <a:pt x="81140" y="47591"/>
                  </a:lnTo>
                  <a:lnTo>
                    <a:pt x="47592" y="81138"/>
                  </a:lnTo>
                  <a:lnTo>
                    <a:pt x="22018" y="121359"/>
                  </a:lnTo>
                  <a:lnTo>
                    <a:pt x="5721" y="166955"/>
                  </a:lnTo>
                  <a:lnTo>
                    <a:pt x="0" y="216623"/>
                  </a:lnTo>
                  <a:lnTo>
                    <a:pt x="0" y="1234262"/>
                  </a:lnTo>
                  <a:lnTo>
                    <a:pt x="5721" y="1283930"/>
                  </a:lnTo>
                  <a:lnTo>
                    <a:pt x="22018" y="1329526"/>
                  </a:lnTo>
                  <a:lnTo>
                    <a:pt x="47592" y="1369747"/>
                  </a:lnTo>
                  <a:lnTo>
                    <a:pt x="81140" y="1403294"/>
                  </a:lnTo>
                  <a:lnTo>
                    <a:pt x="121364" y="1428867"/>
                  </a:lnTo>
                  <a:lnTo>
                    <a:pt x="166963" y="1445164"/>
                  </a:lnTo>
                  <a:lnTo>
                    <a:pt x="216636" y="1450886"/>
                  </a:lnTo>
                  <a:lnTo>
                    <a:pt x="1083132" y="1450886"/>
                  </a:lnTo>
                  <a:lnTo>
                    <a:pt x="1132800" y="1445164"/>
                  </a:lnTo>
                  <a:lnTo>
                    <a:pt x="1178396" y="1428867"/>
                  </a:lnTo>
                  <a:lnTo>
                    <a:pt x="1218617" y="1403294"/>
                  </a:lnTo>
                  <a:lnTo>
                    <a:pt x="1252164" y="1369747"/>
                  </a:lnTo>
                  <a:lnTo>
                    <a:pt x="1277737" y="1329526"/>
                  </a:lnTo>
                  <a:lnTo>
                    <a:pt x="1294034" y="1283930"/>
                  </a:lnTo>
                  <a:lnTo>
                    <a:pt x="1299756" y="1234262"/>
                  </a:lnTo>
                  <a:lnTo>
                    <a:pt x="1299756" y="216623"/>
                  </a:lnTo>
                  <a:lnTo>
                    <a:pt x="1294034" y="166955"/>
                  </a:lnTo>
                  <a:lnTo>
                    <a:pt x="1277737" y="121359"/>
                  </a:lnTo>
                  <a:lnTo>
                    <a:pt x="1252164" y="81138"/>
                  </a:lnTo>
                  <a:lnTo>
                    <a:pt x="1218617" y="47591"/>
                  </a:lnTo>
                  <a:lnTo>
                    <a:pt x="1178396" y="22018"/>
                  </a:lnTo>
                  <a:lnTo>
                    <a:pt x="1132800" y="5721"/>
                  </a:lnTo>
                  <a:lnTo>
                    <a:pt x="1083132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20731" y="2652382"/>
              <a:ext cx="1299845" cy="1450975"/>
            </a:xfrm>
            <a:custGeom>
              <a:avLst/>
              <a:gdLst/>
              <a:ahLst/>
              <a:cxnLst/>
              <a:rect l="l" t="t" r="r" b="b"/>
              <a:pathLst>
                <a:path w="1299845" h="1450975">
                  <a:moveTo>
                    <a:pt x="0" y="216630"/>
                  </a:moveTo>
                  <a:lnTo>
                    <a:pt x="5721" y="166959"/>
                  </a:lnTo>
                  <a:lnTo>
                    <a:pt x="22018" y="121362"/>
                  </a:lnTo>
                  <a:lnTo>
                    <a:pt x="47591" y="81139"/>
                  </a:lnTo>
                  <a:lnTo>
                    <a:pt x="81139" y="47591"/>
                  </a:lnTo>
                  <a:lnTo>
                    <a:pt x="121361" y="22018"/>
                  </a:lnTo>
                  <a:lnTo>
                    <a:pt x="166959" y="5721"/>
                  </a:lnTo>
                  <a:lnTo>
                    <a:pt x="216630" y="0"/>
                  </a:lnTo>
                  <a:lnTo>
                    <a:pt x="1083126" y="0"/>
                  </a:lnTo>
                  <a:lnTo>
                    <a:pt x="1132798" y="5721"/>
                  </a:lnTo>
                  <a:lnTo>
                    <a:pt x="1178395" y="22018"/>
                  </a:lnTo>
                  <a:lnTo>
                    <a:pt x="1218618" y="47591"/>
                  </a:lnTo>
                  <a:lnTo>
                    <a:pt x="1252166" y="81139"/>
                  </a:lnTo>
                  <a:lnTo>
                    <a:pt x="1277738" y="121362"/>
                  </a:lnTo>
                  <a:lnTo>
                    <a:pt x="1294035" y="166959"/>
                  </a:lnTo>
                  <a:lnTo>
                    <a:pt x="1299757" y="216630"/>
                  </a:lnTo>
                  <a:lnTo>
                    <a:pt x="1299757" y="1234258"/>
                  </a:lnTo>
                  <a:lnTo>
                    <a:pt x="1294035" y="1283931"/>
                  </a:lnTo>
                  <a:lnTo>
                    <a:pt x="1277738" y="1329530"/>
                  </a:lnTo>
                  <a:lnTo>
                    <a:pt x="1252166" y="1369753"/>
                  </a:lnTo>
                  <a:lnTo>
                    <a:pt x="1218618" y="1403301"/>
                  </a:lnTo>
                  <a:lnTo>
                    <a:pt x="1178395" y="1428874"/>
                  </a:lnTo>
                  <a:lnTo>
                    <a:pt x="1132798" y="1445171"/>
                  </a:lnTo>
                  <a:lnTo>
                    <a:pt x="1083126" y="1450893"/>
                  </a:lnTo>
                  <a:lnTo>
                    <a:pt x="216630" y="1450893"/>
                  </a:lnTo>
                  <a:lnTo>
                    <a:pt x="166959" y="1445171"/>
                  </a:lnTo>
                  <a:lnTo>
                    <a:pt x="121361" y="1428874"/>
                  </a:lnTo>
                  <a:lnTo>
                    <a:pt x="81139" y="1403301"/>
                  </a:lnTo>
                  <a:lnTo>
                    <a:pt x="47591" y="1369753"/>
                  </a:lnTo>
                  <a:lnTo>
                    <a:pt x="22018" y="1329530"/>
                  </a:lnTo>
                  <a:lnTo>
                    <a:pt x="5721" y="1283931"/>
                  </a:lnTo>
                  <a:lnTo>
                    <a:pt x="0" y="1234258"/>
                  </a:lnTo>
                  <a:lnTo>
                    <a:pt x="0" y="216630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3513175" y="4186402"/>
            <a:ext cx="1436370" cy="302895"/>
            <a:chOff x="3513175" y="4186402"/>
            <a:chExt cx="1436370" cy="302895"/>
          </a:xfrm>
        </p:grpSpPr>
        <p:sp>
          <p:nvSpPr>
            <p:cNvPr id="71" name="object 71"/>
            <p:cNvSpPr/>
            <p:nvPr/>
          </p:nvSpPr>
          <p:spPr>
            <a:xfrm>
              <a:off x="3520732" y="4193958"/>
              <a:ext cx="1421130" cy="287655"/>
            </a:xfrm>
            <a:custGeom>
              <a:avLst/>
              <a:gdLst/>
              <a:ahLst/>
              <a:cxnLst/>
              <a:rect l="l" t="t" r="r" b="b"/>
              <a:pathLst>
                <a:path w="1421129" h="287654">
                  <a:moveTo>
                    <a:pt x="1372806" y="0"/>
                  </a:moveTo>
                  <a:lnTo>
                    <a:pt x="47866" y="0"/>
                  </a:lnTo>
                  <a:lnTo>
                    <a:pt x="29232" y="3760"/>
                  </a:lnTo>
                  <a:lnTo>
                    <a:pt x="14017" y="14016"/>
                  </a:lnTo>
                  <a:lnTo>
                    <a:pt x="3760" y="29226"/>
                  </a:lnTo>
                  <a:lnTo>
                    <a:pt x="0" y="47853"/>
                  </a:lnTo>
                  <a:lnTo>
                    <a:pt x="0" y="239293"/>
                  </a:lnTo>
                  <a:lnTo>
                    <a:pt x="3760" y="257920"/>
                  </a:lnTo>
                  <a:lnTo>
                    <a:pt x="14017" y="273130"/>
                  </a:lnTo>
                  <a:lnTo>
                    <a:pt x="29232" y="283386"/>
                  </a:lnTo>
                  <a:lnTo>
                    <a:pt x="47866" y="287146"/>
                  </a:lnTo>
                  <a:lnTo>
                    <a:pt x="1372806" y="287146"/>
                  </a:lnTo>
                  <a:lnTo>
                    <a:pt x="1391433" y="283386"/>
                  </a:lnTo>
                  <a:lnTo>
                    <a:pt x="1406644" y="273130"/>
                  </a:lnTo>
                  <a:lnTo>
                    <a:pt x="1416899" y="257920"/>
                  </a:lnTo>
                  <a:lnTo>
                    <a:pt x="1420660" y="239293"/>
                  </a:lnTo>
                  <a:lnTo>
                    <a:pt x="1420660" y="47853"/>
                  </a:lnTo>
                  <a:lnTo>
                    <a:pt x="1416899" y="29226"/>
                  </a:lnTo>
                  <a:lnTo>
                    <a:pt x="1406644" y="14016"/>
                  </a:lnTo>
                  <a:lnTo>
                    <a:pt x="1391433" y="3760"/>
                  </a:lnTo>
                  <a:lnTo>
                    <a:pt x="137280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20732" y="4193958"/>
              <a:ext cx="1421130" cy="287655"/>
            </a:xfrm>
            <a:custGeom>
              <a:avLst/>
              <a:gdLst/>
              <a:ahLst/>
              <a:cxnLst/>
              <a:rect l="l" t="t" r="r" b="b"/>
              <a:pathLst>
                <a:path w="1421129" h="287654">
                  <a:moveTo>
                    <a:pt x="0" y="47860"/>
                  </a:moveTo>
                  <a:lnTo>
                    <a:pt x="3761" y="29231"/>
                  </a:lnTo>
                  <a:lnTo>
                    <a:pt x="14017" y="14018"/>
                  </a:lnTo>
                  <a:lnTo>
                    <a:pt x="29230" y="3761"/>
                  </a:lnTo>
                  <a:lnTo>
                    <a:pt x="47860" y="0"/>
                  </a:lnTo>
                  <a:lnTo>
                    <a:pt x="1372801" y="0"/>
                  </a:lnTo>
                  <a:lnTo>
                    <a:pt x="1391430" y="3761"/>
                  </a:lnTo>
                  <a:lnTo>
                    <a:pt x="1406644" y="14018"/>
                  </a:lnTo>
                  <a:lnTo>
                    <a:pt x="1416902" y="29231"/>
                  </a:lnTo>
                  <a:lnTo>
                    <a:pt x="1420664" y="47860"/>
                  </a:lnTo>
                  <a:lnTo>
                    <a:pt x="1420664" y="239295"/>
                  </a:lnTo>
                  <a:lnTo>
                    <a:pt x="1416902" y="257924"/>
                  </a:lnTo>
                  <a:lnTo>
                    <a:pt x="1406644" y="273137"/>
                  </a:lnTo>
                  <a:lnTo>
                    <a:pt x="1391430" y="283394"/>
                  </a:lnTo>
                  <a:lnTo>
                    <a:pt x="1372801" y="287155"/>
                  </a:lnTo>
                  <a:lnTo>
                    <a:pt x="47860" y="287155"/>
                  </a:lnTo>
                  <a:lnTo>
                    <a:pt x="29230" y="283394"/>
                  </a:lnTo>
                  <a:lnTo>
                    <a:pt x="14017" y="273137"/>
                  </a:lnTo>
                  <a:lnTo>
                    <a:pt x="3761" y="257924"/>
                  </a:lnTo>
                  <a:lnTo>
                    <a:pt x="0" y="239295"/>
                  </a:lnTo>
                  <a:lnTo>
                    <a:pt x="0" y="47860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002506" y="2737915"/>
            <a:ext cx="31686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70" dirty="0">
                <a:latin typeface="Trebuchet MS"/>
                <a:cs typeface="Trebuchet MS"/>
              </a:rPr>
              <a:t>VM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649129" y="3702697"/>
            <a:ext cx="1088390" cy="318135"/>
            <a:chOff x="3649129" y="3702697"/>
            <a:chExt cx="1088390" cy="318135"/>
          </a:xfrm>
        </p:grpSpPr>
        <p:sp>
          <p:nvSpPr>
            <p:cNvPr id="75" name="object 75"/>
            <p:cNvSpPr/>
            <p:nvPr/>
          </p:nvSpPr>
          <p:spPr>
            <a:xfrm>
              <a:off x="3656749" y="3710317"/>
              <a:ext cx="1073150" cy="302895"/>
            </a:xfrm>
            <a:custGeom>
              <a:avLst/>
              <a:gdLst/>
              <a:ahLst/>
              <a:cxnLst/>
              <a:rect l="l" t="t" r="r" b="b"/>
              <a:pathLst>
                <a:path w="1073150" h="302895">
                  <a:moveTo>
                    <a:pt x="1022680" y="0"/>
                  </a:moveTo>
                  <a:lnTo>
                    <a:pt x="50380" y="0"/>
                  </a:lnTo>
                  <a:lnTo>
                    <a:pt x="30769" y="3959"/>
                  </a:lnTo>
                  <a:lnTo>
                    <a:pt x="14755" y="14755"/>
                  </a:lnTo>
                  <a:lnTo>
                    <a:pt x="3959" y="30769"/>
                  </a:lnTo>
                  <a:lnTo>
                    <a:pt x="0" y="50380"/>
                  </a:lnTo>
                  <a:lnTo>
                    <a:pt x="0" y="251891"/>
                  </a:lnTo>
                  <a:lnTo>
                    <a:pt x="3959" y="271502"/>
                  </a:lnTo>
                  <a:lnTo>
                    <a:pt x="14755" y="287516"/>
                  </a:lnTo>
                  <a:lnTo>
                    <a:pt x="30769" y="298313"/>
                  </a:lnTo>
                  <a:lnTo>
                    <a:pt x="50380" y="302272"/>
                  </a:lnTo>
                  <a:lnTo>
                    <a:pt x="1022680" y="302272"/>
                  </a:lnTo>
                  <a:lnTo>
                    <a:pt x="1042291" y="298313"/>
                  </a:lnTo>
                  <a:lnTo>
                    <a:pt x="1058305" y="287516"/>
                  </a:lnTo>
                  <a:lnTo>
                    <a:pt x="1069102" y="271502"/>
                  </a:lnTo>
                  <a:lnTo>
                    <a:pt x="1073061" y="251891"/>
                  </a:lnTo>
                  <a:lnTo>
                    <a:pt x="1073061" y="50380"/>
                  </a:lnTo>
                  <a:lnTo>
                    <a:pt x="1069102" y="30769"/>
                  </a:lnTo>
                  <a:lnTo>
                    <a:pt x="1058305" y="14755"/>
                  </a:lnTo>
                  <a:lnTo>
                    <a:pt x="1042291" y="3959"/>
                  </a:lnTo>
                  <a:lnTo>
                    <a:pt x="102268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56749" y="3710317"/>
              <a:ext cx="1073150" cy="302895"/>
            </a:xfrm>
            <a:custGeom>
              <a:avLst/>
              <a:gdLst/>
              <a:ahLst/>
              <a:cxnLst/>
              <a:rect l="l" t="t" r="r" b="b"/>
              <a:pathLst>
                <a:path w="1073150" h="302895">
                  <a:moveTo>
                    <a:pt x="0" y="50378"/>
                  </a:moveTo>
                  <a:lnTo>
                    <a:pt x="3959" y="30769"/>
                  </a:lnTo>
                  <a:lnTo>
                    <a:pt x="14755" y="14755"/>
                  </a:lnTo>
                  <a:lnTo>
                    <a:pt x="30769" y="3959"/>
                  </a:lnTo>
                  <a:lnTo>
                    <a:pt x="50378" y="0"/>
                  </a:lnTo>
                  <a:lnTo>
                    <a:pt x="1022676" y="0"/>
                  </a:lnTo>
                  <a:lnTo>
                    <a:pt x="1042285" y="3959"/>
                  </a:lnTo>
                  <a:lnTo>
                    <a:pt x="1058299" y="14755"/>
                  </a:lnTo>
                  <a:lnTo>
                    <a:pt x="1069096" y="30769"/>
                  </a:lnTo>
                  <a:lnTo>
                    <a:pt x="1073055" y="50378"/>
                  </a:lnTo>
                  <a:lnTo>
                    <a:pt x="1073055" y="251890"/>
                  </a:lnTo>
                  <a:lnTo>
                    <a:pt x="1069096" y="271499"/>
                  </a:lnTo>
                  <a:lnTo>
                    <a:pt x="1058299" y="287513"/>
                  </a:lnTo>
                  <a:lnTo>
                    <a:pt x="1042285" y="298310"/>
                  </a:lnTo>
                  <a:lnTo>
                    <a:pt x="1022676" y="302269"/>
                  </a:lnTo>
                  <a:lnTo>
                    <a:pt x="50378" y="302269"/>
                  </a:lnTo>
                  <a:lnTo>
                    <a:pt x="30769" y="298310"/>
                  </a:lnTo>
                  <a:lnTo>
                    <a:pt x="14755" y="287513"/>
                  </a:lnTo>
                  <a:lnTo>
                    <a:pt x="3959" y="271499"/>
                  </a:lnTo>
                  <a:lnTo>
                    <a:pt x="0" y="251890"/>
                  </a:lnTo>
                  <a:lnTo>
                    <a:pt x="0" y="50378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952036" y="3735413"/>
            <a:ext cx="46990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0" dirty="0">
                <a:latin typeface="Trebuchet MS"/>
                <a:cs typeface="Trebuchet MS"/>
              </a:rPr>
              <a:t>Ker</a:t>
            </a:r>
            <a:r>
              <a:rPr sz="1300" spc="-15" dirty="0">
                <a:latin typeface="Trebuchet MS"/>
                <a:cs typeface="Trebuchet MS"/>
              </a:rPr>
              <a:t>n</a:t>
            </a:r>
            <a:r>
              <a:rPr sz="1300" spc="-4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l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739819" y="3067939"/>
            <a:ext cx="378460" cy="544830"/>
            <a:chOff x="3739819" y="3067939"/>
            <a:chExt cx="378460" cy="544830"/>
          </a:xfrm>
        </p:grpSpPr>
        <p:sp>
          <p:nvSpPr>
            <p:cNvPr id="79" name="object 79"/>
            <p:cNvSpPr/>
            <p:nvPr/>
          </p:nvSpPr>
          <p:spPr>
            <a:xfrm>
              <a:off x="3747439" y="3075559"/>
              <a:ext cx="363220" cy="529590"/>
            </a:xfrm>
            <a:custGeom>
              <a:avLst/>
              <a:gdLst/>
              <a:ahLst/>
              <a:cxnLst/>
              <a:rect l="l" t="t" r="r" b="b"/>
              <a:pathLst>
                <a:path w="363220" h="529589">
                  <a:moveTo>
                    <a:pt x="302260" y="0"/>
                  </a:moveTo>
                  <a:lnTo>
                    <a:pt x="60451" y="0"/>
                  </a:lnTo>
                  <a:lnTo>
                    <a:pt x="36920" y="4750"/>
                  </a:lnTo>
                  <a:lnTo>
                    <a:pt x="17705" y="17705"/>
                  </a:lnTo>
                  <a:lnTo>
                    <a:pt x="4750" y="36920"/>
                  </a:lnTo>
                  <a:lnTo>
                    <a:pt x="0" y="60451"/>
                  </a:lnTo>
                  <a:lnTo>
                    <a:pt x="0" y="468515"/>
                  </a:lnTo>
                  <a:lnTo>
                    <a:pt x="4750" y="492047"/>
                  </a:lnTo>
                  <a:lnTo>
                    <a:pt x="17705" y="511262"/>
                  </a:lnTo>
                  <a:lnTo>
                    <a:pt x="36920" y="524217"/>
                  </a:lnTo>
                  <a:lnTo>
                    <a:pt x="60451" y="528967"/>
                  </a:lnTo>
                  <a:lnTo>
                    <a:pt x="302260" y="528967"/>
                  </a:lnTo>
                  <a:lnTo>
                    <a:pt x="325791" y="524217"/>
                  </a:lnTo>
                  <a:lnTo>
                    <a:pt x="345006" y="511262"/>
                  </a:lnTo>
                  <a:lnTo>
                    <a:pt x="357961" y="492047"/>
                  </a:lnTo>
                  <a:lnTo>
                    <a:pt x="362712" y="468515"/>
                  </a:lnTo>
                  <a:lnTo>
                    <a:pt x="362712" y="60451"/>
                  </a:lnTo>
                  <a:lnTo>
                    <a:pt x="357961" y="36920"/>
                  </a:lnTo>
                  <a:lnTo>
                    <a:pt x="345006" y="17705"/>
                  </a:lnTo>
                  <a:lnTo>
                    <a:pt x="325791" y="4750"/>
                  </a:lnTo>
                  <a:lnTo>
                    <a:pt x="30226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747439" y="3075559"/>
              <a:ext cx="363220" cy="529590"/>
            </a:xfrm>
            <a:custGeom>
              <a:avLst/>
              <a:gdLst/>
              <a:ahLst/>
              <a:cxnLst/>
              <a:rect l="l" t="t" r="r" b="b"/>
              <a:pathLst>
                <a:path w="363220" h="529589">
                  <a:moveTo>
                    <a:pt x="0" y="60455"/>
                  </a:moveTo>
                  <a:lnTo>
                    <a:pt x="4750" y="36923"/>
                  </a:lnTo>
                  <a:lnTo>
                    <a:pt x="17706" y="17706"/>
                  </a:lnTo>
                  <a:lnTo>
                    <a:pt x="36923" y="4750"/>
                  </a:lnTo>
                  <a:lnTo>
                    <a:pt x="60455" y="0"/>
                  </a:lnTo>
                  <a:lnTo>
                    <a:pt x="302267" y="0"/>
                  </a:lnTo>
                  <a:lnTo>
                    <a:pt x="325799" y="4750"/>
                  </a:lnTo>
                  <a:lnTo>
                    <a:pt x="345016" y="17706"/>
                  </a:lnTo>
                  <a:lnTo>
                    <a:pt x="357972" y="36923"/>
                  </a:lnTo>
                  <a:lnTo>
                    <a:pt x="362722" y="60455"/>
                  </a:lnTo>
                  <a:lnTo>
                    <a:pt x="362722" y="468516"/>
                  </a:lnTo>
                  <a:lnTo>
                    <a:pt x="357972" y="492048"/>
                  </a:lnTo>
                  <a:lnTo>
                    <a:pt x="345016" y="511264"/>
                  </a:lnTo>
                  <a:lnTo>
                    <a:pt x="325799" y="524220"/>
                  </a:lnTo>
                  <a:lnTo>
                    <a:pt x="302267" y="528971"/>
                  </a:lnTo>
                  <a:lnTo>
                    <a:pt x="60455" y="528971"/>
                  </a:lnTo>
                  <a:lnTo>
                    <a:pt x="36923" y="524220"/>
                  </a:lnTo>
                  <a:lnTo>
                    <a:pt x="17706" y="511264"/>
                  </a:lnTo>
                  <a:lnTo>
                    <a:pt x="4750" y="492048"/>
                  </a:lnTo>
                  <a:lnTo>
                    <a:pt x="0" y="468516"/>
                  </a:lnTo>
                  <a:lnTo>
                    <a:pt x="0" y="60455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825784" y="3130867"/>
            <a:ext cx="173355" cy="41084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spc="-25" dirty="0">
                <a:latin typeface="Trebuchet MS"/>
                <a:cs typeface="Trebuchet MS"/>
              </a:rPr>
              <a:t>Process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253737" y="3068002"/>
            <a:ext cx="378460" cy="544195"/>
            <a:chOff x="4253737" y="3068002"/>
            <a:chExt cx="378460" cy="544195"/>
          </a:xfrm>
        </p:grpSpPr>
        <p:sp>
          <p:nvSpPr>
            <p:cNvPr id="83" name="object 83"/>
            <p:cNvSpPr/>
            <p:nvPr/>
          </p:nvSpPr>
          <p:spPr>
            <a:xfrm>
              <a:off x="4261294" y="3075558"/>
              <a:ext cx="363220" cy="529590"/>
            </a:xfrm>
            <a:custGeom>
              <a:avLst/>
              <a:gdLst/>
              <a:ahLst/>
              <a:cxnLst/>
              <a:rect l="l" t="t" r="r" b="b"/>
              <a:pathLst>
                <a:path w="363220" h="529589">
                  <a:moveTo>
                    <a:pt x="302259" y="0"/>
                  </a:moveTo>
                  <a:lnTo>
                    <a:pt x="60451" y="0"/>
                  </a:lnTo>
                  <a:lnTo>
                    <a:pt x="36920" y="4750"/>
                  </a:lnTo>
                  <a:lnTo>
                    <a:pt x="17705" y="17705"/>
                  </a:lnTo>
                  <a:lnTo>
                    <a:pt x="4750" y="36920"/>
                  </a:lnTo>
                  <a:lnTo>
                    <a:pt x="0" y="60451"/>
                  </a:lnTo>
                  <a:lnTo>
                    <a:pt x="0" y="468515"/>
                  </a:lnTo>
                  <a:lnTo>
                    <a:pt x="4750" y="492047"/>
                  </a:lnTo>
                  <a:lnTo>
                    <a:pt x="17705" y="511262"/>
                  </a:lnTo>
                  <a:lnTo>
                    <a:pt x="36920" y="524217"/>
                  </a:lnTo>
                  <a:lnTo>
                    <a:pt x="60451" y="528967"/>
                  </a:lnTo>
                  <a:lnTo>
                    <a:pt x="302259" y="528967"/>
                  </a:lnTo>
                  <a:lnTo>
                    <a:pt x="325793" y="524217"/>
                  </a:lnTo>
                  <a:lnTo>
                    <a:pt x="345012" y="511262"/>
                  </a:lnTo>
                  <a:lnTo>
                    <a:pt x="357972" y="492047"/>
                  </a:lnTo>
                  <a:lnTo>
                    <a:pt x="362724" y="468515"/>
                  </a:lnTo>
                  <a:lnTo>
                    <a:pt x="362724" y="60451"/>
                  </a:lnTo>
                  <a:lnTo>
                    <a:pt x="357972" y="36920"/>
                  </a:lnTo>
                  <a:lnTo>
                    <a:pt x="345012" y="17705"/>
                  </a:lnTo>
                  <a:lnTo>
                    <a:pt x="325793" y="4750"/>
                  </a:lnTo>
                  <a:lnTo>
                    <a:pt x="30225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61294" y="3075558"/>
              <a:ext cx="363220" cy="529590"/>
            </a:xfrm>
            <a:custGeom>
              <a:avLst/>
              <a:gdLst/>
              <a:ahLst/>
              <a:cxnLst/>
              <a:rect l="l" t="t" r="r" b="b"/>
              <a:pathLst>
                <a:path w="363220" h="529589">
                  <a:moveTo>
                    <a:pt x="0" y="60455"/>
                  </a:moveTo>
                  <a:lnTo>
                    <a:pt x="4750" y="36923"/>
                  </a:lnTo>
                  <a:lnTo>
                    <a:pt x="17706" y="17706"/>
                  </a:lnTo>
                  <a:lnTo>
                    <a:pt x="36923" y="4750"/>
                  </a:lnTo>
                  <a:lnTo>
                    <a:pt x="60455" y="0"/>
                  </a:lnTo>
                  <a:lnTo>
                    <a:pt x="302267" y="0"/>
                  </a:lnTo>
                  <a:lnTo>
                    <a:pt x="325799" y="4750"/>
                  </a:lnTo>
                  <a:lnTo>
                    <a:pt x="345016" y="17706"/>
                  </a:lnTo>
                  <a:lnTo>
                    <a:pt x="357972" y="36923"/>
                  </a:lnTo>
                  <a:lnTo>
                    <a:pt x="362722" y="60455"/>
                  </a:lnTo>
                  <a:lnTo>
                    <a:pt x="362722" y="468516"/>
                  </a:lnTo>
                  <a:lnTo>
                    <a:pt x="357972" y="492048"/>
                  </a:lnTo>
                  <a:lnTo>
                    <a:pt x="345016" y="511264"/>
                  </a:lnTo>
                  <a:lnTo>
                    <a:pt x="325799" y="524220"/>
                  </a:lnTo>
                  <a:lnTo>
                    <a:pt x="302267" y="528971"/>
                  </a:lnTo>
                  <a:lnTo>
                    <a:pt x="60455" y="528971"/>
                  </a:lnTo>
                  <a:lnTo>
                    <a:pt x="36923" y="524220"/>
                  </a:lnTo>
                  <a:lnTo>
                    <a:pt x="17706" y="511264"/>
                  </a:lnTo>
                  <a:lnTo>
                    <a:pt x="4750" y="492048"/>
                  </a:lnTo>
                  <a:lnTo>
                    <a:pt x="0" y="468516"/>
                  </a:lnTo>
                  <a:lnTo>
                    <a:pt x="0" y="60455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343968" y="3130867"/>
            <a:ext cx="173355" cy="41084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spc="-25" dirty="0">
                <a:latin typeface="Trebuchet MS"/>
                <a:cs typeface="Trebuchet MS"/>
              </a:rPr>
              <a:t>Process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762654" y="4042213"/>
            <a:ext cx="929005" cy="105346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650" spc="-105" dirty="0">
                <a:latin typeface="Trebuchet MS"/>
                <a:cs typeface="Trebuchet MS"/>
              </a:rPr>
              <a:t>H</a:t>
            </a:r>
            <a:r>
              <a:rPr sz="1650" spc="-75" dirty="0">
                <a:latin typeface="Trebuchet MS"/>
                <a:cs typeface="Trebuchet MS"/>
              </a:rPr>
              <a:t>yp</a:t>
            </a:r>
            <a:r>
              <a:rPr sz="1650" spc="-105" dirty="0">
                <a:latin typeface="Trebuchet MS"/>
                <a:cs typeface="Trebuchet MS"/>
              </a:rPr>
              <a:t>e</a:t>
            </a:r>
            <a:r>
              <a:rPr sz="1650" spc="-70" dirty="0">
                <a:latin typeface="Trebuchet MS"/>
                <a:cs typeface="Trebuchet MS"/>
              </a:rPr>
              <a:t>r</a:t>
            </a:r>
            <a:r>
              <a:rPr sz="1650" spc="-85" dirty="0">
                <a:latin typeface="Trebuchet MS"/>
                <a:cs typeface="Trebuchet MS"/>
              </a:rPr>
              <a:t>v</a:t>
            </a:r>
            <a:r>
              <a:rPr sz="1650" spc="-105" dirty="0">
                <a:latin typeface="Trebuchet MS"/>
                <a:cs typeface="Trebuchet MS"/>
              </a:rPr>
              <a:t>i</a:t>
            </a:r>
            <a:r>
              <a:rPr sz="1650" spc="-50" dirty="0">
                <a:latin typeface="Trebuchet MS"/>
                <a:cs typeface="Trebuchet MS"/>
              </a:rPr>
              <a:t>s</a:t>
            </a:r>
            <a:r>
              <a:rPr sz="1650" spc="-45" dirty="0">
                <a:latin typeface="Trebuchet MS"/>
                <a:cs typeface="Trebuchet MS"/>
              </a:rPr>
              <a:t>o</a:t>
            </a:r>
            <a:r>
              <a:rPr sz="1650" spc="-65" dirty="0">
                <a:latin typeface="Trebuchet MS"/>
                <a:cs typeface="Trebuchet MS"/>
              </a:rPr>
              <a:t>r</a:t>
            </a:r>
            <a:endParaRPr sz="1650">
              <a:latin typeface="Trebuchet MS"/>
              <a:cs typeface="Trebuchet MS"/>
            </a:endParaRPr>
          </a:p>
          <a:p>
            <a:pPr marL="100965" marR="92075" indent="-1905" algn="ctr">
              <a:lnSpc>
                <a:spcPts val="1900"/>
              </a:lnSpc>
              <a:spcBef>
                <a:spcPts val="1245"/>
              </a:spcBef>
            </a:pPr>
            <a:r>
              <a:rPr sz="1650" spc="-90" dirty="0">
                <a:latin typeface="Trebuchet MS"/>
                <a:cs typeface="Trebuchet MS"/>
              </a:rPr>
              <a:t>Virtual  </a:t>
            </a:r>
            <a:r>
              <a:rPr sz="1650" spc="45" dirty="0">
                <a:latin typeface="Trebuchet MS"/>
                <a:cs typeface="Trebuchet MS"/>
              </a:rPr>
              <a:t>M</a:t>
            </a:r>
            <a:r>
              <a:rPr sz="1650" spc="50" dirty="0">
                <a:latin typeface="Trebuchet MS"/>
                <a:cs typeface="Trebuchet MS"/>
              </a:rPr>
              <a:t>a</a:t>
            </a:r>
            <a:r>
              <a:rPr sz="1650" spc="-140" dirty="0">
                <a:latin typeface="Trebuchet MS"/>
                <a:cs typeface="Trebuchet MS"/>
              </a:rPr>
              <a:t>c</a:t>
            </a:r>
            <a:r>
              <a:rPr sz="1650" spc="-60" dirty="0">
                <a:latin typeface="Trebuchet MS"/>
                <a:cs typeface="Trebuchet MS"/>
              </a:rPr>
              <a:t>h</a:t>
            </a:r>
            <a:r>
              <a:rPr sz="1650" spc="-105" dirty="0">
                <a:latin typeface="Trebuchet MS"/>
                <a:cs typeface="Trebuchet MS"/>
              </a:rPr>
              <a:t>i</a:t>
            </a:r>
            <a:r>
              <a:rPr sz="1650" spc="-60" dirty="0">
                <a:latin typeface="Trebuchet MS"/>
                <a:cs typeface="Trebuchet MS"/>
              </a:rPr>
              <a:t>n</a:t>
            </a:r>
            <a:r>
              <a:rPr sz="1650" spc="-75" dirty="0">
                <a:latin typeface="Trebuchet MS"/>
                <a:cs typeface="Trebuchet MS"/>
              </a:rPr>
              <a:t>e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205882" y="4186402"/>
            <a:ext cx="1436370" cy="302895"/>
            <a:chOff x="5205882" y="4186402"/>
            <a:chExt cx="1436370" cy="302895"/>
          </a:xfrm>
        </p:grpSpPr>
        <p:sp>
          <p:nvSpPr>
            <p:cNvPr id="88" name="object 88"/>
            <p:cNvSpPr/>
            <p:nvPr/>
          </p:nvSpPr>
          <p:spPr>
            <a:xfrm>
              <a:off x="5213438" y="4193958"/>
              <a:ext cx="1421130" cy="287655"/>
            </a:xfrm>
            <a:custGeom>
              <a:avLst/>
              <a:gdLst/>
              <a:ahLst/>
              <a:cxnLst/>
              <a:rect l="l" t="t" r="r" b="b"/>
              <a:pathLst>
                <a:path w="1421129" h="287654">
                  <a:moveTo>
                    <a:pt x="1372806" y="0"/>
                  </a:moveTo>
                  <a:lnTo>
                    <a:pt x="47866" y="0"/>
                  </a:lnTo>
                  <a:lnTo>
                    <a:pt x="29232" y="3760"/>
                  </a:lnTo>
                  <a:lnTo>
                    <a:pt x="14017" y="14016"/>
                  </a:lnTo>
                  <a:lnTo>
                    <a:pt x="3760" y="29226"/>
                  </a:lnTo>
                  <a:lnTo>
                    <a:pt x="0" y="47853"/>
                  </a:lnTo>
                  <a:lnTo>
                    <a:pt x="0" y="239293"/>
                  </a:lnTo>
                  <a:lnTo>
                    <a:pt x="3760" y="257920"/>
                  </a:lnTo>
                  <a:lnTo>
                    <a:pt x="14017" y="273130"/>
                  </a:lnTo>
                  <a:lnTo>
                    <a:pt x="29232" y="283386"/>
                  </a:lnTo>
                  <a:lnTo>
                    <a:pt x="47866" y="287146"/>
                  </a:lnTo>
                  <a:lnTo>
                    <a:pt x="1372806" y="287146"/>
                  </a:lnTo>
                  <a:lnTo>
                    <a:pt x="1391435" y="283386"/>
                  </a:lnTo>
                  <a:lnTo>
                    <a:pt x="1406650" y="273130"/>
                  </a:lnTo>
                  <a:lnTo>
                    <a:pt x="1416910" y="257920"/>
                  </a:lnTo>
                  <a:lnTo>
                    <a:pt x="1420672" y="239293"/>
                  </a:lnTo>
                  <a:lnTo>
                    <a:pt x="1420672" y="47853"/>
                  </a:lnTo>
                  <a:lnTo>
                    <a:pt x="1416910" y="29226"/>
                  </a:lnTo>
                  <a:lnTo>
                    <a:pt x="1406650" y="14016"/>
                  </a:lnTo>
                  <a:lnTo>
                    <a:pt x="1391435" y="3760"/>
                  </a:lnTo>
                  <a:lnTo>
                    <a:pt x="137280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13438" y="4193958"/>
              <a:ext cx="1421130" cy="287655"/>
            </a:xfrm>
            <a:custGeom>
              <a:avLst/>
              <a:gdLst/>
              <a:ahLst/>
              <a:cxnLst/>
              <a:rect l="l" t="t" r="r" b="b"/>
              <a:pathLst>
                <a:path w="1421129" h="287654">
                  <a:moveTo>
                    <a:pt x="0" y="47860"/>
                  </a:moveTo>
                  <a:lnTo>
                    <a:pt x="3761" y="29231"/>
                  </a:lnTo>
                  <a:lnTo>
                    <a:pt x="14017" y="14018"/>
                  </a:lnTo>
                  <a:lnTo>
                    <a:pt x="29230" y="3761"/>
                  </a:lnTo>
                  <a:lnTo>
                    <a:pt x="47860" y="0"/>
                  </a:lnTo>
                  <a:lnTo>
                    <a:pt x="1372801" y="0"/>
                  </a:lnTo>
                  <a:lnTo>
                    <a:pt x="1391430" y="3761"/>
                  </a:lnTo>
                  <a:lnTo>
                    <a:pt x="1406644" y="14018"/>
                  </a:lnTo>
                  <a:lnTo>
                    <a:pt x="1416902" y="29231"/>
                  </a:lnTo>
                  <a:lnTo>
                    <a:pt x="1420664" y="47860"/>
                  </a:lnTo>
                  <a:lnTo>
                    <a:pt x="1420664" y="239295"/>
                  </a:lnTo>
                  <a:lnTo>
                    <a:pt x="1416902" y="257924"/>
                  </a:lnTo>
                  <a:lnTo>
                    <a:pt x="1406644" y="273137"/>
                  </a:lnTo>
                  <a:lnTo>
                    <a:pt x="1391430" y="283394"/>
                  </a:lnTo>
                  <a:lnTo>
                    <a:pt x="1372801" y="287155"/>
                  </a:lnTo>
                  <a:lnTo>
                    <a:pt x="47860" y="287155"/>
                  </a:lnTo>
                  <a:lnTo>
                    <a:pt x="29230" y="283394"/>
                  </a:lnTo>
                  <a:lnTo>
                    <a:pt x="14017" y="273137"/>
                  </a:lnTo>
                  <a:lnTo>
                    <a:pt x="3761" y="257924"/>
                  </a:lnTo>
                  <a:lnTo>
                    <a:pt x="0" y="239295"/>
                  </a:lnTo>
                  <a:lnTo>
                    <a:pt x="0" y="47860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573890" y="2911727"/>
            <a:ext cx="54800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"/>
              </a:spcBef>
            </a:pPr>
            <a:r>
              <a:rPr sz="1650" spc="70" dirty="0">
                <a:latin typeface="Trebuchet MS"/>
                <a:cs typeface="Trebuchet MS"/>
              </a:rPr>
              <a:t>VM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1300" spc="-45" dirty="0">
                <a:latin typeface="Trebuchet MS"/>
                <a:cs typeface="Trebuchet MS"/>
              </a:rPr>
              <a:t>Pr</a:t>
            </a:r>
            <a:r>
              <a:rPr sz="1300" spc="-5" dirty="0">
                <a:latin typeface="Trebuchet MS"/>
                <a:cs typeface="Trebuchet MS"/>
              </a:rPr>
              <a:t>o</a:t>
            </a:r>
            <a:r>
              <a:rPr sz="1300" spc="-8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e</a:t>
            </a:r>
            <a:r>
              <a:rPr sz="1300" spc="-10" dirty="0">
                <a:latin typeface="Trebuchet MS"/>
                <a:cs typeface="Trebuchet MS"/>
              </a:rPr>
              <a:t>s</a:t>
            </a:r>
            <a:r>
              <a:rPr sz="1300" spc="-15" dirty="0"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8878455" y="4186402"/>
            <a:ext cx="1436370" cy="302895"/>
            <a:chOff x="8878455" y="4186402"/>
            <a:chExt cx="1436370" cy="302895"/>
          </a:xfrm>
        </p:grpSpPr>
        <p:sp>
          <p:nvSpPr>
            <p:cNvPr id="92" name="object 92"/>
            <p:cNvSpPr/>
            <p:nvPr/>
          </p:nvSpPr>
          <p:spPr>
            <a:xfrm>
              <a:off x="8886012" y="4193958"/>
              <a:ext cx="1421130" cy="287655"/>
            </a:xfrm>
            <a:custGeom>
              <a:avLst/>
              <a:gdLst/>
              <a:ahLst/>
              <a:cxnLst/>
              <a:rect l="l" t="t" r="r" b="b"/>
              <a:pathLst>
                <a:path w="1421129" h="287654">
                  <a:moveTo>
                    <a:pt x="1372806" y="0"/>
                  </a:moveTo>
                  <a:lnTo>
                    <a:pt x="47853" y="0"/>
                  </a:lnTo>
                  <a:lnTo>
                    <a:pt x="29232" y="3760"/>
                  </a:lnTo>
                  <a:lnTo>
                    <a:pt x="14020" y="14016"/>
                  </a:lnTo>
                  <a:lnTo>
                    <a:pt x="3762" y="29226"/>
                  </a:lnTo>
                  <a:lnTo>
                    <a:pt x="0" y="47853"/>
                  </a:lnTo>
                  <a:lnTo>
                    <a:pt x="0" y="239293"/>
                  </a:lnTo>
                  <a:lnTo>
                    <a:pt x="3762" y="257920"/>
                  </a:lnTo>
                  <a:lnTo>
                    <a:pt x="14020" y="273130"/>
                  </a:lnTo>
                  <a:lnTo>
                    <a:pt x="29232" y="283386"/>
                  </a:lnTo>
                  <a:lnTo>
                    <a:pt x="47853" y="287146"/>
                  </a:lnTo>
                  <a:lnTo>
                    <a:pt x="1372806" y="287146"/>
                  </a:lnTo>
                  <a:lnTo>
                    <a:pt x="1391433" y="283386"/>
                  </a:lnTo>
                  <a:lnTo>
                    <a:pt x="1406644" y="273130"/>
                  </a:lnTo>
                  <a:lnTo>
                    <a:pt x="1416899" y="257920"/>
                  </a:lnTo>
                  <a:lnTo>
                    <a:pt x="1420660" y="239293"/>
                  </a:lnTo>
                  <a:lnTo>
                    <a:pt x="1420660" y="47853"/>
                  </a:lnTo>
                  <a:lnTo>
                    <a:pt x="1416899" y="29226"/>
                  </a:lnTo>
                  <a:lnTo>
                    <a:pt x="1406644" y="14016"/>
                  </a:lnTo>
                  <a:lnTo>
                    <a:pt x="1391433" y="3760"/>
                  </a:lnTo>
                  <a:lnTo>
                    <a:pt x="137280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886012" y="4193958"/>
              <a:ext cx="1421130" cy="287655"/>
            </a:xfrm>
            <a:custGeom>
              <a:avLst/>
              <a:gdLst/>
              <a:ahLst/>
              <a:cxnLst/>
              <a:rect l="l" t="t" r="r" b="b"/>
              <a:pathLst>
                <a:path w="1421129" h="287654">
                  <a:moveTo>
                    <a:pt x="0" y="47860"/>
                  </a:moveTo>
                  <a:lnTo>
                    <a:pt x="3761" y="29231"/>
                  </a:lnTo>
                  <a:lnTo>
                    <a:pt x="14017" y="14018"/>
                  </a:lnTo>
                  <a:lnTo>
                    <a:pt x="29230" y="3761"/>
                  </a:lnTo>
                  <a:lnTo>
                    <a:pt x="47860" y="0"/>
                  </a:lnTo>
                  <a:lnTo>
                    <a:pt x="1372801" y="0"/>
                  </a:lnTo>
                  <a:lnTo>
                    <a:pt x="1391430" y="3761"/>
                  </a:lnTo>
                  <a:lnTo>
                    <a:pt x="1406644" y="14018"/>
                  </a:lnTo>
                  <a:lnTo>
                    <a:pt x="1416902" y="29231"/>
                  </a:lnTo>
                  <a:lnTo>
                    <a:pt x="1420664" y="47860"/>
                  </a:lnTo>
                  <a:lnTo>
                    <a:pt x="1420664" y="239295"/>
                  </a:lnTo>
                  <a:lnTo>
                    <a:pt x="1416902" y="257924"/>
                  </a:lnTo>
                  <a:lnTo>
                    <a:pt x="1406644" y="273137"/>
                  </a:lnTo>
                  <a:lnTo>
                    <a:pt x="1391430" y="283394"/>
                  </a:lnTo>
                  <a:lnTo>
                    <a:pt x="1372801" y="287155"/>
                  </a:lnTo>
                  <a:lnTo>
                    <a:pt x="47860" y="287155"/>
                  </a:lnTo>
                  <a:lnTo>
                    <a:pt x="29230" y="283394"/>
                  </a:lnTo>
                  <a:lnTo>
                    <a:pt x="14017" y="273137"/>
                  </a:lnTo>
                  <a:lnTo>
                    <a:pt x="3761" y="257924"/>
                  </a:lnTo>
                  <a:lnTo>
                    <a:pt x="0" y="239295"/>
                  </a:lnTo>
                  <a:lnTo>
                    <a:pt x="0" y="47860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9200121" y="3251362"/>
            <a:ext cx="659130" cy="70929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650" spc="-80" dirty="0">
                <a:latin typeface="Trebuchet MS"/>
                <a:cs typeface="Trebuchet MS"/>
              </a:rPr>
              <a:t>Process</a:t>
            </a:r>
            <a:endParaRPr sz="1650">
              <a:latin typeface="Trebuchet MS"/>
              <a:cs typeface="Trebuchet MS"/>
            </a:endParaRPr>
          </a:p>
          <a:p>
            <a:pPr marL="22225" algn="ctr">
              <a:lnSpc>
                <a:spcPct val="100000"/>
              </a:lnSpc>
              <a:spcBef>
                <a:spcPts val="810"/>
              </a:spcBef>
            </a:pPr>
            <a:r>
              <a:rPr sz="1300" spc="-40" dirty="0">
                <a:latin typeface="Trebuchet MS"/>
                <a:cs typeface="Trebuchet MS"/>
              </a:rPr>
              <a:t>LibOS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093606" y="4027100"/>
            <a:ext cx="960119" cy="106870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55244" indent="40640">
              <a:lnSpc>
                <a:spcPct val="100000"/>
              </a:lnSpc>
              <a:spcBef>
                <a:spcPts val="1270"/>
              </a:spcBef>
            </a:pPr>
            <a:r>
              <a:rPr sz="1650" spc="-105" dirty="0">
                <a:latin typeface="Trebuchet MS"/>
                <a:cs typeface="Trebuchet MS"/>
              </a:rPr>
              <a:t>Exokernel</a:t>
            </a:r>
            <a:endParaRPr sz="1650">
              <a:latin typeface="Trebuchet MS"/>
              <a:cs typeface="Trebuchet MS"/>
            </a:endParaRPr>
          </a:p>
          <a:p>
            <a:pPr marL="12700" marR="5080" indent="42545">
              <a:lnSpc>
                <a:spcPts val="1900"/>
              </a:lnSpc>
              <a:spcBef>
                <a:spcPts val="1300"/>
              </a:spcBef>
            </a:pPr>
            <a:r>
              <a:rPr sz="1650" spc="-100" dirty="0">
                <a:latin typeface="Trebuchet MS"/>
                <a:cs typeface="Trebuchet MS"/>
              </a:rPr>
              <a:t>Library </a:t>
            </a:r>
            <a:r>
              <a:rPr sz="1650" spc="-40" dirty="0">
                <a:latin typeface="Trebuchet MS"/>
                <a:cs typeface="Trebuchet MS"/>
              </a:rPr>
              <a:t>OS  </a:t>
            </a:r>
            <a:r>
              <a:rPr sz="1650" spc="-120" dirty="0">
                <a:latin typeface="Trebuchet MS"/>
                <a:cs typeface="Trebuchet MS"/>
              </a:rPr>
              <a:t>(</a:t>
            </a:r>
            <a:r>
              <a:rPr sz="1650" spc="-125" dirty="0">
                <a:latin typeface="Trebuchet MS"/>
                <a:cs typeface="Trebuchet MS"/>
              </a:rPr>
              <a:t>E</a:t>
            </a:r>
            <a:r>
              <a:rPr sz="1650" spc="-155" dirty="0">
                <a:latin typeface="Trebuchet MS"/>
                <a:cs typeface="Trebuchet MS"/>
              </a:rPr>
              <a:t>x</a:t>
            </a:r>
            <a:r>
              <a:rPr sz="1650" spc="-45" dirty="0">
                <a:latin typeface="Trebuchet MS"/>
                <a:cs typeface="Trebuchet MS"/>
              </a:rPr>
              <a:t>o</a:t>
            </a:r>
            <a:r>
              <a:rPr sz="1650" spc="-160" dirty="0">
                <a:latin typeface="Trebuchet MS"/>
                <a:cs typeface="Trebuchet MS"/>
              </a:rPr>
              <a:t>k</a:t>
            </a:r>
            <a:r>
              <a:rPr sz="1650" spc="-105" dirty="0">
                <a:latin typeface="Trebuchet MS"/>
                <a:cs typeface="Trebuchet MS"/>
              </a:rPr>
              <a:t>e</a:t>
            </a:r>
            <a:r>
              <a:rPr sz="1650" spc="-85" dirty="0">
                <a:latin typeface="Trebuchet MS"/>
                <a:cs typeface="Trebuchet MS"/>
              </a:rPr>
              <a:t>r</a:t>
            </a:r>
            <a:r>
              <a:rPr sz="1650" spc="-60" dirty="0">
                <a:latin typeface="Trebuchet MS"/>
                <a:cs typeface="Trebuchet MS"/>
              </a:rPr>
              <a:t>n</a:t>
            </a:r>
            <a:r>
              <a:rPr sz="1650" spc="-105" dirty="0">
                <a:latin typeface="Trebuchet MS"/>
                <a:cs typeface="Trebuchet MS"/>
              </a:rPr>
              <a:t>e</a:t>
            </a:r>
            <a:r>
              <a:rPr sz="1650" spc="-120" dirty="0">
                <a:latin typeface="Trebuchet MS"/>
                <a:cs typeface="Trebuchet MS"/>
              </a:rPr>
              <a:t>l</a:t>
            </a:r>
            <a:r>
              <a:rPr sz="1650" spc="-105" dirty="0">
                <a:latin typeface="Trebuchet MS"/>
                <a:cs typeface="Trebuchet MS"/>
              </a:rPr>
              <a:t>)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402364" y="3642309"/>
            <a:ext cx="907415" cy="317500"/>
            <a:chOff x="5402364" y="3642309"/>
            <a:chExt cx="907415" cy="317500"/>
          </a:xfrm>
        </p:grpSpPr>
        <p:sp>
          <p:nvSpPr>
            <p:cNvPr id="97" name="object 97"/>
            <p:cNvSpPr/>
            <p:nvPr/>
          </p:nvSpPr>
          <p:spPr>
            <a:xfrm>
              <a:off x="5409920" y="3649865"/>
              <a:ext cx="892175" cy="302895"/>
            </a:xfrm>
            <a:custGeom>
              <a:avLst/>
              <a:gdLst/>
              <a:ahLst/>
              <a:cxnLst/>
              <a:rect l="l" t="t" r="r" b="b"/>
              <a:pathLst>
                <a:path w="892175" h="302895">
                  <a:moveTo>
                    <a:pt x="841311" y="0"/>
                  </a:moveTo>
                  <a:lnTo>
                    <a:pt x="50380" y="0"/>
                  </a:lnTo>
                  <a:lnTo>
                    <a:pt x="30769" y="3959"/>
                  </a:lnTo>
                  <a:lnTo>
                    <a:pt x="14755" y="14755"/>
                  </a:lnTo>
                  <a:lnTo>
                    <a:pt x="3959" y="30769"/>
                  </a:lnTo>
                  <a:lnTo>
                    <a:pt x="0" y="50380"/>
                  </a:lnTo>
                  <a:lnTo>
                    <a:pt x="0" y="251891"/>
                  </a:lnTo>
                  <a:lnTo>
                    <a:pt x="3959" y="271502"/>
                  </a:lnTo>
                  <a:lnTo>
                    <a:pt x="14755" y="287516"/>
                  </a:lnTo>
                  <a:lnTo>
                    <a:pt x="30769" y="298313"/>
                  </a:lnTo>
                  <a:lnTo>
                    <a:pt x="50380" y="302272"/>
                  </a:lnTo>
                  <a:lnTo>
                    <a:pt x="841311" y="302272"/>
                  </a:lnTo>
                  <a:lnTo>
                    <a:pt x="860922" y="298313"/>
                  </a:lnTo>
                  <a:lnTo>
                    <a:pt x="876936" y="287516"/>
                  </a:lnTo>
                  <a:lnTo>
                    <a:pt x="887733" y="271502"/>
                  </a:lnTo>
                  <a:lnTo>
                    <a:pt x="891692" y="251891"/>
                  </a:lnTo>
                  <a:lnTo>
                    <a:pt x="891692" y="50380"/>
                  </a:lnTo>
                  <a:lnTo>
                    <a:pt x="887733" y="30769"/>
                  </a:lnTo>
                  <a:lnTo>
                    <a:pt x="876936" y="14755"/>
                  </a:lnTo>
                  <a:lnTo>
                    <a:pt x="860922" y="3959"/>
                  </a:lnTo>
                  <a:lnTo>
                    <a:pt x="841311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409920" y="3649865"/>
              <a:ext cx="892175" cy="302895"/>
            </a:xfrm>
            <a:custGeom>
              <a:avLst/>
              <a:gdLst/>
              <a:ahLst/>
              <a:cxnLst/>
              <a:rect l="l" t="t" r="r" b="b"/>
              <a:pathLst>
                <a:path w="892175" h="302895">
                  <a:moveTo>
                    <a:pt x="0" y="50379"/>
                  </a:moveTo>
                  <a:lnTo>
                    <a:pt x="3959" y="30769"/>
                  </a:lnTo>
                  <a:lnTo>
                    <a:pt x="14755" y="14755"/>
                  </a:lnTo>
                  <a:lnTo>
                    <a:pt x="30769" y="3959"/>
                  </a:lnTo>
                  <a:lnTo>
                    <a:pt x="50379" y="0"/>
                  </a:lnTo>
                  <a:lnTo>
                    <a:pt x="841314" y="0"/>
                  </a:lnTo>
                  <a:lnTo>
                    <a:pt x="860924" y="3959"/>
                  </a:lnTo>
                  <a:lnTo>
                    <a:pt x="876937" y="14755"/>
                  </a:lnTo>
                  <a:lnTo>
                    <a:pt x="887734" y="30769"/>
                  </a:lnTo>
                  <a:lnTo>
                    <a:pt x="891693" y="50379"/>
                  </a:lnTo>
                  <a:lnTo>
                    <a:pt x="891693" y="251890"/>
                  </a:lnTo>
                  <a:lnTo>
                    <a:pt x="887734" y="271499"/>
                  </a:lnTo>
                  <a:lnTo>
                    <a:pt x="876937" y="287513"/>
                  </a:lnTo>
                  <a:lnTo>
                    <a:pt x="860924" y="298310"/>
                  </a:lnTo>
                  <a:lnTo>
                    <a:pt x="841314" y="302269"/>
                  </a:lnTo>
                  <a:lnTo>
                    <a:pt x="50379" y="302269"/>
                  </a:lnTo>
                  <a:lnTo>
                    <a:pt x="30769" y="298310"/>
                  </a:lnTo>
                  <a:lnTo>
                    <a:pt x="14755" y="287513"/>
                  </a:lnTo>
                  <a:lnTo>
                    <a:pt x="3959" y="271499"/>
                  </a:lnTo>
                  <a:lnTo>
                    <a:pt x="0" y="251890"/>
                  </a:lnTo>
                  <a:lnTo>
                    <a:pt x="0" y="50379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641149" y="3682504"/>
            <a:ext cx="41592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80" dirty="0">
                <a:latin typeface="Trebuchet MS"/>
                <a:cs typeface="Trebuchet MS"/>
              </a:rPr>
              <a:t>Li</a:t>
            </a:r>
            <a:r>
              <a:rPr sz="1300" spc="-30" dirty="0">
                <a:latin typeface="Trebuchet MS"/>
                <a:cs typeface="Trebuchet MS"/>
              </a:rPr>
              <a:t>b</a:t>
            </a:r>
            <a:r>
              <a:rPr sz="1300" spc="15" dirty="0">
                <a:latin typeface="Trebuchet MS"/>
                <a:cs typeface="Trebuchet MS"/>
              </a:rPr>
              <a:t>O</a:t>
            </a:r>
            <a:r>
              <a:rPr sz="1300" spc="-25" dirty="0"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179618" y="4027100"/>
            <a:ext cx="1470025" cy="106870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650" spc="-75" dirty="0">
                <a:latin typeface="Trebuchet MS"/>
                <a:cs typeface="Trebuchet MS"/>
              </a:rPr>
              <a:t>Hypervisor</a:t>
            </a:r>
            <a:endParaRPr sz="1650">
              <a:latin typeface="Trebuchet MS"/>
              <a:cs typeface="Trebuchet MS"/>
            </a:endParaRPr>
          </a:p>
          <a:p>
            <a:pPr marL="38100" marR="30480" algn="ctr">
              <a:lnSpc>
                <a:spcPts val="1900"/>
              </a:lnSpc>
              <a:spcBef>
                <a:spcPts val="1300"/>
              </a:spcBef>
            </a:pPr>
            <a:r>
              <a:rPr sz="1650" spc="-105" dirty="0">
                <a:latin typeface="Trebuchet MS"/>
                <a:cs typeface="Trebuchet MS"/>
              </a:rPr>
              <a:t>Unikernel,</a:t>
            </a:r>
            <a:r>
              <a:rPr sz="1650" spc="-20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Dune,  </a:t>
            </a:r>
            <a:r>
              <a:rPr sz="1650" spc="-150" dirty="0">
                <a:latin typeface="Trebuchet MS"/>
                <a:cs typeface="Trebuchet MS"/>
              </a:rPr>
              <a:t>EbbRT,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OS</a:t>
            </a:r>
            <a:r>
              <a:rPr sz="1575" spc="-75" baseline="26455" dirty="0">
                <a:latin typeface="Trebuchet MS"/>
                <a:cs typeface="Trebuchet MS"/>
              </a:rPr>
              <a:t>v</a:t>
            </a:r>
            <a:endParaRPr sz="1575" baseline="26455">
              <a:latin typeface="Trebuchet MS"/>
              <a:cs typeface="Trebuchet MS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883475" y="4186402"/>
            <a:ext cx="1768475" cy="302895"/>
            <a:chOff x="6883475" y="4186402"/>
            <a:chExt cx="1768475" cy="302895"/>
          </a:xfrm>
        </p:grpSpPr>
        <p:sp>
          <p:nvSpPr>
            <p:cNvPr id="102" name="object 102"/>
            <p:cNvSpPr/>
            <p:nvPr/>
          </p:nvSpPr>
          <p:spPr>
            <a:xfrm>
              <a:off x="6891032" y="4193958"/>
              <a:ext cx="1753235" cy="287655"/>
            </a:xfrm>
            <a:custGeom>
              <a:avLst/>
              <a:gdLst/>
              <a:ahLst/>
              <a:cxnLst/>
              <a:rect l="l" t="t" r="r" b="b"/>
              <a:pathLst>
                <a:path w="1753234" h="287654">
                  <a:moveTo>
                    <a:pt x="1705305" y="0"/>
                  </a:moveTo>
                  <a:lnTo>
                    <a:pt x="47866" y="0"/>
                  </a:lnTo>
                  <a:lnTo>
                    <a:pt x="29232" y="3760"/>
                  </a:lnTo>
                  <a:lnTo>
                    <a:pt x="14017" y="14016"/>
                  </a:lnTo>
                  <a:lnTo>
                    <a:pt x="3760" y="29226"/>
                  </a:lnTo>
                  <a:lnTo>
                    <a:pt x="0" y="47853"/>
                  </a:lnTo>
                  <a:lnTo>
                    <a:pt x="0" y="239293"/>
                  </a:lnTo>
                  <a:lnTo>
                    <a:pt x="3760" y="257920"/>
                  </a:lnTo>
                  <a:lnTo>
                    <a:pt x="14017" y="273130"/>
                  </a:lnTo>
                  <a:lnTo>
                    <a:pt x="29232" y="283386"/>
                  </a:lnTo>
                  <a:lnTo>
                    <a:pt x="47866" y="287146"/>
                  </a:lnTo>
                  <a:lnTo>
                    <a:pt x="1705305" y="287146"/>
                  </a:lnTo>
                  <a:lnTo>
                    <a:pt x="1723931" y="283386"/>
                  </a:lnTo>
                  <a:lnTo>
                    <a:pt x="1739142" y="273130"/>
                  </a:lnTo>
                  <a:lnTo>
                    <a:pt x="1749398" y="257920"/>
                  </a:lnTo>
                  <a:lnTo>
                    <a:pt x="1753158" y="239293"/>
                  </a:lnTo>
                  <a:lnTo>
                    <a:pt x="1753158" y="47853"/>
                  </a:lnTo>
                  <a:lnTo>
                    <a:pt x="1749398" y="29226"/>
                  </a:lnTo>
                  <a:lnTo>
                    <a:pt x="1739142" y="14016"/>
                  </a:lnTo>
                  <a:lnTo>
                    <a:pt x="1723931" y="3760"/>
                  </a:lnTo>
                  <a:lnTo>
                    <a:pt x="1705305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891032" y="4193958"/>
              <a:ext cx="1753235" cy="287655"/>
            </a:xfrm>
            <a:custGeom>
              <a:avLst/>
              <a:gdLst/>
              <a:ahLst/>
              <a:cxnLst/>
              <a:rect l="l" t="t" r="r" b="b"/>
              <a:pathLst>
                <a:path w="1753234" h="287654">
                  <a:moveTo>
                    <a:pt x="0" y="47859"/>
                  </a:moveTo>
                  <a:lnTo>
                    <a:pt x="3761" y="29230"/>
                  </a:lnTo>
                  <a:lnTo>
                    <a:pt x="14017" y="14017"/>
                  </a:lnTo>
                  <a:lnTo>
                    <a:pt x="29230" y="3761"/>
                  </a:lnTo>
                  <a:lnTo>
                    <a:pt x="47859" y="0"/>
                  </a:lnTo>
                  <a:lnTo>
                    <a:pt x="1705297" y="0"/>
                  </a:lnTo>
                  <a:lnTo>
                    <a:pt x="1723926" y="3761"/>
                  </a:lnTo>
                  <a:lnTo>
                    <a:pt x="1739140" y="14017"/>
                  </a:lnTo>
                  <a:lnTo>
                    <a:pt x="1749398" y="29230"/>
                  </a:lnTo>
                  <a:lnTo>
                    <a:pt x="1753160" y="47859"/>
                  </a:lnTo>
                  <a:lnTo>
                    <a:pt x="1753160" y="239296"/>
                  </a:lnTo>
                  <a:lnTo>
                    <a:pt x="1749398" y="257925"/>
                  </a:lnTo>
                  <a:lnTo>
                    <a:pt x="1739140" y="273138"/>
                  </a:lnTo>
                  <a:lnTo>
                    <a:pt x="1723926" y="283394"/>
                  </a:lnTo>
                  <a:lnTo>
                    <a:pt x="1705297" y="287155"/>
                  </a:lnTo>
                  <a:lnTo>
                    <a:pt x="47859" y="287155"/>
                  </a:lnTo>
                  <a:lnTo>
                    <a:pt x="29230" y="283394"/>
                  </a:lnTo>
                  <a:lnTo>
                    <a:pt x="14017" y="273138"/>
                  </a:lnTo>
                  <a:lnTo>
                    <a:pt x="3761" y="257925"/>
                  </a:lnTo>
                  <a:lnTo>
                    <a:pt x="0" y="239296"/>
                  </a:lnTo>
                  <a:lnTo>
                    <a:pt x="0" y="47859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6883475" y="3642309"/>
            <a:ext cx="770890" cy="468630"/>
            <a:chOff x="6883475" y="3642309"/>
            <a:chExt cx="770890" cy="468630"/>
          </a:xfrm>
        </p:grpSpPr>
        <p:sp>
          <p:nvSpPr>
            <p:cNvPr id="105" name="object 105"/>
            <p:cNvSpPr/>
            <p:nvPr/>
          </p:nvSpPr>
          <p:spPr>
            <a:xfrm>
              <a:off x="6891032" y="3649865"/>
              <a:ext cx="756285" cy="454025"/>
            </a:xfrm>
            <a:custGeom>
              <a:avLst/>
              <a:gdLst/>
              <a:ahLst/>
              <a:cxnLst/>
              <a:rect l="l" t="t" r="r" b="b"/>
              <a:pathLst>
                <a:path w="756284" h="454025">
                  <a:moveTo>
                    <a:pt x="680110" y="0"/>
                  </a:moveTo>
                  <a:lnTo>
                    <a:pt x="75565" y="0"/>
                  </a:lnTo>
                  <a:lnTo>
                    <a:pt x="46152" y="5938"/>
                  </a:lnTo>
                  <a:lnTo>
                    <a:pt x="22132" y="22132"/>
                  </a:lnTo>
                  <a:lnTo>
                    <a:pt x="5938" y="46152"/>
                  </a:lnTo>
                  <a:lnTo>
                    <a:pt x="0" y="75565"/>
                  </a:lnTo>
                  <a:lnTo>
                    <a:pt x="0" y="377837"/>
                  </a:lnTo>
                  <a:lnTo>
                    <a:pt x="5938" y="407250"/>
                  </a:lnTo>
                  <a:lnTo>
                    <a:pt x="22132" y="431269"/>
                  </a:lnTo>
                  <a:lnTo>
                    <a:pt x="46152" y="447464"/>
                  </a:lnTo>
                  <a:lnTo>
                    <a:pt x="75565" y="453402"/>
                  </a:lnTo>
                  <a:lnTo>
                    <a:pt x="680110" y="453402"/>
                  </a:lnTo>
                  <a:lnTo>
                    <a:pt x="709523" y="447464"/>
                  </a:lnTo>
                  <a:lnTo>
                    <a:pt x="733542" y="431269"/>
                  </a:lnTo>
                  <a:lnTo>
                    <a:pt x="749736" y="407250"/>
                  </a:lnTo>
                  <a:lnTo>
                    <a:pt x="755675" y="377837"/>
                  </a:lnTo>
                  <a:lnTo>
                    <a:pt x="755675" y="75565"/>
                  </a:lnTo>
                  <a:lnTo>
                    <a:pt x="749736" y="46152"/>
                  </a:lnTo>
                  <a:lnTo>
                    <a:pt x="733542" y="22132"/>
                  </a:lnTo>
                  <a:lnTo>
                    <a:pt x="709523" y="5938"/>
                  </a:lnTo>
                  <a:lnTo>
                    <a:pt x="68011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91032" y="3649865"/>
              <a:ext cx="756285" cy="454025"/>
            </a:xfrm>
            <a:custGeom>
              <a:avLst/>
              <a:gdLst/>
              <a:ahLst/>
              <a:cxnLst/>
              <a:rect l="l" t="t" r="r" b="b"/>
              <a:pathLst>
                <a:path w="756284" h="454025">
                  <a:moveTo>
                    <a:pt x="0" y="75569"/>
                  </a:moveTo>
                  <a:lnTo>
                    <a:pt x="5938" y="46154"/>
                  </a:lnTo>
                  <a:lnTo>
                    <a:pt x="22133" y="22133"/>
                  </a:lnTo>
                  <a:lnTo>
                    <a:pt x="46154" y="5938"/>
                  </a:lnTo>
                  <a:lnTo>
                    <a:pt x="75568" y="0"/>
                  </a:lnTo>
                  <a:lnTo>
                    <a:pt x="680104" y="0"/>
                  </a:lnTo>
                  <a:lnTo>
                    <a:pt x="709518" y="5938"/>
                  </a:lnTo>
                  <a:lnTo>
                    <a:pt x="733538" y="22133"/>
                  </a:lnTo>
                  <a:lnTo>
                    <a:pt x="749734" y="46154"/>
                  </a:lnTo>
                  <a:lnTo>
                    <a:pt x="755672" y="75569"/>
                  </a:lnTo>
                  <a:lnTo>
                    <a:pt x="755672" y="377834"/>
                  </a:lnTo>
                  <a:lnTo>
                    <a:pt x="749734" y="407249"/>
                  </a:lnTo>
                  <a:lnTo>
                    <a:pt x="733538" y="431269"/>
                  </a:lnTo>
                  <a:lnTo>
                    <a:pt x="709518" y="447464"/>
                  </a:lnTo>
                  <a:lnTo>
                    <a:pt x="680104" y="453402"/>
                  </a:lnTo>
                  <a:lnTo>
                    <a:pt x="75568" y="453402"/>
                  </a:lnTo>
                  <a:lnTo>
                    <a:pt x="46154" y="447464"/>
                  </a:lnTo>
                  <a:lnTo>
                    <a:pt x="22133" y="431269"/>
                  </a:lnTo>
                  <a:lnTo>
                    <a:pt x="5938" y="407249"/>
                  </a:lnTo>
                  <a:lnTo>
                    <a:pt x="0" y="377834"/>
                  </a:lnTo>
                  <a:lnTo>
                    <a:pt x="0" y="75569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013079" y="3758082"/>
            <a:ext cx="1405255" cy="13373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  <a:tabLst>
                <a:tab pos="857250" algn="l"/>
              </a:tabLst>
            </a:pPr>
            <a:r>
              <a:rPr sz="1950" spc="-142" baseline="2136" dirty="0">
                <a:latin typeface="Trebuchet MS"/>
                <a:cs typeface="Trebuchet MS"/>
              </a:rPr>
              <a:t>L</a:t>
            </a:r>
            <a:r>
              <a:rPr sz="1950" spc="-135" baseline="2136" dirty="0">
                <a:latin typeface="Trebuchet MS"/>
                <a:cs typeface="Trebuchet MS"/>
              </a:rPr>
              <a:t>4</a:t>
            </a:r>
            <a:r>
              <a:rPr sz="1950" spc="-217" baseline="2136" dirty="0">
                <a:latin typeface="Trebuchet MS"/>
                <a:cs typeface="Trebuchet MS"/>
              </a:rPr>
              <a:t>L</a:t>
            </a:r>
            <a:r>
              <a:rPr sz="1950" spc="-127" baseline="2136" dirty="0">
                <a:latin typeface="Trebuchet MS"/>
                <a:cs typeface="Trebuchet MS"/>
              </a:rPr>
              <a:t>i</a:t>
            </a:r>
            <a:r>
              <a:rPr sz="1950" spc="-89" baseline="2136" dirty="0">
                <a:latin typeface="Trebuchet MS"/>
                <a:cs typeface="Trebuchet MS"/>
              </a:rPr>
              <a:t>nu</a:t>
            </a:r>
            <a:r>
              <a:rPr sz="1950" spc="-127" baseline="2136" dirty="0">
                <a:latin typeface="Trebuchet MS"/>
                <a:cs typeface="Trebuchet MS"/>
              </a:rPr>
              <a:t>x</a:t>
            </a:r>
            <a:r>
              <a:rPr sz="1950" baseline="2136" dirty="0">
                <a:latin typeface="Trebuchet MS"/>
                <a:cs typeface="Trebuchet MS"/>
              </a:rPr>
              <a:t>	</a:t>
            </a:r>
            <a:r>
              <a:rPr sz="1300" spc="-45" dirty="0">
                <a:latin typeface="Trebuchet MS"/>
                <a:cs typeface="Trebuchet MS"/>
              </a:rPr>
              <a:t>Pr</a:t>
            </a:r>
            <a:r>
              <a:rPr sz="1300" spc="-5" dirty="0">
                <a:latin typeface="Trebuchet MS"/>
                <a:cs typeface="Trebuchet MS"/>
              </a:rPr>
              <a:t>o</a:t>
            </a:r>
            <a:r>
              <a:rPr sz="1300" spc="-8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e</a:t>
            </a:r>
            <a:r>
              <a:rPr sz="1300" spc="-10" dirty="0">
                <a:latin typeface="Trebuchet MS"/>
                <a:cs typeface="Trebuchet MS"/>
              </a:rPr>
              <a:t>s</a:t>
            </a:r>
            <a:r>
              <a:rPr sz="1300" spc="-15" dirty="0"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rebuchet MS"/>
              <a:cs typeface="Trebuchet MS"/>
            </a:endParaRPr>
          </a:p>
          <a:p>
            <a:pPr marL="394970" indent="-145415">
              <a:lnSpc>
                <a:spcPct val="100000"/>
              </a:lnSpc>
            </a:pPr>
            <a:r>
              <a:rPr sz="1650" spc="-75" dirty="0">
                <a:latin typeface="Trebuchet MS"/>
                <a:cs typeface="Trebuchet MS"/>
              </a:rPr>
              <a:t>Microkernel</a:t>
            </a:r>
            <a:endParaRPr sz="1650">
              <a:latin typeface="Trebuchet MS"/>
              <a:cs typeface="Trebuchet MS"/>
            </a:endParaRPr>
          </a:p>
          <a:p>
            <a:pPr marL="144780" marR="125095" indent="635" algn="ctr">
              <a:lnSpc>
                <a:spcPts val="1900"/>
              </a:lnSpc>
              <a:spcBef>
                <a:spcPts val="1300"/>
              </a:spcBef>
            </a:pPr>
            <a:r>
              <a:rPr sz="1650" spc="-105" dirty="0">
                <a:latin typeface="Trebuchet MS"/>
                <a:cs typeface="Trebuchet MS"/>
              </a:rPr>
              <a:t>L4Linux  </a:t>
            </a:r>
            <a:r>
              <a:rPr sz="1650" spc="35" dirty="0">
                <a:latin typeface="Trebuchet MS"/>
                <a:cs typeface="Trebuchet MS"/>
              </a:rPr>
              <a:t>(</a:t>
            </a:r>
            <a:r>
              <a:rPr sz="1650" spc="40" dirty="0">
                <a:latin typeface="Trebuchet MS"/>
                <a:cs typeface="Trebuchet MS"/>
              </a:rPr>
              <a:t>M</a:t>
            </a:r>
            <a:r>
              <a:rPr sz="1650" spc="-100" dirty="0">
                <a:latin typeface="Trebuchet MS"/>
                <a:cs typeface="Trebuchet MS"/>
              </a:rPr>
              <a:t>i</a:t>
            </a:r>
            <a:r>
              <a:rPr sz="1650" spc="-140" dirty="0">
                <a:latin typeface="Trebuchet MS"/>
                <a:cs typeface="Trebuchet MS"/>
              </a:rPr>
              <a:t>c</a:t>
            </a:r>
            <a:r>
              <a:rPr sz="1650" spc="-110" dirty="0">
                <a:latin typeface="Trebuchet MS"/>
                <a:cs typeface="Trebuchet MS"/>
              </a:rPr>
              <a:t>r</a:t>
            </a:r>
            <a:r>
              <a:rPr sz="1650" spc="-45" dirty="0">
                <a:latin typeface="Trebuchet MS"/>
                <a:cs typeface="Trebuchet MS"/>
              </a:rPr>
              <a:t>o</a:t>
            </a:r>
            <a:r>
              <a:rPr sz="1650" spc="-155" dirty="0">
                <a:latin typeface="Trebuchet MS"/>
                <a:cs typeface="Trebuchet MS"/>
              </a:rPr>
              <a:t>k</a:t>
            </a:r>
            <a:r>
              <a:rPr sz="1650" spc="-105" dirty="0">
                <a:latin typeface="Trebuchet MS"/>
                <a:cs typeface="Trebuchet MS"/>
              </a:rPr>
              <a:t>e</a:t>
            </a:r>
            <a:r>
              <a:rPr sz="1650" spc="-80" dirty="0">
                <a:latin typeface="Trebuchet MS"/>
                <a:cs typeface="Trebuchet MS"/>
              </a:rPr>
              <a:t>r</a:t>
            </a:r>
            <a:r>
              <a:rPr sz="1650" spc="-60" dirty="0">
                <a:latin typeface="Trebuchet MS"/>
                <a:cs typeface="Trebuchet MS"/>
              </a:rPr>
              <a:t>n</a:t>
            </a:r>
            <a:r>
              <a:rPr sz="1650" spc="-105" dirty="0">
                <a:latin typeface="Trebuchet MS"/>
                <a:cs typeface="Trebuchet MS"/>
              </a:rPr>
              <a:t>e</a:t>
            </a:r>
            <a:r>
              <a:rPr sz="1650" spc="-114" dirty="0">
                <a:latin typeface="Trebuchet MS"/>
                <a:cs typeface="Trebuchet MS"/>
              </a:rPr>
              <a:t>l</a:t>
            </a:r>
            <a:r>
              <a:rPr sz="1650" spc="-105" dirty="0">
                <a:latin typeface="Trebuchet MS"/>
                <a:cs typeface="Trebuchet MS"/>
              </a:rPr>
              <a:t>)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142874" y="4186402"/>
            <a:ext cx="1405890" cy="302895"/>
            <a:chOff x="142874" y="4186402"/>
            <a:chExt cx="1405890" cy="302895"/>
          </a:xfrm>
        </p:grpSpPr>
        <p:sp>
          <p:nvSpPr>
            <p:cNvPr id="109" name="object 109"/>
            <p:cNvSpPr/>
            <p:nvPr/>
          </p:nvSpPr>
          <p:spPr>
            <a:xfrm>
              <a:off x="150431" y="4193958"/>
              <a:ext cx="1390650" cy="287655"/>
            </a:xfrm>
            <a:custGeom>
              <a:avLst/>
              <a:gdLst/>
              <a:ahLst/>
              <a:cxnLst/>
              <a:rect l="l" t="t" r="r" b="b"/>
              <a:pathLst>
                <a:path w="1390650" h="287654">
                  <a:moveTo>
                    <a:pt x="1342580" y="0"/>
                  </a:moveTo>
                  <a:lnTo>
                    <a:pt x="47859" y="0"/>
                  </a:lnTo>
                  <a:lnTo>
                    <a:pt x="29230" y="3760"/>
                  </a:lnTo>
                  <a:lnTo>
                    <a:pt x="14017" y="14016"/>
                  </a:lnTo>
                  <a:lnTo>
                    <a:pt x="3761" y="29226"/>
                  </a:lnTo>
                  <a:lnTo>
                    <a:pt x="0" y="47853"/>
                  </a:lnTo>
                  <a:lnTo>
                    <a:pt x="0" y="239293"/>
                  </a:lnTo>
                  <a:lnTo>
                    <a:pt x="3761" y="257920"/>
                  </a:lnTo>
                  <a:lnTo>
                    <a:pt x="14017" y="273130"/>
                  </a:lnTo>
                  <a:lnTo>
                    <a:pt x="29230" y="283386"/>
                  </a:lnTo>
                  <a:lnTo>
                    <a:pt x="47859" y="287146"/>
                  </a:lnTo>
                  <a:lnTo>
                    <a:pt x="1342580" y="287146"/>
                  </a:lnTo>
                  <a:lnTo>
                    <a:pt x="1361207" y="283386"/>
                  </a:lnTo>
                  <a:lnTo>
                    <a:pt x="1376418" y="273130"/>
                  </a:lnTo>
                  <a:lnTo>
                    <a:pt x="1386673" y="257920"/>
                  </a:lnTo>
                  <a:lnTo>
                    <a:pt x="1390434" y="239293"/>
                  </a:lnTo>
                  <a:lnTo>
                    <a:pt x="1390434" y="47853"/>
                  </a:lnTo>
                  <a:lnTo>
                    <a:pt x="1386673" y="29226"/>
                  </a:lnTo>
                  <a:lnTo>
                    <a:pt x="1376418" y="14016"/>
                  </a:lnTo>
                  <a:lnTo>
                    <a:pt x="1361207" y="3760"/>
                  </a:lnTo>
                  <a:lnTo>
                    <a:pt x="1342580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0431" y="4193958"/>
              <a:ext cx="1390650" cy="287655"/>
            </a:xfrm>
            <a:custGeom>
              <a:avLst/>
              <a:gdLst/>
              <a:ahLst/>
              <a:cxnLst/>
              <a:rect l="l" t="t" r="r" b="b"/>
              <a:pathLst>
                <a:path w="1390650" h="287654">
                  <a:moveTo>
                    <a:pt x="0" y="47859"/>
                  </a:moveTo>
                  <a:lnTo>
                    <a:pt x="3761" y="29230"/>
                  </a:lnTo>
                  <a:lnTo>
                    <a:pt x="14017" y="14017"/>
                  </a:lnTo>
                  <a:lnTo>
                    <a:pt x="29230" y="3761"/>
                  </a:lnTo>
                  <a:lnTo>
                    <a:pt x="47859" y="0"/>
                  </a:lnTo>
                  <a:lnTo>
                    <a:pt x="1342574" y="0"/>
                  </a:lnTo>
                  <a:lnTo>
                    <a:pt x="1361203" y="3761"/>
                  </a:lnTo>
                  <a:lnTo>
                    <a:pt x="1376417" y="14017"/>
                  </a:lnTo>
                  <a:lnTo>
                    <a:pt x="1386675" y="29230"/>
                  </a:lnTo>
                  <a:lnTo>
                    <a:pt x="1390437" y="47859"/>
                  </a:lnTo>
                  <a:lnTo>
                    <a:pt x="1390437" y="239296"/>
                  </a:lnTo>
                  <a:lnTo>
                    <a:pt x="1386675" y="257925"/>
                  </a:lnTo>
                  <a:lnTo>
                    <a:pt x="1376417" y="273138"/>
                  </a:lnTo>
                  <a:lnTo>
                    <a:pt x="1361203" y="283394"/>
                  </a:lnTo>
                  <a:lnTo>
                    <a:pt x="1342574" y="287155"/>
                  </a:lnTo>
                  <a:lnTo>
                    <a:pt x="47859" y="287155"/>
                  </a:lnTo>
                  <a:lnTo>
                    <a:pt x="29230" y="283394"/>
                  </a:lnTo>
                  <a:lnTo>
                    <a:pt x="14017" y="273138"/>
                  </a:lnTo>
                  <a:lnTo>
                    <a:pt x="3761" y="257925"/>
                  </a:lnTo>
                  <a:lnTo>
                    <a:pt x="0" y="239296"/>
                  </a:lnTo>
                  <a:lnTo>
                    <a:pt x="0" y="47859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24793" y="4042213"/>
            <a:ext cx="65913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384">
              <a:lnSpc>
                <a:spcPct val="156300"/>
              </a:lnSpc>
              <a:spcBef>
                <a:spcPts val="95"/>
              </a:spcBef>
            </a:pPr>
            <a:r>
              <a:rPr sz="1650" spc="-100" dirty="0">
                <a:latin typeface="Trebuchet MS"/>
                <a:cs typeface="Trebuchet MS"/>
              </a:rPr>
              <a:t>Kernel  </a:t>
            </a:r>
            <a:r>
              <a:rPr sz="1650" spc="-105" dirty="0">
                <a:latin typeface="Trebuchet MS"/>
                <a:cs typeface="Trebuchet MS"/>
              </a:rPr>
              <a:t>P</a:t>
            </a:r>
            <a:r>
              <a:rPr sz="1650" spc="-95" dirty="0">
                <a:latin typeface="Trebuchet MS"/>
                <a:cs typeface="Trebuchet MS"/>
              </a:rPr>
              <a:t>r</a:t>
            </a:r>
            <a:r>
              <a:rPr sz="1650" spc="-45" dirty="0">
                <a:latin typeface="Trebuchet MS"/>
                <a:cs typeface="Trebuchet MS"/>
              </a:rPr>
              <a:t>o</a:t>
            </a:r>
            <a:r>
              <a:rPr sz="1650" spc="-135" dirty="0">
                <a:latin typeface="Trebuchet MS"/>
                <a:cs typeface="Trebuchet MS"/>
              </a:rPr>
              <a:t>c</a:t>
            </a:r>
            <a:r>
              <a:rPr sz="1650" spc="-105" dirty="0">
                <a:latin typeface="Trebuchet MS"/>
                <a:cs typeface="Trebuchet MS"/>
              </a:rPr>
              <a:t>e</a:t>
            </a:r>
            <a:r>
              <a:rPr sz="1650" spc="-50" dirty="0">
                <a:latin typeface="Trebuchet MS"/>
                <a:cs typeface="Trebuchet MS"/>
              </a:rPr>
              <a:t>s</a:t>
            </a:r>
            <a:r>
              <a:rPr sz="1650" spc="-20" dirty="0">
                <a:latin typeface="Trebuchet MS"/>
                <a:cs typeface="Trebuchet MS"/>
              </a:rPr>
              <a:t>s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09122" y="3581856"/>
            <a:ext cx="1073150" cy="468630"/>
            <a:chOff x="309122" y="3581856"/>
            <a:chExt cx="1073150" cy="468630"/>
          </a:xfrm>
        </p:grpSpPr>
        <p:sp>
          <p:nvSpPr>
            <p:cNvPr id="113" name="object 113"/>
            <p:cNvSpPr/>
            <p:nvPr/>
          </p:nvSpPr>
          <p:spPr>
            <a:xfrm>
              <a:off x="316679" y="3589413"/>
              <a:ext cx="1058545" cy="454025"/>
            </a:xfrm>
            <a:custGeom>
              <a:avLst/>
              <a:gdLst/>
              <a:ahLst/>
              <a:cxnLst/>
              <a:rect l="l" t="t" r="r" b="b"/>
              <a:pathLst>
                <a:path w="1058545" h="454025">
                  <a:moveTo>
                    <a:pt x="982378" y="0"/>
                  </a:moveTo>
                  <a:lnTo>
                    <a:pt x="75568" y="0"/>
                  </a:lnTo>
                  <a:lnTo>
                    <a:pt x="46153" y="5938"/>
                  </a:lnTo>
                  <a:lnTo>
                    <a:pt x="22133" y="22132"/>
                  </a:lnTo>
                  <a:lnTo>
                    <a:pt x="5938" y="46152"/>
                  </a:lnTo>
                  <a:lnTo>
                    <a:pt x="0" y="75565"/>
                  </a:lnTo>
                  <a:lnTo>
                    <a:pt x="0" y="377837"/>
                  </a:lnTo>
                  <a:lnTo>
                    <a:pt x="5938" y="407250"/>
                  </a:lnTo>
                  <a:lnTo>
                    <a:pt x="22133" y="431269"/>
                  </a:lnTo>
                  <a:lnTo>
                    <a:pt x="46153" y="447464"/>
                  </a:lnTo>
                  <a:lnTo>
                    <a:pt x="75568" y="453402"/>
                  </a:lnTo>
                  <a:lnTo>
                    <a:pt x="982378" y="453402"/>
                  </a:lnTo>
                  <a:lnTo>
                    <a:pt x="1011790" y="447464"/>
                  </a:lnTo>
                  <a:lnTo>
                    <a:pt x="1035810" y="431269"/>
                  </a:lnTo>
                  <a:lnTo>
                    <a:pt x="1052004" y="407250"/>
                  </a:lnTo>
                  <a:lnTo>
                    <a:pt x="1057943" y="377837"/>
                  </a:lnTo>
                  <a:lnTo>
                    <a:pt x="1057943" y="75565"/>
                  </a:lnTo>
                  <a:lnTo>
                    <a:pt x="1052004" y="46152"/>
                  </a:lnTo>
                  <a:lnTo>
                    <a:pt x="1035810" y="22132"/>
                  </a:lnTo>
                  <a:lnTo>
                    <a:pt x="1011790" y="5938"/>
                  </a:lnTo>
                  <a:lnTo>
                    <a:pt x="98237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16679" y="3589413"/>
              <a:ext cx="1058545" cy="454025"/>
            </a:xfrm>
            <a:custGeom>
              <a:avLst/>
              <a:gdLst/>
              <a:ahLst/>
              <a:cxnLst/>
              <a:rect l="l" t="t" r="r" b="b"/>
              <a:pathLst>
                <a:path w="1058545" h="454025">
                  <a:moveTo>
                    <a:pt x="0" y="75568"/>
                  </a:moveTo>
                  <a:lnTo>
                    <a:pt x="5938" y="46153"/>
                  </a:lnTo>
                  <a:lnTo>
                    <a:pt x="22133" y="22133"/>
                  </a:lnTo>
                  <a:lnTo>
                    <a:pt x="46153" y="5938"/>
                  </a:lnTo>
                  <a:lnTo>
                    <a:pt x="75568" y="0"/>
                  </a:lnTo>
                  <a:lnTo>
                    <a:pt x="982373" y="0"/>
                  </a:lnTo>
                  <a:lnTo>
                    <a:pt x="1011788" y="5938"/>
                  </a:lnTo>
                  <a:lnTo>
                    <a:pt x="1035808" y="22133"/>
                  </a:lnTo>
                  <a:lnTo>
                    <a:pt x="1052003" y="46153"/>
                  </a:lnTo>
                  <a:lnTo>
                    <a:pt x="1057941" y="75568"/>
                  </a:lnTo>
                  <a:lnTo>
                    <a:pt x="1057941" y="377835"/>
                  </a:lnTo>
                  <a:lnTo>
                    <a:pt x="1052003" y="407250"/>
                  </a:lnTo>
                  <a:lnTo>
                    <a:pt x="1035808" y="431270"/>
                  </a:lnTo>
                  <a:lnTo>
                    <a:pt x="1011788" y="447465"/>
                  </a:lnTo>
                  <a:lnTo>
                    <a:pt x="982373" y="453404"/>
                  </a:lnTo>
                  <a:lnTo>
                    <a:pt x="75568" y="453404"/>
                  </a:lnTo>
                  <a:lnTo>
                    <a:pt x="46153" y="447465"/>
                  </a:lnTo>
                  <a:lnTo>
                    <a:pt x="22133" y="431270"/>
                  </a:lnTo>
                  <a:lnTo>
                    <a:pt x="5938" y="407250"/>
                  </a:lnTo>
                  <a:lnTo>
                    <a:pt x="0" y="377835"/>
                  </a:lnTo>
                  <a:lnTo>
                    <a:pt x="0" y="75568"/>
                  </a:lnTo>
                  <a:close/>
                </a:path>
              </a:pathLst>
            </a:custGeom>
            <a:ln w="15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562432" y="3690061"/>
            <a:ext cx="54800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45" dirty="0">
                <a:latin typeface="Trebuchet MS"/>
                <a:cs typeface="Trebuchet MS"/>
              </a:rPr>
              <a:t>Pr</a:t>
            </a:r>
            <a:r>
              <a:rPr sz="1300" spc="-5" dirty="0">
                <a:latin typeface="Trebuchet MS"/>
                <a:cs typeface="Trebuchet MS"/>
              </a:rPr>
              <a:t>o</a:t>
            </a:r>
            <a:r>
              <a:rPr sz="1300" spc="-8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e</a:t>
            </a:r>
            <a:r>
              <a:rPr sz="1300" spc="-10" dirty="0">
                <a:latin typeface="Trebuchet MS"/>
                <a:cs typeface="Trebuchet MS"/>
              </a:rPr>
              <a:t>s</a:t>
            </a:r>
            <a:r>
              <a:rPr sz="1300" spc="-15" dirty="0"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0843209" y="3596969"/>
            <a:ext cx="786130" cy="106045"/>
          </a:xfrm>
          <a:custGeom>
            <a:avLst/>
            <a:gdLst/>
            <a:ahLst/>
            <a:cxnLst/>
            <a:rect l="l" t="t" r="r" b="b"/>
            <a:pathLst>
              <a:path w="786129" h="106045">
                <a:moveTo>
                  <a:pt x="272034" y="15113"/>
                </a:moveTo>
                <a:lnTo>
                  <a:pt x="0" y="15113"/>
                </a:lnTo>
                <a:lnTo>
                  <a:pt x="0" y="105791"/>
                </a:lnTo>
                <a:lnTo>
                  <a:pt x="272034" y="105791"/>
                </a:lnTo>
                <a:lnTo>
                  <a:pt x="272034" y="15113"/>
                </a:lnTo>
                <a:close/>
              </a:path>
              <a:path w="786129" h="106045">
                <a:moveTo>
                  <a:pt x="785888" y="0"/>
                </a:moveTo>
                <a:lnTo>
                  <a:pt x="498741" y="0"/>
                </a:lnTo>
                <a:lnTo>
                  <a:pt x="498741" y="90678"/>
                </a:lnTo>
                <a:lnTo>
                  <a:pt x="785888" y="90678"/>
                </a:lnTo>
                <a:lnTo>
                  <a:pt x="785888" y="0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0387"/>
            <a:ext cx="8773160" cy="14566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sz="4400" spc="-225" dirty="0"/>
              <a:t>Automatic </a:t>
            </a:r>
            <a:r>
              <a:rPr sz="4400" spc="-200" dirty="0"/>
              <a:t>Binary </a:t>
            </a:r>
            <a:r>
              <a:rPr sz="4400" spc="-235" dirty="0"/>
              <a:t>Optimization</a:t>
            </a:r>
            <a:r>
              <a:rPr sz="4400" spc="-595" dirty="0"/>
              <a:t> </a:t>
            </a:r>
            <a:r>
              <a:rPr sz="4400" spc="-55" dirty="0"/>
              <a:t>Module  </a:t>
            </a:r>
            <a:r>
              <a:rPr sz="4400" spc="-65" dirty="0"/>
              <a:t>(ABOM)</a:t>
            </a:r>
            <a:endParaRPr sz="4400"/>
          </a:p>
          <a:p>
            <a:pPr marL="2267585">
              <a:lnSpc>
                <a:spcPts val="1175"/>
              </a:lnSpc>
            </a:pPr>
            <a:r>
              <a:rPr sz="1150" dirty="0">
                <a:latin typeface="Courier New"/>
                <a:cs typeface="Courier New"/>
              </a:rPr>
              <a:t>00000000000eb6a0 &lt;</a:t>
            </a:r>
            <a:r>
              <a:rPr sz="115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read&gt;: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2815" y="642467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53092" y="1774013"/>
          <a:ext cx="4742180" cy="34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050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eb6a9: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200"/>
                        </a:lnSpc>
                      </a:pPr>
                      <a:r>
                        <a:rPr sz="1150" spc="-5" dirty="0">
                          <a:latin typeface="Courier New"/>
                          <a:cs typeface="Courier New"/>
                        </a:rPr>
                        <a:t>b8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200"/>
                        </a:lnSpc>
                      </a:pPr>
                      <a:r>
                        <a:rPr sz="1150" spc="5" dirty="0">
                          <a:latin typeface="Courier New"/>
                          <a:cs typeface="Courier New"/>
                        </a:rPr>
                        <a:t>00 00 00</a:t>
                      </a:r>
                      <a:r>
                        <a:rPr sz="115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50" dirty="0">
                          <a:latin typeface="Courier New"/>
                          <a:cs typeface="Courier New"/>
                        </a:rPr>
                        <a:t>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ts val="120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mov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$0x0,%eax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50">
                <a:tc>
                  <a:txBody>
                    <a:bodyPr/>
                    <a:lstStyle/>
                    <a:p>
                      <a:pPr marL="31750">
                        <a:lnSpc>
                          <a:spcPts val="125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eb6ae: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250"/>
                        </a:lnSpc>
                      </a:pPr>
                      <a:r>
                        <a:rPr sz="1150" spc="-5" dirty="0">
                          <a:latin typeface="Courier New"/>
                          <a:cs typeface="Courier New"/>
                        </a:rPr>
                        <a:t>0f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25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05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ts val="1250"/>
                        </a:lnSpc>
                      </a:pPr>
                      <a:r>
                        <a:rPr sz="1150" spc="-5" dirty="0">
                          <a:latin typeface="Courier New"/>
                          <a:cs typeface="Courier New"/>
                        </a:rPr>
                        <a:t>syscall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72142" y="2479724"/>
            <a:ext cx="2938780" cy="375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10"/>
              </a:spcBef>
            </a:pPr>
            <a:r>
              <a:rPr sz="1150" dirty="0">
                <a:latin typeface="Courier New"/>
                <a:cs typeface="Courier New"/>
              </a:rPr>
              <a:t>00000000000eb6a0 &lt;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read&gt;: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  <a:tabLst>
                <a:tab pos="1160145" algn="l"/>
              </a:tabLst>
            </a:pPr>
            <a:r>
              <a:rPr sz="1150" dirty="0">
                <a:latin typeface="Courier New"/>
                <a:cs typeface="Courier New"/>
              </a:rPr>
              <a:t>eb6a9:	</a:t>
            </a:r>
            <a:r>
              <a:rPr sz="1150" spc="5" dirty="0">
                <a:latin typeface="Courier New"/>
                <a:cs typeface="Courier New"/>
              </a:rPr>
              <a:t>ff 14 25 08 00 60</a:t>
            </a:r>
            <a:r>
              <a:rPr sz="1150" spc="-11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ff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353" y="2652164"/>
            <a:ext cx="467359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ourier New"/>
                <a:cs typeface="Courier New"/>
              </a:rPr>
              <a:t>callq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6284" y="2652164"/>
            <a:ext cx="170243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ourier New"/>
                <a:cs typeface="Courier New"/>
              </a:rPr>
              <a:t>*0xffffffffff600008</a:t>
            </a:r>
            <a:endParaRPr sz="115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53092" y="4570109"/>
          <a:ext cx="4740910" cy="34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050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10330: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200"/>
                        </a:lnSpc>
                      </a:pPr>
                      <a:r>
                        <a:rPr sz="1150" spc="-5" dirty="0">
                          <a:latin typeface="Courier New"/>
                          <a:cs typeface="Courier New"/>
                        </a:rPr>
                        <a:t>48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200"/>
                        </a:lnSpc>
                      </a:pPr>
                      <a:r>
                        <a:rPr sz="1150" spc="5" dirty="0">
                          <a:latin typeface="Courier New"/>
                          <a:cs typeface="Courier New"/>
                        </a:rPr>
                        <a:t>c7 c0 0f 00 00</a:t>
                      </a:r>
                      <a:r>
                        <a:rPr sz="115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50" dirty="0">
                          <a:latin typeface="Courier New"/>
                          <a:cs typeface="Courier New"/>
                        </a:rPr>
                        <a:t>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20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mov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$0xf,%rax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50">
                <a:tc>
                  <a:txBody>
                    <a:bodyPr/>
                    <a:lstStyle/>
                    <a:p>
                      <a:pPr marL="31750">
                        <a:lnSpc>
                          <a:spcPts val="125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10337: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250"/>
                        </a:lnSpc>
                      </a:pPr>
                      <a:r>
                        <a:rPr sz="115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50" dirty="0">
                          <a:latin typeface="Courier New"/>
                          <a:cs typeface="Courier New"/>
                        </a:rPr>
                        <a:t>f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25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05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250"/>
                        </a:lnSpc>
                      </a:pPr>
                      <a:r>
                        <a:rPr sz="1150" spc="-5" dirty="0">
                          <a:latin typeface="Courier New"/>
                          <a:cs typeface="Courier New"/>
                        </a:rPr>
                        <a:t>syscall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53092" y="5407699"/>
          <a:ext cx="5624195" cy="34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056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10330: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200"/>
                        </a:lnSpc>
                      </a:pPr>
                      <a:r>
                        <a:rPr sz="1150" spc="-5" dirty="0">
                          <a:latin typeface="Courier New"/>
                          <a:cs typeface="Courier New"/>
                        </a:rPr>
                        <a:t>ff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200"/>
                        </a:lnSpc>
                      </a:pPr>
                      <a:r>
                        <a:rPr sz="1150" spc="5" dirty="0">
                          <a:latin typeface="Courier New"/>
                          <a:cs typeface="Courier New"/>
                        </a:rPr>
                        <a:t>14 25 80 00 60</a:t>
                      </a:r>
                      <a:r>
                        <a:rPr sz="115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50" dirty="0">
                          <a:latin typeface="Courier New"/>
                          <a:cs typeface="Courier New"/>
                        </a:rPr>
                        <a:t>ff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20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callq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*0xffffffffff600080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56">
                <a:tc>
                  <a:txBody>
                    <a:bodyPr/>
                    <a:lstStyle/>
                    <a:p>
                      <a:pPr marL="31750">
                        <a:lnSpc>
                          <a:spcPts val="125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10337: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250"/>
                        </a:lnSpc>
                      </a:pPr>
                      <a:r>
                        <a:rPr sz="115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50" dirty="0">
                          <a:latin typeface="Courier New"/>
                          <a:cs typeface="Courier New"/>
                        </a:rPr>
                        <a:t>f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250"/>
                        </a:lnSpc>
                      </a:pPr>
                      <a:r>
                        <a:rPr sz="1150" dirty="0">
                          <a:latin typeface="Courier New"/>
                          <a:cs typeface="Courier New"/>
                        </a:rPr>
                        <a:t>05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250"/>
                        </a:lnSpc>
                      </a:pPr>
                      <a:r>
                        <a:rPr sz="1150" spc="-5" dirty="0">
                          <a:latin typeface="Courier New"/>
                          <a:cs typeface="Courier New"/>
                        </a:rPr>
                        <a:t>syscall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5253732" y="2163961"/>
            <a:ext cx="591820" cy="271145"/>
            <a:chOff x="5253732" y="2163961"/>
            <a:chExt cx="591820" cy="271145"/>
          </a:xfrm>
        </p:grpSpPr>
        <p:sp>
          <p:nvSpPr>
            <p:cNvPr id="11" name="object 11"/>
            <p:cNvSpPr/>
            <p:nvPr/>
          </p:nvSpPr>
          <p:spPr>
            <a:xfrm>
              <a:off x="5257838" y="2168067"/>
              <a:ext cx="583565" cy="262890"/>
            </a:xfrm>
            <a:custGeom>
              <a:avLst/>
              <a:gdLst/>
              <a:ahLst/>
              <a:cxnLst/>
              <a:rect l="l" t="t" r="r" b="b"/>
              <a:pathLst>
                <a:path w="583564" h="262889">
                  <a:moveTo>
                    <a:pt x="437273" y="0"/>
                  </a:moveTo>
                  <a:lnTo>
                    <a:pt x="145757" y="0"/>
                  </a:lnTo>
                  <a:lnTo>
                    <a:pt x="145757" y="131381"/>
                  </a:lnTo>
                  <a:lnTo>
                    <a:pt x="0" y="131381"/>
                  </a:lnTo>
                  <a:lnTo>
                    <a:pt x="291515" y="262775"/>
                  </a:lnTo>
                  <a:lnTo>
                    <a:pt x="583031" y="131381"/>
                  </a:lnTo>
                  <a:lnTo>
                    <a:pt x="437273" y="131381"/>
                  </a:lnTo>
                  <a:lnTo>
                    <a:pt x="43727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838" y="2168067"/>
              <a:ext cx="583565" cy="262890"/>
            </a:xfrm>
            <a:custGeom>
              <a:avLst/>
              <a:gdLst/>
              <a:ahLst/>
              <a:cxnLst/>
              <a:rect l="l" t="t" r="r" b="b"/>
              <a:pathLst>
                <a:path w="583564" h="262889">
                  <a:moveTo>
                    <a:pt x="0" y="131387"/>
                  </a:moveTo>
                  <a:lnTo>
                    <a:pt x="145758" y="131387"/>
                  </a:lnTo>
                  <a:lnTo>
                    <a:pt x="145758" y="0"/>
                  </a:lnTo>
                  <a:lnTo>
                    <a:pt x="437274" y="0"/>
                  </a:lnTo>
                  <a:lnTo>
                    <a:pt x="437274" y="131387"/>
                  </a:lnTo>
                  <a:lnTo>
                    <a:pt x="583032" y="131387"/>
                  </a:lnTo>
                  <a:lnTo>
                    <a:pt x="291516" y="262775"/>
                  </a:lnTo>
                  <a:lnTo>
                    <a:pt x="0" y="131387"/>
                  </a:lnTo>
                  <a:close/>
                </a:path>
              </a:pathLst>
            </a:custGeom>
            <a:ln w="8211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82017" y="2167672"/>
            <a:ext cx="175006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0" dirty="0">
                <a:latin typeface="Trebuchet MS"/>
                <a:cs typeface="Trebuchet MS"/>
              </a:rPr>
              <a:t>7-Byte </a:t>
            </a:r>
            <a:r>
              <a:rPr sz="1150" spc="-55" dirty="0">
                <a:latin typeface="Trebuchet MS"/>
                <a:cs typeface="Trebuchet MS"/>
              </a:rPr>
              <a:t>Replacement </a:t>
            </a:r>
            <a:r>
              <a:rPr sz="1150" spc="-50" dirty="0">
                <a:latin typeface="Trebuchet MS"/>
                <a:cs typeface="Trebuchet MS"/>
              </a:rPr>
              <a:t>(Case</a:t>
            </a:r>
            <a:r>
              <a:rPr sz="1150" spc="-170" dirty="0">
                <a:latin typeface="Trebuchet MS"/>
                <a:cs typeface="Trebuchet MS"/>
              </a:rPr>
              <a:t> </a:t>
            </a:r>
            <a:r>
              <a:rPr sz="1150" spc="-45" dirty="0">
                <a:latin typeface="Trebuchet MS"/>
                <a:cs typeface="Trebuchet MS"/>
              </a:rPr>
              <a:t>1)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53732" y="4931317"/>
            <a:ext cx="591820" cy="271145"/>
            <a:chOff x="5253732" y="4931317"/>
            <a:chExt cx="591820" cy="271145"/>
          </a:xfrm>
        </p:grpSpPr>
        <p:sp>
          <p:nvSpPr>
            <p:cNvPr id="15" name="object 15"/>
            <p:cNvSpPr/>
            <p:nvPr/>
          </p:nvSpPr>
          <p:spPr>
            <a:xfrm>
              <a:off x="5257838" y="4935423"/>
              <a:ext cx="583565" cy="262890"/>
            </a:xfrm>
            <a:custGeom>
              <a:avLst/>
              <a:gdLst/>
              <a:ahLst/>
              <a:cxnLst/>
              <a:rect l="l" t="t" r="r" b="b"/>
              <a:pathLst>
                <a:path w="583564" h="262889">
                  <a:moveTo>
                    <a:pt x="437273" y="0"/>
                  </a:moveTo>
                  <a:lnTo>
                    <a:pt x="145757" y="0"/>
                  </a:lnTo>
                  <a:lnTo>
                    <a:pt x="145757" y="131381"/>
                  </a:lnTo>
                  <a:lnTo>
                    <a:pt x="0" y="131381"/>
                  </a:lnTo>
                  <a:lnTo>
                    <a:pt x="291515" y="262775"/>
                  </a:lnTo>
                  <a:lnTo>
                    <a:pt x="583031" y="131381"/>
                  </a:lnTo>
                  <a:lnTo>
                    <a:pt x="437273" y="131381"/>
                  </a:lnTo>
                  <a:lnTo>
                    <a:pt x="43727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7838" y="4935423"/>
              <a:ext cx="583565" cy="262890"/>
            </a:xfrm>
            <a:custGeom>
              <a:avLst/>
              <a:gdLst/>
              <a:ahLst/>
              <a:cxnLst/>
              <a:rect l="l" t="t" r="r" b="b"/>
              <a:pathLst>
                <a:path w="583564" h="262889">
                  <a:moveTo>
                    <a:pt x="0" y="131387"/>
                  </a:moveTo>
                  <a:lnTo>
                    <a:pt x="145758" y="131387"/>
                  </a:lnTo>
                  <a:lnTo>
                    <a:pt x="145758" y="0"/>
                  </a:lnTo>
                  <a:lnTo>
                    <a:pt x="437274" y="0"/>
                  </a:lnTo>
                  <a:lnTo>
                    <a:pt x="437274" y="131387"/>
                  </a:lnTo>
                  <a:lnTo>
                    <a:pt x="583032" y="131387"/>
                  </a:lnTo>
                  <a:lnTo>
                    <a:pt x="291516" y="262775"/>
                  </a:lnTo>
                  <a:lnTo>
                    <a:pt x="0" y="131387"/>
                  </a:lnTo>
                  <a:close/>
                </a:path>
              </a:pathLst>
            </a:custGeom>
            <a:ln w="8211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72142" y="6240689"/>
            <a:ext cx="555625" cy="383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ourier New"/>
                <a:cs typeface="Courier New"/>
              </a:rPr>
              <a:t>10330: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50" dirty="0">
                <a:latin typeface="Courier New"/>
                <a:cs typeface="Courier New"/>
              </a:rPr>
              <a:t>10337</a:t>
            </a:r>
            <a:r>
              <a:rPr sz="1150" spc="5" dirty="0">
                <a:latin typeface="Courier New"/>
                <a:cs typeface="Courier New"/>
              </a:rPr>
              <a:t>: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9727" y="6240689"/>
            <a:ext cx="4439285" cy="383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70"/>
              </a:spcBef>
              <a:tabLst>
                <a:tab pos="2131060" algn="l"/>
                <a:tab pos="2748915" algn="l"/>
              </a:tabLst>
            </a:pPr>
            <a:r>
              <a:rPr sz="1150" dirty="0">
                <a:latin typeface="Courier New"/>
                <a:cs typeface="Courier New"/>
              </a:rPr>
              <a:t>f</a:t>
            </a:r>
            <a:r>
              <a:rPr sz="1150" spc="5" dirty="0">
                <a:latin typeface="Courier New"/>
                <a:cs typeface="Courier New"/>
              </a:rPr>
              <a:t>f</a:t>
            </a:r>
            <a:r>
              <a:rPr sz="1150" dirty="0">
                <a:latin typeface="Courier New"/>
                <a:cs typeface="Courier New"/>
              </a:rPr>
              <a:t> 1</a:t>
            </a:r>
            <a:r>
              <a:rPr sz="1150" spc="5" dirty="0">
                <a:latin typeface="Courier New"/>
                <a:cs typeface="Courier New"/>
              </a:rPr>
              <a:t>4</a:t>
            </a:r>
            <a:r>
              <a:rPr sz="1150" dirty="0">
                <a:latin typeface="Courier New"/>
                <a:cs typeface="Courier New"/>
              </a:rPr>
              <a:t> 2</a:t>
            </a:r>
            <a:r>
              <a:rPr sz="1150" spc="5" dirty="0">
                <a:latin typeface="Courier New"/>
                <a:cs typeface="Courier New"/>
              </a:rPr>
              <a:t>5</a:t>
            </a:r>
            <a:r>
              <a:rPr sz="1150" dirty="0">
                <a:latin typeface="Courier New"/>
                <a:cs typeface="Courier New"/>
              </a:rPr>
              <a:t> 8</a:t>
            </a:r>
            <a:r>
              <a:rPr sz="1150" spc="5" dirty="0">
                <a:latin typeface="Courier New"/>
                <a:cs typeface="Courier New"/>
              </a:rPr>
              <a:t>0</a:t>
            </a:r>
            <a:r>
              <a:rPr sz="1150" dirty="0">
                <a:latin typeface="Courier New"/>
                <a:cs typeface="Courier New"/>
              </a:rPr>
              <a:t> 0</a:t>
            </a:r>
            <a:r>
              <a:rPr sz="1150" spc="5" dirty="0">
                <a:latin typeface="Courier New"/>
                <a:cs typeface="Courier New"/>
              </a:rPr>
              <a:t>0</a:t>
            </a:r>
            <a:r>
              <a:rPr sz="1150" dirty="0">
                <a:latin typeface="Courier New"/>
                <a:cs typeface="Courier New"/>
              </a:rPr>
              <a:t> 6</a:t>
            </a:r>
            <a:r>
              <a:rPr sz="1150" spc="5" dirty="0">
                <a:latin typeface="Courier New"/>
                <a:cs typeface="Courier New"/>
              </a:rPr>
              <a:t>0</a:t>
            </a:r>
            <a:r>
              <a:rPr sz="1150" dirty="0">
                <a:latin typeface="Courier New"/>
                <a:cs typeface="Courier New"/>
              </a:rPr>
              <a:t> f</a:t>
            </a:r>
            <a:r>
              <a:rPr sz="1150" spc="5" dirty="0">
                <a:latin typeface="Courier New"/>
                <a:cs typeface="Courier New"/>
              </a:rPr>
              <a:t>f</a:t>
            </a:r>
            <a:r>
              <a:rPr sz="1150" dirty="0">
                <a:latin typeface="Courier New"/>
                <a:cs typeface="Courier New"/>
              </a:rPr>
              <a:t>	call</a:t>
            </a:r>
            <a:r>
              <a:rPr sz="1150" spc="5" dirty="0">
                <a:latin typeface="Courier New"/>
                <a:cs typeface="Courier New"/>
              </a:rPr>
              <a:t>q</a:t>
            </a:r>
            <a:r>
              <a:rPr sz="1150" dirty="0">
                <a:latin typeface="Courier New"/>
                <a:cs typeface="Courier New"/>
              </a:rPr>
              <a:t>	*0xffffffffff600080  </a:t>
            </a:r>
            <a:r>
              <a:rPr sz="1150" spc="5" dirty="0">
                <a:latin typeface="Courier New"/>
                <a:cs typeface="Courier New"/>
              </a:rPr>
              <a:t>eb</a:t>
            </a:r>
            <a:r>
              <a:rPr sz="115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f7	jmp</a:t>
            </a:r>
            <a:r>
              <a:rPr sz="1150" spc="-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0x10330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53732" y="5818183"/>
            <a:ext cx="591820" cy="279400"/>
            <a:chOff x="5253732" y="5818183"/>
            <a:chExt cx="591820" cy="279400"/>
          </a:xfrm>
        </p:grpSpPr>
        <p:sp>
          <p:nvSpPr>
            <p:cNvPr id="20" name="object 20"/>
            <p:cNvSpPr/>
            <p:nvPr/>
          </p:nvSpPr>
          <p:spPr>
            <a:xfrm>
              <a:off x="5257838" y="5822289"/>
              <a:ext cx="583565" cy="271145"/>
            </a:xfrm>
            <a:custGeom>
              <a:avLst/>
              <a:gdLst/>
              <a:ahLst/>
              <a:cxnLst/>
              <a:rect l="l" t="t" r="r" b="b"/>
              <a:pathLst>
                <a:path w="583564" h="271145">
                  <a:moveTo>
                    <a:pt x="437273" y="0"/>
                  </a:moveTo>
                  <a:lnTo>
                    <a:pt x="145757" y="0"/>
                  </a:lnTo>
                  <a:lnTo>
                    <a:pt x="145757" y="135492"/>
                  </a:lnTo>
                  <a:lnTo>
                    <a:pt x="0" y="135492"/>
                  </a:lnTo>
                  <a:lnTo>
                    <a:pt x="291515" y="270986"/>
                  </a:lnTo>
                  <a:lnTo>
                    <a:pt x="583031" y="135492"/>
                  </a:lnTo>
                  <a:lnTo>
                    <a:pt x="437273" y="135492"/>
                  </a:lnTo>
                  <a:lnTo>
                    <a:pt x="43727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7838" y="5822289"/>
              <a:ext cx="583565" cy="271145"/>
            </a:xfrm>
            <a:custGeom>
              <a:avLst/>
              <a:gdLst/>
              <a:ahLst/>
              <a:cxnLst/>
              <a:rect l="l" t="t" r="r" b="b"/>
              <a:pathLst>
                <a:path w="583564" h="271145">
                  <a:moveTo>
                    <a:pt x="0" y="135493"/>
                  </a:moveTo>
                  <a:lnTo>
                    <a:pt x="145758" y="135493"/>
                  </a:lnTo>
                  <a:lnTo>
                    <a:pt x="145758" y="0"/>
                  </a:lnTo>
                  <a:lnTo>
                    <a:pt x="437274" y="0"/>
                  </a:lnTo>
                  <a:lnTo>
                    <a:pt x="437274" y="135493"/>
                  </a:lnTo>
                  <a:lnTo>
                    <a:pt x="583032" y="135493"/>
                  </a:lnTo>
                  <a:lnTo>
                    <a:pt x="291516" y="270986"/>
                  </a:lnTo>
                  <a:lnTo>
                    <a:pt x="0" y="135493"/>
                  </a:lnTo>
                  <a:close/>
                </a:path>
              </a:pathLst>
            </a:custGeom>
            <a:ln w="8211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151517" y="2927654"/>
            <a:ext cx="5582920" cy="0"/>
          </a:xfrm>
          <a:custGeom>
            <a:avLst/>
            <a:gdLst/>
            <a:ahLst/>
            <a:cxnLst/>
            <a:rect l="l" t="t" r="r" b="b"/>
            <a:pathLst>
              <a:path w="5582920">
                <a:moveTo>
                  <a:pt x="0" y="0"/>
                </a:moveTo>
                <a:lnTo>
                  <a:pt x="5582596" y="0"/>
                </a:lnTo>
              </a:path>
            </a:pathLst>
          </a:custGeom>
          <a:ln w="16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51517" y="4323651"/>
            <a:ext cx="5582920" cy="0"/>
          </a:xfrm>
          <a:custGeom>
            <a:avLst/>
            <a:gdLst/>
            <a:ahLst/>
            <a:cxnLst/>
            <a:rect l="l" t="t" r="r" b="b"/>
            <a:pathLst>
              <a:path w="5582920">
                <a:moveTo>
                  <a:pt x="0" y="0"/>
                </a:moveTo>
                <a:lnTo>
                  <a:pt x="5582596" y="0"/>
                </a:lnTo>
              </a:path>
            </a:pathLst>
          </a:custGeom>
          <a:ln w="16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72142" y="2960101"/>
            <a:ext cx="320357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ourier New"/>
                <a:cs typeface="Courier New"/>
              </a:rPr>
              <a:t>000000000007f400 </a:t>
            </a:r>
            <a:r>
              <a:rPr sz="1150" spc="5" dirty="0">
                <a:latin typeface="Courier New"/>
                <a:cs typeface="Courier New"/>
              </a:rPr>
              <a:t>&lt;</a:t>
            </a:r>
            <a:r>
              <a:rPr sz="1150" spc="15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syscall.Syscall&gt;: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2142" y="3132555"/>
            <a:ext cx="555625" cy="383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70"/>
              </a:spcBef>
            </a:pPr>
            <a:r>
              <a:rPr sz="1150" dirty="0">
                <a:latin typeface="Courier New"/>
                <a:cs typeface="Courier New"/>
              </a:rPr>
              <a:t>7f41d</a:t>
            </a:r>
            <a:r>
              <a:rPr sz="1150" spc="5" dirty="0">
                <a:latin typeface="Courier New"/>
                <a:cs typeface="Courier New"/>
              </a:rPr>
              <a:t>:  </a:t>
            </a:r>
            <a:r>
              <a:rPr sz="1150" dirty="0">
                <a:latin typeface="Courier New"/>
                <a:cs typeface="Courier New"/>
              </a:rPr>
              <a:t>7f422</a:t>
            </a:r>
            <a:r>
              <a:rPr sz="1150" spc="5" dirty="0">
                <a:latin typeface="Courier New"/>
                <a:cs typeface="Courier New"/>
              </a:rPr>
              <a:t>: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9727" y="3132555"/>
            <a:ext cx="1261745" cy="383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Courier New"/>
                <a:cs typeface="Courier New"/>
              </a:rPr>
              <a:t>48 8b 44 24</a:t>
            </a:r>
            <a:r>
              <a:rPr sz="1150" spc="-10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08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50" spc="5" dirty="0">
                <a:latin typeface="Courier New"/>
                <a:cs typeface="Courier New"/>
              </a:rPr>
              <a:t>0f</a:t>
            </a:r>
            <a:r>
              <a:rPr sz="1150" spc="-10" dirty="0"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05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6284" y="3132555"/>
            <a:ext cx="126174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ourier New"/>
                <a:cs typeface="Courier New"/>
              </a:rPr>
              <a:t>0x8(%rsp),%eax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38353" y="3132555"/>
            <a:ext cx="643890" cy="383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70"/>
              </a:spcBef>
            </a:pPr>
            <a:r>
              <a:rPr sz="1150" dirty="0">
                <a:latin typeface="Courier New"/>
                <a:cs typeface="Courier New"/>
              </a:rPr>
              <a:t>mov  syscall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53732" y="3559958"/>
            <a:ext cx="591820" cy="271145"/>
            <a:chOff x="5253732" y="3559958"/>
            <a:chExt cx="591820" cy="271145"/>
          </a:xfrm>
        </p:grpSpPr>
        <p:sp>
          <p:nvSpPr>
            <p:cNvPr id="30" name="object 30"/>
            <p:cNvSpPr/>
            <p:nvPr/>
          </p:nvSpPr>
          <p:spPr>
            <a:xfrm>
              <a:off x="5257838" y="3564064"/>
              <a:ext cx="583565" cy="262890"/>
            </a:xfrm>
            <a:custGeom>
              <a:avLst/>
              <a:gdLst/>
              <a:ahLst/>
              <a:cxnLst/>
              <a:rect l="l" t="t" r="r" b="b"/>
              <a:pathLst>
                <a:path w="583564" h="262889">
                  <a:moveTo>
                    <a:pt x="437273" y="0"/>
                  </a:moveTo>
                  <a:lnTo>
                    <a:pt x="145757" y="0"/>
                  </a:lnTo>
                  <a:lnTo>
                    <a:pt x="145757" y="131381"/>
                  </a:lnTo>
                  <a:lnTo>
                    <a:pt x="0" y="131381"/>
                  </a:lnTo>
                  <a:lnTo>
                    <a:pt x="291515" y="262775"/>
                  </a:lnTo>
                  <a:lnTo>
                    <a:pt x="583031" y="131381"/>
                  </a:lnTo>
                  <a:lnTo>
                    <a:pt x="437273" y="131381"/>
                  </a:lnTo>
                  <a:lnTo>
                    <a:pt x="43727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7838" y="3564064"/>
              <a:ext cx="583565" cy="262890"/>
            </a:xfrm>
            <a:custGeom>
              <a:avLst/>
              <a:gdLst/>
              <a:ahLst/>
              <a:cxnLst/>
              <a:rect l="l" t="t" r="r" b="b"/>
              <a:pathLst>
                <a:path w="583564" h="262889">
                  <a:moveTo>
                    <a:pt x="0" y="131387"/>
                  </a:moveTo>
                  <a:lnTo>
                    <a:pt x="145758" y="131387"/>
                  </a:lnTo>
                  <a:lnTo>
                    <a:pt x="145758" y="0"/>
                  </a:lnTo>
                  <a:lnTo>
                    <a:pt x="437274" y="0"/>
                  </a:lnTo>
                  <a:lnTo>
                    <a:pt x="437274" y="131387"/>
                  </a:lnTo>
                  <a:lnTo>
                    <a:pt x="583032" y="131387"/>
                  </a:lnTo>
                  <a:lnTo>
                    <a:pt x="291516" y="262775"/>
                  </a:lnTo>
                  <a:lnTo>
                    <a:pt x="0" y="131387"/>
                  </a:lnTo>
                  <a:close/>
                </a:path>
              </a:pathLst>
            </a:custGeom>
            <a:ln w="8211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72142" y="3563668"/>
            <a:ext cx="5587365" cy="2707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22245">
              <a:lnSpc>
                <a:spcPct val="100000"/>
              </a:lnSpc>
              <a:spcBef>
                <a:spcPts val="110"/>
              </a:spcBef>
            </a:pPr>
            <a:r>
              <a:rPr sz="1150" spc="-50" dirty="0">
                <a:latin typeface="Trebuchet MS"/>
                <a:cs typeface="Trebuchet MS"/>
              </a:rPr>
              <a:t>7-Byte </a:t>
            </a:r>
            <a:r>
              <a:rPr sz="1150" spc="-55" dirty="0">
                <a:latin typeface="Trebuchet MS"/>
                <a:cs typeface="Trebuchet MS"/>
              </a:rPr>
              <a:t>Replacement </a:t>
            </a:r>
            <a:r>
              <a:rPr sz="1150" spc="-50" dirty="0">
                <a:latin typeface="Trebuchet MS"/>
                <a:cs typeface="Trebuchet MS"/>
              </a:rPr>
              <a:t>(Case</a:t>
            </a:r>
            <a:r>
              <a:rPr sz="1150" spc="-145" dirty="0">
                <a:latin typeface="Trebuchet MS"/>
                <a:cs typeface="Trebuchet MS"/>
              </a:rPr>
              <a:t> </a:t>
            </a:r>
            <a:r>
              <a:rPr sz="1150" spc="-45" dirty="0">
                <a:latin typeface="Trebuchet MS"/>
                <a:cs typeface="Trebuchet MS"/>
              </a:rPr>
              <a:t>2)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  <a:spcBef>
                <a:spcPts val="1080"/>
              </a:spcBef>
            </a:pPr>
            <a:r>
              <a:rPr sz="1150" dirty="0">
                <a:latin typeface="Courier New"/>
                <a:cs typeface="Courier New"/>
              </a:rPr>
              <a:t>000000000007f400 </a:t>
            </a:r>
            <a:r>
              <a:rPr sz="1150" spc="5" dirty="0">
                <a:latin typeface="Courier New"/>
                <a:cs typeface="Courier New"/>
              </a:rPr>
              <a:t>&lt;</a:t>
            </a:r>
            <a:r>
              <a:rPr sz="1150" dirty="0">
                <a:latin typeface="Courier New"/>
                <a:cs typeface="Courier New"/>
              </a:rPr>
              <a:t> syscall.Syscall&gt;: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  <a:tabLst>
                <a:tab pos="1160145" algn="l"/>
                <a:tab pos="3278504" algn="l"/>
                <a:tab pos="3896360" algn="l"/>
              </a:tabLst>
            </a:pPr>
            <a:r>
              <a:rPr sz="1150" dirty="0">
                <a:latin typeface="Courier New"/>
                <a:cs typeface="Courier New"/>
              </a:rPr>
              <a:t>7f41d:	</a:t>
            </a:r>
            <a:r>
              <a:rPr sz="1150" spc="5" dirty="0">
                <a:latin typeface="Courier New"/>
                <a:cs typeface="Courier New"/>
              </a:rPr>
              <a:t>ff 14 25 08 0c</a:t>
            </a:r>
            <a:r>
              <a:rPr sz="1150" spc="-15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60 ff	</a:t>
            </a:r>
            <a:r>
              <a:rPr sz="1150" dirty="0">
                <a:latin typeface="Courier New"/>
                <a:cs typeface="Courier New"/>
              </a:rPr>
              <a:t>callq	*0xffffffffff600c08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150" dirty="0">
                <a:latin typeface="Courier New"/>
                <a:cs typeface="Courier New"/>
              </a:rPr>
              <a:t>0000000000010330 &lt;</a:t>
            </a:r>
            <a:r>
              <a:rPr sz="115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restore_rt&gt;: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722245">
              <a:lnSpc>
                <a:spcPct val="100000"/>
              </a:lnSpc>
              <a:spcBef>
                <a:spcPts val="5"/>
              </a:spcBef>
            </a:pPr>
            <a:r>
              <a:rPr sz="1150" spc="-50" dirty="0">
                <a:latin typeface="Trebuchet MS"/>
                <a:cs typeface="Trebuchet MS"/>
              </a:rPr>
              <a:t>9-Byte </a:t>
            </a:r>
            <a:r>
              <a:rPr sz="1150" spc="-55" dirty="0">
                <a:latin typeface="Trebuchet MS"/>
                <a:cs typeface="Trebuchet MS"/>
              </a:rPr>
              <a:t>Replacement</a:t>
            </a:r>
            <a:r>
              <a:rPr sz="1150" spc="-120" dirty="0">
                <a:latin typeface="Trebuchet MS"/>
                <a:cs typeface="Trebuchet MS"/>
              </a:rPr>
              <a:t> </a:t>
            </a:r>
            <a:r>
              <a:rPr sz="1150" spc="-45" dirty="0">
                <a:latin typeface="Trebuchet MS"/>
                <a:cs typeface="Trebuchet MS"/>
              </a:rPr>
              <a:t>(Phase-1)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50" dirty="0">
                <a:latin typeface="Courier New"/>
                <a:cs typeface="Courier New"/>
              </a:rPr>
              <a:t>0000000000010330 &lt;</a:t>
            </a:r>
            <a:r>
              <a:rPr sz="115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restore_rt&gt;: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2722245">
              <a:lnSpc>
                <a:spcPct val="100000"/>
              </a:lnSpc>
            </a:pPr>
            <a:r>
              <a:rPr sz="1150" spc="-50" dirty="0">
                <a:latin typeface="Trebuchet MS"/>
                <a:cs typeface="Trebuchet MS"/>
              </a:rPr>
              <a:t>9-Byte </a:t>
            </a:r>
            <a:r>
              <a:rPr sz="1150" spc="-55" dirty="0">
                <a:latin typeface="Trebuchet MS"/>
                <a:cs typeface="Trebuchet MS"/>
              </a:rPr>
              <a:t>Replacement</a:t>
            </a:r>
            <a:r>
              <a:rPr sz="1150" spc="-120" dirty="0">
                <a:latin typeface="Trebuchet MS"/>
                <a:cs typeface="Trebuchet MS"/>
              </a:rPr>
              <a:t> </a:t>
            </a:r>
            <a:r>
              <a:rPr sz="1150" spc="-45" dirty="0">
                <a:latin typeface="Trebuchet MS"/>
                <a:cs typeface="Trebuchet MS"/>
              </a:rPr>
              <a:t>(Phase-2)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50" dirty="0">
                <a:latin typeface="Courier New"/>
                <a:cs typeface="Courier New"/>
              </a:rPr>
              <a:t>0000000000010330 &lt;</a:t>
            </a:r>
            <a:r>
              <a:rPr sz="115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150" dirty="0">
                <a:latin typeface="Courier New"/>
                <a:cs typeface="Courier New"/>
              </a:rPr>
              <a:t>restore_rt&gt;: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54425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65" dirty="0"/>
              <a:t>The </a:t>
            </a:r>
            <a:r>
              <a:rPr sz="4400" spc="-260" dirty="0"/>
              <a:t>Exokernel</a:t>
            </a:r>
            <a:r>
              <a:rPr sz="4400" spc="-434" dirty="0"/>
              <a:t> </a:t>
            </a:r>
            <a:r>
              <a:rPr sz="4400" spc="-185" dirty="0"/>
              <a:t>Approach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1716"/>
            <a:ext cx="60013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Separating protection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4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management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42467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26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27038" y="3913174"/>
            <a:ext cx="2748915" cy="307975"/>
            <a:chOff x="6527038" y="3913174"/>
            <a:chExt cx="2748915" cy="307975"/>
          </a:xfrm>
        </p:grpSpPr>
        <p:sp>
          <p:nvSpPr>
            <p:cNvPr id="6" name="object 6"/>
            <p:cNvSpPr/>
            <p:nvPr/>
          </p:nvSpPr>
          <p:spPr>
            <a:xfrm>
              <a:off x="6533388" y="3919524"/>
              <a:ext cx="2736215" cy="295275"/>
            </a:xfrm>
            <a:custGeom>
              <a:avLst/>
              <a:gdLst/>
              <a:ahLst/>
              <a:cxnLst/>
              <a:rect l="l" t="t" r="r" b="b"/>
              <a:pathLst>
                <a:path w="2736215" h="295275">
                  <a:moveTo>
                    <a:pt x="2686621" y="0"/>
                  </a:moveTo>
                  <a:lnTo>
                    <a:pt x="49199" y="0"/>
                  </a:lnTo>
                  <a:lnTo>
                    <a:pt x="30046" y="3865"/>
                  </a:lnTo>
                  <a:lnTo>
                    <a:pt x="14408" y="14408"/>
                  </a:lnTo>
                  <a:lnTo>
                    <a:pt x="3865" y="30046"/>
                  </a:lnTo>
                  <a:lnTo>
                    <a:pt x="0" y="49199"/>
                  </a:lnTo>
                  <a:lnTo>
                    <a:pt x="0" y="245998"/>
                  </a:lnTo>
                  <a:lnTo>
                    <a:pt x="3865" y="265146"/>
                  </a:lnTo>
                  <a:lnTo>
                    <a:pt x="14408" y="280785"/>
                  </a:lnTo>
                  <a:lnTo>
                    <a:pt x="30046" y="291331"/>
                  </a:lnTo>
                  <a:lnTo>
                    <a:pt x="49199" y="295198"/>
                  </a:lnTo>
                  <a:lnTo>
                    <a:pt x="2686621" y="295198"/>
                  </a:lnTo>
                  <a:lnTo>
                    <a:pt x="2705774" y="291331"/>
                  </a:lnTo>
                  <a:lnTo>
                    <a:pt x="2721413" y="280785"/>
                  </a:lnTo>
                  <a:lnTo>
                    <a:pt x="2731955" y="265146"/>
                  </a:lnTo>
                  <a:lnTo>
                    <a:pt x="2735821" y="245998"/>
                  </a:lnTo>
                  <a:lnTo>
                    <a:pt x="2735821" y="49199"/>
                  </a:lnTo>
                  <a:lnTo>
                    <a:pt x="2731955" y="30046"/>
                  </a:lnTo>
                  <a:lnTo>
                    <a:pt x="2721413" y="14408"/>
                  </a:lnTo>
                  <a:lnTo>
                    <a:pt x="2705774" y="3865"/>
                  </a:lnTo>
                  <a:lnTo>
                    <a:pt x="2686621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33388" y="3919524"/>
              <a:ext cx="2736215" cy="295275"/>
            </a:xfrm>
            <a:custGeom>
              <a:avLst/>
              <a:gdLst/>
              <a:ahLst/>
              <a:cxnLst/>
              <a:rect l="l" t="t" r="r" b="b"/>
              <a:pathLst>
                <a:path w="2736215" h="295275">
                  <a:moveTo>
                    <a:pt x="0" y="49199"/>
                  </a:moveTo>
                  <a:lnTo>
                    <a:pt x="3866" y="30049"/>
                  </a:lnTo>
                  <a:lnTo>
                    <a:pt x="14410" y="14410"/>
                  </a:lnTo>
                  <a:lnTo>
                    <a:pt x="30048" y="3866"/>
                  </a:lnTo>
                  <a:lnTo>
                    <a:pt x="49199" y="0"/>
                  </a:lnTo>
                  <a:lnTo>
                    <a:pt x="2686631" y="0"/>
                  </a:lnTo>
                  <a:lnTo>
                    <a:pt x="2705781" y="3866"/>
                  </a:lnTo>
                  <a:lnTo>
                    <a:pt x="2721420" y="14410"/>
                  </a:lnTo>
                  <a:lnTo>
                    <a:pt x="2731964" y="30049"/>
                  </a:lnTo>
                  <a:lnTo>
                    <a:pt x="2735831" y="49199"/>
                  </a:lnTo>
                  <a:lnTo>
                    <a:pt x="2735831" y="245996"/>
                  </a:lnTo>
                  <a:lnTo>
                    <a:pt x="2731964" y="265146"/>
                  </a:lnTo>
                  <a:lnTo>
                    <a:pt x="2721420" y="280785"/>
                  </a:lnTo>
                  <a:lnTo>
                    <a:pt x="2705781" y="291329"/>
                  </a:lnTo>
                  <a:lnTo>
                    <a:pt x="2686631" y="295196"/>
                  </a:lnTo>
                  <a:lnTo>
                    <a:pt x="49199" y="295196"/>
                  </a:lnTo>
                  <a:lnTo>
                    <a:pt x="30048" y="291329"/>
                  </a:lnTo>
                  <a:lnTo>
                    <a:pt x="14410" y="280785"/>
                  </a:lnTo>
                  <a:lnTo>
                    <a:pt x="3866" y="265146"/>
                  </a:lnTo>
                  <a:lnTo>
                    <a:pt x="0" y="245996"/>
                  </a:lnTo>
                  <a:lnTo>
                    <a:pt x="0" y="49199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38161" y="3900932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E</a:t>
            </a:r>
            <a:r>
              <a:rPr sz="1800" spc="-160" dirty="0">
                <a:latin typeface="Trebuchet MS"/>
                <a:cs typeface="Trebuchet MS"/>
              </a:rPr>
              <a:t>x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155" dirty="0">
                <a:latin typeface="Trebuchet MS"/>
                <a:cs typeface="Trebuchet MS"/>
              </a:rPr>
              <a:t>k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55" dirty="0">
                <a:latin typeface="Trebuchet MS"/>
                <a:cs typeface="Trebuchet MS"/>
              </a:rPr>
              <a:t>r</a:t>
            </a:r>
            <a:r>
              <a:rPr sz="1800" spc="-60" dirty="0">
                <a:latin typeface="Trebuchet MS"/>
                <a:cs typeface="Trebuchet MS"/>
              </a:rPr>
              <a:t>n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20" dirty="0"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95390" y="4377574"/>
            <a:ext cx="3223895" cy="238760"/>
            <a:chOff x="6295390" y="4377574"/>
            <a:chExt cx="3223895" cy="238760"/>
          </a:xfrm>
        </p:grpSpPr>
        <p:sp>
          <p:nvSpPr>
            <p:cNvPr id="10" name="object 10"/>
            <p:cNvSpPr/>
            <p:nvPr/>
          </p:nvSpPr>
          <p:spPr>
            <a:xfrm>
              <a:off x="6504394" y="4396624"/>
              <a:ext cx="3014980" cy="0"/>
            </a:xfrm>
            <a:custGeom>
              <a:avLst/>
              <a:gdLst/>
              <a:ahLst/>
              <a:cxnLst/>
              <a:rect l="l" t="t" r="r" b="b"/>
              <a:pathLst>
                <a:path w="3014979">
                  <a:moveTo>
                    <a:pt x="0" y="1"/>
                  </a:moveTo>
                  <a:lnTo>
                    <a:pt x="3014551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4440" y="441055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97942" y="4413133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81444" y="441572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1398" y="440829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1769" y="440796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5258" y="441055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08761" y="4413133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98727" y="440570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3632" y="440796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57134" y="441055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40636" y="4413133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30590" y="440570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93645" y="440683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77148" y="440942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60650" y="4412016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50604" y="4404586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12961" y="440796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22515" y="4503673"/>
            <a:ext cx="1228725" cy="9163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944"/>
              </a:spcBef>
            </a:pPr>
            <a:r>
              <a:rPr sz="1800" spc="-85" dirty="0">
                <a:solidFill>
                  <a:srgbClr val="5B9BD5"/>
                </a:solidFill>
                <a:latin typeface="Trebuchet MS"/>
                <a:cs typeface="Trebuchet MS"/>
              </a:rPr>
              <a:t>Hardware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spc="-125" dirty="0">
                <a:latin typeface="Trebuchet MS"/>
                <a:cs typeface="Trebuchet MS"/>
              </a:rPr>
              <a:t>Exokernel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07581" y="2906776"/>
            <a:ext cx="1324610" cy="873125"/>
            <a:chOff x="6507581" y="2906776"/>
            <a:chExt cx="1324610" cy="873125"/>
          </a:xfrm>
        </p:grpSpPr>
        <p:sp>
          <p:nvSpPr>
            <p:cNvPr id="30" name="object 30"/>
            <p:cNvSpPr/>
            <p:nvPr/>
          </p:nvSpPr>
          <p:spPr>
            <a:xfrm>
              <a:off x="6524079" y="3317748"/>
              <a:ext cx="1301750" cy="455295"/>
            </a:xfrm>
            <a:custGeom>
              <a:avLst/>
              <a:gdLst/>
              <a:ahLst/>
              <a:cxnLst/>
              <a:rect l="l" t="t" r="r" b="b"/>
              <a:pathLst>
                <a:path w="1301750" h="455295">
                  <a:moveTo>
                    <a:pt x="1225842" y="0"/>
                  </a:moveTo>
                  <a:lnTo>
                    <a:pt x="75869" y="0"/>
                  </a:lnTo>
                  <a:lnTo>
                    <a:pt x="46339" y="5962"/>
                  </a:lnTo>
                  <a:lnTo>
                    <a:pt x="22223" y="22223"/>
                  </a:lnTo>
                  <a:lnTo>
                    <a:pt x="5962" y="46339"/>
                  </a:lnTo>
                  <a:lnTo>
                    <a:pt x="0" y="75869"/>
                  </a:lnTo>
                  <a:lnTo>
                    <a:pt x="0" y="379336"/>
                  </a:lnTo>
                  <a:lnTo>
                    <a:pt x="5962" y="408866"/>
                  </a:lnTo>
                  <a:lnTo>
                    <a:pt x="22223" y="432982"/>
                  </a:lnTo>
                  <a:lnTo>
                    <a:pt x="46339" y="449243"/>
                  </a:lnTo>
                  <a:lnTo>
                    <a:pt x="75869" y="455206"/>
                  </a:lnTo>
                  <a:lnTo>
                    <a:pt x="1225842" y="455206"/>
                  </a:lnTo>
                  <a:lnTo>
                    <a:pt x="1255372" y="449243"/>
                  </a:lnTo>
                  <a:lnTo>
                    <a:pt x="1279488" y="432982"/>
                  </a:lnTo>
                  <a:lnTo>
                    <a:pt x="1295749" y="408866"/>
                  </a:lnTo>
                  <a:lnTo>
                    <a:pt x="1301711" y="379336"/>
                  </a:lnTo>
                  <a:lnTo>
                    <a:pt x="1301711" y="75869"/>
                  </a:lnTo>
                  <a:lnTo>
                    <a:pt x="1295749" y="46339"/>
                  </a:lnTo>
                  <a:lnTo>
                    <a:pt x="1279488" y="22223"/>
                  </a:lnTo>
                  <a:lnTo>
                    <a:pt x="1255372" y="5962"/>
                  </a:lnTo>
                  <a:lnTo>
                    <a:pt x="1225842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24079" y="3317748"/>
              <a:ext cx="1301750" cy="455295"/>
            </a:xfrm>
            <a:custGeom>
              <a:avLst/>
              <a:gdLst/>
              <a:ahLst/>
              <a:cxnLst/>
              <a:rect l="l" t="t" r="r" b="b"/>
              <a:pathLst>
                <a:path w="1301750" h="455295">
                  <a:moveTo>
                    <a:pt x="0" y="75867"/>
                  </a:moveTo>
                  <a:lnTo>
                    <a:pt x="5962" y="46336"/>
                  </a:lnTo>
                  <a:lnTo>
                    <a:pt x="22221" y="22221"/>
                  </a:lnTo>
                  <a:lnTo>
                    <a:pt x="46336" y="5962"/>
                  </a:lnTo>
                  <a:lnTo>
                    <a:pt x="75867" y="0"/>
                  </a:lnTo>
                  <a:lnTo>
                    <a:pt x="1225840" y="0"/>
                  </a:lnTo>
                  <a:lnTo>
                    <a:pt x="1255371" y="5962"/>
                  </a:lnTo>
                  <a:lnTo>
                    <a:pt x="1279488" y="22221"/>
                  </a:lnTo>
                  <a:lnTo>
                    <a:pt x="1295748" y="46336"/>
                  </a:lnTo>
                  <a:lnTo>
                    <a:pt x="1301710" y="75867"/>
                  </a:lnTo>
                  <a:lnTo>
                    <a:pt x="1301710" y="379330"/>
                  </a:lnTo>
                  <a:lnTo>
                    <a:pt x="1295748" y="408861"/>
                  </a:lnTo>
                  <a:lnTo>
                    <a:pt x="1279488" y="432977"/>
                  </a:lnTo>
                  <a:lnTo>
                    <a:pt x="1255371" y="449236"/>
                  </a:lnTo>
                  <a:lnTo>
                    <a:pt x="1225840" y="455198"/>
                  </a:lnTo>
                  <a:lnTo>
                    <a:pt x="75867" y="455198"/>
                  </a:lnTo>
                  <a:lnTo>
                    <a:pt x="46336" y="449236"/>
                  </a:lnTo>
                  <a:lnTo>
                    <a:pt x="22221" y="432977"/>
                  </a:lnTo>
                  <a:lnTo>
                    <a:pt x="5962" y="408861"/>
                  </a:lnTo>
                  <a:lnTo>
                    <a:pt x="0" y="379330"/>
                  </a:lnTo>
                  <a:lnTo>
                    <a:pt x="0" y="75867"/>
                  </a:lnTo>
                  <a:close/>
                </a:path>
              </a:pathLst>
            </a:custGeom>
            <a:ln w="1270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13931" y="2913126"/>
              <a:ext cx="1311910" cy="400050"/>
            </a:xfrm>
            <a:custGeom>
              <a:avLst/>
              <a:gdLst/>
              <a:ahLst/>
              <a:cxnLst/>
              <a:rect l="l" t="t" r="r" b="b"/>
              <a:pathLst>
                <a:path w="1311909" h="400050">
                  <a:moveTo>
                    <a:pt x="1245184" y="0"/>
                  </a:moveTo>
                  <a:lnTo>
                    <a:pt x="66675" y="0"/>
                  </a:lnTo>
                  <a:lnTo>
                    <a:pt x="40724" y="5240"/>
                  </a:lnTo>
                  <a:lnTo>
                    <a:pt x="19531" y="19531"/>
                  </a:lnTo>
                  <a:lnTo>
                    <a:pt x="5240" y="40724"/>
                  </a:lnTo>
                  <a:lnTo>
                    <a:pt x="0" y="66675"/>
                  </a:lnTo>
                  <a:lnTo>
                    <a:pt x="0" y="333375"/>
                  </a:lnTo>
                  <a:lnTo>
                    <a:pt x="5240" y="359325"/>
                  </a:lnTo>
                  <a:lnTo>
                    <a:pt x="19531" y="380518"/>
                  </a:lnTo>
                  <a:lnTo>
                    <a:pt x="40724" y="394809"/>
                  </a:lnTo>
                  <a:lnTo>
                    <a:pt x="66675" y="400050"/>
                  </a:lnTo>
                  <a:lnTo>
                    <a:pt x="1245184" y="400050"/>
                  </a:lnTo>
                  <a:lnTo>
                    <a:pt x="1271134" y="394809"/>
                  </a:lnTo>
                  <a:lnTo>
                    <a:pt x="1292328" y="380518"/>
                  </a:lnTo>
                  <a:lnTo>
                    <a:pt x="1306618" y="359325"/>
                  </a:lnTo>
                  <a:lnTo>
                    <a:pt x="1311859" y="333375"/>
                  </a:lnTo>
                  <a:lnTo>
                    <a:pt x="1311859" y="66675"/>
                  </a:lnTo>
                  <a:lnTo>
                    <a:pt x="1306618" y="40724"/>
                  </a:lnTo>
                  <a:lnTo>
                    <a:pt x="1292328" y="19531"/>
                  </a:lnTo>
                  <a:lnTo>
                    <a:pt x="1271134" y="5240"/>
                  </a:lnTo>
                  <a:lnTo>
                    <a:pt x="1245184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13931" y="2913126"/>
              <a:ext cx="1311910" cy="400050"/>
            </a:xfrm>
            <a:custGeom>
              <a:avLst/>
              <a:gdLst/>
              <a:ahLst/>
              <a:cxnLst/>
              <a:rect l="l" t="t" r="r" b="b"/>
              <a:pathLst>
                <a:path w="1311909" h="400050">
                  <a:moveTo>
                    <a:pt x="0" y="66676"/>
                  </a:moveTo>
                  <a:lnTo>
                    <a:pt x="5239" y="40722"/>
                  </a:lnTo>
                  <a:lnTo>
                    <a:pt x="19529" y="19529"/>
                  </a:lnTo>
                  <a:lnTo>
                    <a:pt x="40722" y="5239"/>
                  </a:lnTo>
                  <a:lnTo>
                    <a:pt x="66676" y="0"/>
                  </a:lnTo>
                  <a:lnTo>
                    <a:pt x="1245190" y="0"/>
                  </a:lnTo>
                  <a:lnTo>
                    <a:pt x="1271141" y="5239"/>
                  </a:lnTo>
                  <a:lnTo>
                    <a:pt x="1292333" y="19529"/>
                  </a:lnTo>
                  <a:lnTo>
                    <a:pt x="1306621" y="40722"/>
                  </a:lnTo>
                  <a:lnTo>
                    <a:pt x="1311860" y="66676"/>
                  </a:lnTo>
                  <a:lnTo>
                    <a:pt x="1311860" y="333374"/>
                  </a:lnTo>
                  <a:lnTo>
                    <a:pt x="1306621" y="359327"/>
                  </a:lnTo>
                  <a:lnTo>
                    <a:pt x="1292333" y="380521"/>
                  </a:lnTo>
                  <a:lnTo>
                    <a:pt x="1271141" y="394810"/>
                  </a:lnTo>
                  <a:lnTo>
                    <a:pt x="1245190" y="400050"/>
                  </a:lnTo>
                  <a:lnTo>
                    <a:pt x="66676" y="400050"/>
                  </a:lnTo>
                  <a:lnTo>
                    <a:pt x="40722" y="394810"/>
                  </a:lnTo>
                  <a:lnTo>
                    <a:pt x="19529" y="380521"/>
                  </a:lnTo>
                  <a:lnTo>
                    <a:pt x="5239" y="359327"/>
                  </a:lnTo>
                  <a:lnTo>
                    <a:pt x="0" y="333374"/>
                  </a:lnTo>
                  <a:lnTo>
                    <a:pt x="0" y="66676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89356" y="2788412"/>
            <a:ext cx="97218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205">
              <a:lnSpc>
                <a:spcPct val="1578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Process  </a:t>
            </a:r>
            <a:r>
              <a:rPr sz="1800" spc="-95" dirty="0">
                <a:latin typeface="Trebuchet MS"/>
                <a:cs typeface="Trebuchet MS"/>
              </a:rPr>
              <a:t>Library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39011" y="2906776"/>
            <a:ext cx="1324610" cy="873125"/>
            <a:chOff x="7939011" y="2906776"/>
            <a:chExt cx="1324610" cy="873125"/>
          </a:xfrm>
        </p:grpSpPr>
        <p:sp>
          <p:nvSpPr>
            <p:cNvPr id="36" name="object 36"/>
            <p:cNvSpPr/>
            <p:nvPr/>
          </p:nvSpPr>
          <p:spPr>
            <a:xfrm>
              <a:off x="7955508" y="3317748"/>
              <a:ext cx="1301750" cy="455295"/>
            </a:xfrm>
            <a:custGeom>
              <a:avLst/>
              <a:gdLst/>
              <a:ahLst/>
              <a:cxnLst/>
              <a:rect l="l" t="t" r="r" b="b"/>
              <a:pathLst>
                <a:path w="1301750" h="455295">
                  <a:moveTo>
                    <a:pt x="1225842" y="0"/>
                  </a:moveTo>
                  <a:lnTo>
                    <a:pt x="75869" y="0"/>
                  </a:lnTo>
                  <a:lnTo>
                    <a:pt x="46339" y="5962"/>
                  </a:lnTo>
                  <a:lnTo>
                    <a:pt x="22223" y="22223"/>
                  </a:lnTo>
                  <a:lnTo>
                    <a:pt x="5962" y="46339"/>
                  </a:lnTo>
                  <a:lnTo>
                    <a:pt x="0" y="75869"/>
                  </a:lnTo>
                  <a:lnTo>
                    <a:pt x="0" y="379336"/>
                  </a:lnTo>
                  <a:lnTo>
                    <a:pt x="5962" y="408866"/>
                  </a:lnTo>
                  <a:lnTo>
                    <a:pt x="22223" y="432982"/>
                  </a:lnTo>
                  <a:lnTo>
                    <a:pt x="46339" y="449243"/>
                  </a:lnTo>
                  <a:lnTo>
                    <a:pt x="75869" y="455206"/>
                  </a:lnTo>
                  <a:lnTo>
                    <a:pt x="1225842" y="455206"/>
                  </a:lnTo>
                  <a:lnTo>
                    <a:pt x="1255377" y="449243"/>
                  </a:lnTo>
                  <a:lnTo>
                    <a:pt x="1279493" y="432982"/>
                  </a:lnTo>
                  <a:lnTo>
                    <a:pt x="1295750" y="408866"/>
                  </a:lnTo>
                  <a:lnTo>
                    <a:pt x="1301711" y="379336"/>
                  </a:lnTo>
                  <a:lnTo>
                    <a:pt x="1301711" y="75869"/>
                  </a:lnTo>
                  <a:lnTo>
                    <a:pt x="1295750" y="46339"/>
                  </a:lnTo>
                  <a:lnTo>
                    <a:pt x="1279493" y="22223"/>
                  </a:lnTo>
                  <a:lnTo>
                    <a:pt x="1255377" y="5962"/>
                  </a:lnTo>
                  <a:lnTo>
                    <a:pt x="1225842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55508" y="3317748"/>
              <a:ext cx="1301750" cy="455295"/>
            </a:xfrm>
            <a:custGeom>
              <a:avLst/>
              <a:gdLst/>
              <a:ahLst/>
              <a:cxnLst/>
              <a:rect l="l" t="t" r="r" b="b"/>
              <a:pathLst>
                <a:path w="1301750" h="455295">
                  <a:moveTo>
                    <a:pt x="0" y="75867"/>
                  </a:moveTo>
                  <a:lnTo>
                    <a:pt x="5962" y="46336"/>
                  </a:lnTo>
                  <a:lnTo>
                    <a:pt x="22221" y="22221"/>
                  </a:lnTo>
                  <a:lnTo>
                    <a:pt x="46336" y="5962"/>
                  </a:lnTo>
                  <a:lnTo>
                    <a:pt x="75867" y="0"/>
                  </a:lnTo>
                  <a:lnTo>
                    <a:pt x="1225840" y="0"/>
                  </a:lnTo>
                  <a:lnTo>
                    <a:pt x="1255371" y="5962"/>
                  </a:lnTo>
                  <a:lnTo>
                    <a:pt x="1279488" y="22221"/>
                  </a:lnTo>
                  <a:lnTo>
                    <a:pt x="1295748" y="46336"/>
                  </a:lnTo>
                  <a:lnTo>
                    <a:pt x="1301710" y="75867"/>
                  </a:lnTo>
                  <a:lnTo>
                    <a:pt x="1301710" y="379330"/>
                  </a:lnTo>
                  <a:lnTo>
                    <a:pt x="1295748" y="408861"/>
                  </a:lnTo>
                  <a:lnTo>
                    <a:pt x="1279488" y="432977"/>
                  </a:lnTo>
                  <a:lnTo>
                    <a:pt x="1255371" y="449236"/>
                  </a:lnTo>
                  <a:lnTo>
                    <a:pt x="1225840" y="455198"/>
                  </a:lnTo>
                  <a:lnTo>
                    <a:pt x="75867" y="455198"/>
                  </a:lnTo>
                  <a:lnTo>
                    <a:pt x="46336" y="449236"/>
                  </a:lnTo>
                  <a:lnTo>
                    <a:pt x="22221" y="432977"/>
                  </a:lnTo>
                  <a:lnTo>
                    <a:pt x="5962" y="408861"/>
                  </a:lnTo>
                  <a:lnTo>
                    <a:pt x="0" y="379330"/>
                  </a:lnTo>
                  <a:lnTo>
                    <a:pt x="0" y="75867"/>
                  </a:lnTo>
                  <a:close/>
                </a:path>
              </a:pathLst>
            </a:custGeom>
            <a:ln w="1270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45361" y="2913126"/>
              <a:ext cx="1311910" cy="400050"/>
            </a:xfrm>
            <a:custGeom>
              <a:avLst/>
              <a:gdLst/>
              <a:ahLst/>
              <a:cxnLst/>
              <a:rect l="l" t="t" r="r" b="b"/>
              <a:pathLst>
                <a:path w="1311909" h="400050">
                  <a:moveTo>
                    <a:pt x="1245184" y="0"/>
                  </a:moveTo>
                  <a:lnTo>
                    <a:pt x="66675" y="0"/>
                  </a:lnTo>
                  <a:lnTo>
                    <a:pt x="40724" y="5240"/>
                  </a:lnTo>
                  <a:lnTo>
                    <a:pt x="19531" y="19531"/>
                  </a:lnTo>
                  <a:lnTo>
                    <a:pt x="5240" y="40724"/>
                  </a:lnTo>
                  <a:lnTo>
                    <a:pt x="0" y="66675"/>
                  </a:lnTo>
                  <a:lnTo>
                    <a:pt x="0" y="333375"/>
                  </a:lnTo>
                  <a:lnTo>
                    <a:pt x="5240" y="359325"/>
                  </a:lnTo>
                  <a:lnTo>
                    <a:pt x="19531" y="380518"/>
                  </a:lnTo>
                  <a:lnTo>
                    <a:pt x="40724" y="394809"/>
                  </a:lnTo>
                  <a:lnTo>
                    <a:pt x="66675" y="400050"/>
                  </a:lnTo>
                  <a:lnTo>
                    <a:pt x="1245184" y="400050"/>
                  </a:lnTo>
                  <a:lnTo>
                    <a:pt x="1271139" y="394809"/>
                  </a:lnTo>
                  <a:lnTo>
                    <a:pt x="1292332" y="380518"/>
                  </a:lnTo>
                  <a:lnTo>
                    <a:pt x="1306620" y="359325"/>
                  </a:lnTo>
                  <a:lnTo>
                    <a:pt x="1311859" y="333375"/>
                  </a:lnTo>
                  <a:lnTo>
                    <a:pt x="1311859" y="66675"/>
                  </a:lnTo>
                  <a:lnTo>
                    <a:pt x="1306620" y="40724"/>
                  </a:lnTo>
                  <a:lnTo>
                    <a:pt x="1292332" y="19531"/>
                  </a:lnTo>
                  <a:lnTo>
                    <a:pt x="1271139" y="5240"/>
                  </a:lnTo>
                  <a:lnTo>
                    <a:pt x="1245184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45361" y="2913126"/>
              <a:ext cx="1311910" cy="400050"/>
            </a:xfrm>
            <a:custGeom>
              <a:avLst/>
              <a:gdLst/>
              <a:ahLst/>
              <a:cxnLst/>
              <a:rect l="l" t="t" r="r" b="b"/>
              <a:pathLst>
                <a:path w="1311909" h="400050">
                  <a:moveTo>
                    <a:pt x="0" y="66676"/>
                  </a:moveTo>
                  <a:lnTo>
                    <a:pt x="5239" y="40722"/>
                  </a:lnTo>
                  <a:lnTo>
                    <a:pt x="19529" y="19529"/>
                  </a:lnTo>
                  <a:lnTo>
                    <a:pt x="40722" y="5239"/>
                  </a:lnTo>
                  <a:lnTo>
                    <a:pt x="66676" y="0"/>
                  </a:lnTo>
                  <a:lnTo>
                    <a:pt x="1245190" y="0"/>
                  </a:lnTo>
                  <a:lnTo>
                    <a:pt x="1271141" y="5239"/>
                  </a:lnTo>
                  <a:lnTo>
                    <a:pt x="1292333" y="19529"/>
                  </a:lnTo>
                  <a:lnTo>
                    <a:pt x="1306621" y="40722"/>
                  </a:lnTo>
                  <a:lnTo>
                    <a:pt x="1311860" y="66676"/>
                  </a:lnTo>
                  <a:lnTo>
                    <a:pt x="1311860" y="333374"/>
                  </a:lnTo>
                  <a:lnTo>
                    <a:pt x="1306621" y="359327"/>
                  </a:lnTo>
                  <a:lnTo>
                    <a:pt x="1292333" y="380521"/>
                  </a:lnTo>
                  <a:lnTo>
                    <a:pt x="1271141" y="394810"/>
                  </a:lnTo>
                  <a:lnTo>
                    <a:pt x="1245190" y="400050"/>
                  </a:lnTo>
                  <a:lnTo>
                    <a:pt x="66676" y="400050"/>
                  </a:lnTo>
                  <a:lnTo>
                    <a:pt x="40722" y="394810"/>
                  </a:lnTo>
                  <a:lnTo>
                    <a:pt x="19529" y="380521"/>
                  </a:lnTo>
                  <a:lnTo>
                    <a:pt x="5239" y="359327"/>
                  </a:lnTo>
                  <a:lnTo>
                    <a:pt x="0" y="333374"/>
                  </a:lnTo>
                  <a:lnTo>
                    <a:pt x="0" y="66676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120786" y="2788412"/>
            <a:ext cx="97218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205">
              <a:lnSpc>
                <a:spcPct val="1578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Process  </a:t>
            </a:r>
            <a:r>
              <a:rPr sz="1800" spc="-95" dirty="0">
                <a:latin typeface="Trebuchet MS"/>
                <a:cs typeface="Trebuchet MS"/>
              </a:rPr>
              <a:t>Library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366187" y="3602583"/>
            <a:ext cx="2748915" cy="618490"/>
            <a:chOff x="2366187" y="3602583"/>
            <a:chExt cx="2748915" cy="618490"/>
          </a:xfrm>
        </p:grpSpPr>
        <p:sp>
          <p:nvSpPr>
            <p:cNvPr id="42" name="object 42"/>
            <p:cNvSpPr/>
            <p:nvPr/>
          </p:nvSpPr>
          <p:spPr>
            <a:xfrm>
              <a:off x="2372537" y="3608933"/>
              <a:ext cx="2736215" cy="605790"/>
            </a:xfrm>
            <a:custGeom>
              <a:avLst/>
              <a:gdLst/>
              <a:ahLst/>
              <a:cxnLst/>
              <a:rect l="l" t="t" r="r" b="b"/>
              <a:pathLst>
                <a:path w="2736215" h="605789">
                  <a:moveTo>
                    <a:pt x="2634856" y="0"/>
                  </a:moveTo>
                  <a:lnTo>
                    <a:pt x="100965" y="0"/>
                  </a:lnTo>
                  <a:lnTo>
                    <a:pt x="61663" y="7933"/>
                  </a:lnTo>
                  <a:lnTo>
                    <a:pt x="29570" y="29570"/>
                  </a:lnTo>
                  <a:lnTo>
                    <a:pt x="7933" y="61663"/>
                  </a:lnTo>
                  <a:lnTo>
                    <a:pt x="0" y="100964"/>
                  </a:lnTo>
                  <a:lnTo>
                    <a:pt x="0" y="504825"/>
                  </a:lnTo>
                  <a:lnTo>
                    <a:pt x="7933" y="544121"/>
                  </a:lnTo>
                  <a:lnTo>
                    <a:pt x="29570" y="576214"/>
                  </a:lnTo>
                  <a:lnTo>
                    <a:pt x="61663" y="597854"/>
                  </a:lnTo>
                  <a:lnTo>
                    <a:pt x="100965" y="605789"/>
                  </a:lnTo>
                  <a:lnTo>
                    <a:pt x="2634856" y="605789"/>
                  </a:lnTo>
                  <a:lnTo>
                    <a:pt x="2674158" y="597854"/>
                  </a:lnTo>
                  <a:lnTo>
                    <a:pt x="2706250" y="576214"/>
                  </a:lnTo>
                  <a:lnTo>
                    <a:pt x="2727887" y="544121"/>
                  </a:lnTo>
                  <a:lnTo>
                    <a:pt x="2735821" y="504825"/>
                  </a:lnTo>
                  <a:lnTo>
                    <a:pt x="2735821" y="100964"/>
                  </a:lnTo>
                  <a:lnTo>
                    <a:pt x="2727887" y="61663"/>
                  </a:lnTo>
                  <a:lnTo>
                    <a:pt x="2706250" y="29570"/>
                  </a:lnTo>
                  <a:lnTo>
                    <a:pt x="2674158" y="7933"/>
                  </a:lnTo>
                  <a:lnTo>
                    <a:pt x="263485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72537" y="3608933"/>
              <a:ext cx="2736215" cy="605790"/>
            </a:xfrm>
            <a:custGeom>
              <a:avLst/>
              <a:gdLst/>
              <a:ahLst/>
              <a:cxnLst/>
              <a:rect l="l" t="t" r="r" b="b"/>
              <a:pathLst>
                <a:path w="2736215" h="605789">
                  <a:moveTo>
                    <a:pt x="0" y="100966"/>
                  </a:moveTo>
                  <a:lnTo>
                    <a:pt x="7934" y="61665"/>
                  </a:lnTo>
                  <a:lnTo>
                    <a:pt x="29572" y="29572"/>
                  </a:lnTo>
                  <a:lnTo>
                    <a:pt x="61665" y="7934"/>
                  </a:lnTo>
                  <a:lnTo>
                    <a:pt x="100966" y="0"/>
                  </a:lnTo>
                  <a:lnTo>
                    <a:pt x="2634861" y="0"/>
                  </a:lnTo>
                  <a:lnTo>
                    <a:pt x="2674161" y="7934"/>
                  </a:lnTo>
                  <a:lnTo>
                    <a:pt x="2706256" y="29572"/>
                  </a:lnTo>
                  <a:lnTo>
                    <a:pt x="2727896" y="61665"/>
                  </a:lnTo>
                  <a:lnTo>
                    <a:pt x="2735831" y="100966"/>
                  </a:lnTo>
                  <a:lnTo>
                    <a:pt x="2735831" y="504824"/>
                  </a:lnTo>
                  <a:lnTo>
                    <a:pt x="2727896" y="544124"/>
                  </a:lnTo>
                  <a:lnTo>
                    <a:pt x="2706256" y="576218"/>
                  </a:lnTo>
                  <a:lnTo>
                    <a:pt x="2674161" y="597855"/>
                  </a:lnTo>
                  <a:lnTo>
                    <a:pt x="2634861" y="605790"/>
                  </a:lnTo>
                  <a:lnTo>
                    <a:pt x="100966" y="605790"/>
                  </a:lnTo>
                  <a:lnTo>
                    <a:pt x="61665" y="597855"/>
                  </a:lnTo>
                  <a:lnTo>
                    <a:pt x="29572" y="576218"/>
                  </a:lnTo>
                  <a:lnTo>
                    <a:pt x="7934" y="544124"/>
                  </a:lnTo>
                  <a:lnTo>
                    <a:pt x="0" y="504824"/>
                  </a:lnTo>
                  <a:lnTo>
                    <a:pt x="0" y="100966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584843" y="3745483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Operating </a:t>
            </a:r>
            <a:r>
              <a:rPr sz="1800" spc="-85" dirty="0">
                <a:latin typeface="Trebuchet MS"/>
                <a:cs typeface="Trebuchet MS"/>
              </a:rPr>
              <a:t>System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134539" y="4377574"/>
            <a:ext cx="3223895" cy="238760"/>
            <a:chOff x="2134539" y="4377574"/>
            <a:chExt cx="3223895" cy="238760"/>
          </a:xfrm>
        </p:grpSpPr>
        <p:sp>
          <p:nvSpPr>
            <p:cNvPr id="46" name="object 46"/>
            <p:cNvSpPr/>
            <p:nvPr/>
          </p:nvSpPr>
          <p:spPr>
            <a:xfrm>
              <a:off x="2343543" y="4396624"/>
              <a:ext cx="3014980" cy="0"/>
            </a:xfrm>
            <a:custGeom>
              <a:avLst/>
              <a:gdLst/>
              <a:ahLst/>
              <a:cxnLst/>
              <a:rect l="l" t="t" r="r" b="b"/>
              <a:pathLst>
                <a:path w="3014979">
                  <a:moveTo>
                    <a:pt x="0" y="1"/>
                  </a:moveTo>
                  <a:lnTo>
                    <a:pt x="3014551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53589" y="441055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5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37092" y="4413133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5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20594" y="441572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5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10548" y="440829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5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80906" y="440796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5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64408" y="441055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47910" y="4413133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37877" y="440570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12781" y="440796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6284" y="441055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79786" y="4413133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69740" y="440570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32795" y="440683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16297" y="4409425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99800" y="4412016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89754" y="4404586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52110" y="4407964"/>
              <a:ext cx="236854" cy="181610"/>
            </a:xfrm>
            <a:custGeom>
              <a:avLst/>
              <a:gdLst/>
              <a:ahLst/>
              <a:cxnLst/>
              <a:rect l="l" t="t" r="r" b="b"/>
              <a:pathLst>
                <a:path w="236854" h="181610">
                  <a:moveTo>
                    <a:pt x="0" y="181434"/>
                  </a:moveTo>
                  <a:lnTo>
                    <a:pt x="236376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512783" y="4503673"/>
            <a:ext cx="2639695" cy="9163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946150">
              <a:lnSpc>
                <a:spcPct val="100000"/>
              </a:lnSpc>
              <a:spcBef>
                <a:spcPts val="944"/>
              </a:spcBef>
            </a:pPr>
            <a:r>
              <a:rPr sz="1800" spc="-85" dirty="0">
                <a:solidFill>
                  <a:srgbClr val="5B9BD5"/>
                </a:solidFill>
                <a:latin typeface="Trebuchet MS"/>
                <a:cs typeface="Trebuchet MS"/>
              </a:rPr>
              <a:t>Hardware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spc="-60" dirty="0">
                <a:latin typeface="Trebuchet MS"/>
                <a:cs typeface="Trebuchet MS"/>
              </a:rPr>
              <a:t>Monolithic </a:t>
            </a:r>
            <a:r>
              <a:rPr sz="2400" spc="-45" dirty="0">
                <a:latin typeface="Trebuchet MS"/>
                <a:cs typeface="Trebuchet MS"/>
              </a:rPr>
              <a:t>OS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Kernel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67584" y="2908122"/>
            <a:ext cx="1324610" cy="572770"/>
            <a:chOff x="2367584" y="2908122"/>
            <a:chExt cx="1324610" cy="572770"/>
          </a:xfrm>
        </p:grpSpPr>
        <p:sp>
          <p:nvSpPr>
            <p:cNvPr id="66" name="object 66"/>
            <p:cNvSpPr/>
            <p:nvPr/>
          </p:nvSpPr>
          <p:spPr>
            <a:xfrm>
              <a:off x="2373934" y="2914472"/>
              <a:ext cx="1311910" cy="560070"/>
            </a:xfrm>
            <a:custGeom>
              <a:avLst/>
              <a:gdLst/>
              <a:ahLst/>
              <a:cxnLst/>
              <a:rect l="l" t="t" r="r" b="b"/>
              <a:pathLst>
                <a:path w="1311910" h="560070">
                  <a:moveTo>
                    <a:pt x="1218603" y="0"/>
                  </a:moveTo>
                  <a:lnTo>
                    <a:pt x="93256" y="0"/>
                  </a:lnTo>
                  <a:lnTo>
                    <a:pt x="56953" y="7329"/>
                  </a:lnTo>
                  <a:lnTo>
                    <a:pt x="27311" y="27316"/>
                  </a:lnTo>
                  <a:lnTo>
                    <a:pt x="7327" y="56958"/>
                  </a:lnTo>
                  <a:lnTo>
                    <a:pt x="0" y="93256"/>
                  </a:lnTo>
                  <a:lnTo>
                    <a:pt x="0" y="466267"/>
                  </a:lnTo>
                  <a:lnTo>
                    <a:pt x="7327" y="502564"/>
                  </a:lnTo>
                  <a:lnTo>
                    <a:pt x="27311" y="532207"/>
                  </a:lnTo>
                  <a:lnTo>
                    <a:pt x="56953" y="552194"/>
                  </a:lnTo>
                  <a:lnTo>
                    <a:pt x="93256" y="559523"/>
                  </a:lnTo>
                  <a:lnTo>
                    <a:pt x="1218603" y="559523"/>
                  </a:lnTo>
                  <a:lnTo>
                    <a:pt x="1254900" y="552194"/>
                  </a:lnTo>
                  <a:lnTo>
                    <a:pt x="1284543" y="532207"/>
                  </a:lnTo>
                  <a:lnTo>
                    <a:pt x="1304529" y="502564"/>
                  </a:lnTo>
                  <a:lnTo>
                    <a:pt x="1311859" y="466267"/>
                  </a:lnTo>
                  <a:lnTo>
                    <a:pt x="1311859" y="93256"/>
                  </a:lnTo>
                  <a:lnTo>
                    <a:pt x="1304529" y="56958"/>
                  </a:lnTo>
                  <a:lnTo>
                    <a:pt x="1284543" y="27316"/>
                  </a:lnTo>
                  <a:lnTo>
                    <a:pt x="1254900" y="7329"/>
                  </a:lnTo>
                  <a:lnTo>
                    <a:pt x="1218603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73934" y="2914472"/>
              <a:ext cx="1311910" cy="560070"/>
            </a:xfrm>
            <a:custGeom>
              <a:avLst/>
              <a:gdLst/>
              <a:ahLst/>
              <a:cxnLst/>
              <a:rect l="l" t="t" r="r" b="b"/>
              <a:pathLst>
                <a:path w="1311910" h="560070">
                  <a:moveTo>
                    <a:pt x="0" y="93255"/>
                  </a:moveTo>
                  <a:lnTo>
                    <a:pt x="7328" y="56956"/>
                  </a:lnTo>
                  <a:lnTo>
                    <a:pt x="27313" y="27313"/>
                  </a:lnTo>
                  <a:lnTo>
                    <a:pt x="56955" y="7328"/>
                  </a:lnTo>
                  <a:lnTo>
                    <a:pt x="93254" y="0"/>
                  </a:lnTo>
                  <a:lnTo>
                    <a:pt x="1218610" y="0"/>
                  </a:lnTo>
                  <a:lnTo>
                    <a:pt x="1254907" y="7328"/>
                  </a:lnTo>
                  <a:lnTo>
                    <a:pt x="1284548" y="27313"/>
                  </a:lnTo>
                  <a:lnTo>
                    <a:pt x="1304532" y="56956"/>
                  </a:lnTo>
                  <a:lnTo>
                    <a:pt x="1311860" y="93255"/>
                  </a:lnTo>
                  <a:lnTo>
                    <a:pt x="1311860" y="466264"/>
                  </a:lnTo>
                  <a:lnTo>
                    <a:pt x="1304532" y="502563"/>
                  </a:lnTo>
                  <a:lnTo>
                    <a:pt x="1284548" y="532205"/>
                  </a:lnTo>
                  <a:lnTo>
                    <a:pt x="1254907" y="552190"/>
                  </a:lnTo>
                  <a:lnTo>
                    <a:pt x="1218610" y="559519"/>
                  </a:lnTo>
                  <a:lnTo>
                    <a:pt x="93254" y="559519"/>
                  </a:lnTo>
                  <a:lnTo>
                    <a:pt x="56955" y="552190"/>
                  </a:lnTo>
                  <a:lnTo>
                    <a:pt x="27313" y="532205"/>
                  </a:lnTo>
                  <a:lnTo>
                    <a:pt x="7328" y="502563"/>
                  </a:lnTo>
                  <a:lnTo>
                    <a:pt x="0" y="466264"/>
                  </a:lnTo>
                  <a:lnTo>
                    <a:pt x="0" y="93255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665780" y="3029203"/>
            <a:ext cx="72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rebuchet MS"/>
                <a:cs typeface="Trebuchet MS"/>
              </a:rPr>
              <a:t>Pr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135" dirty="0">
                <a:latin typeface="Trebuchet MS"/>
                <a:cs typeface="Trebuchet MS"/>
              </a:rPr>
              <a:t>c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30" dirty="0">
                <a:latin typeface="Trebuchet MS"/>
                <a:cs typeface="Trebuchet MS"/>
              </a:rPr>
              <a:t>s</a:t>
            </a:r>
            <a:r>
              <a:rPr sz="1800" spc="-25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778161" y="2908122"/>
            <a:ext cx="1324610" cy="567055"/>
            <a:chOff x="3778161" y="2908122"/>
            <a:chExt cx="1324610" cy="567055"/>
          </a:xfrm>
        </p:grpSpPr>
        <p:sp>
          <p:nvSpPr>
            <p:cNvPr id="70" name="object 70"/>
            <p:cNvSpPr/>
            <p:nvPr/>
          </p:nvSpPr>
          <p:spPr>
            <a:xfrm>
              <a:off x="3784511" y="2914472"/>
              <a:ext cx="1311910" cy="554355"/>
            </a:xfrm>
            <a:custGeom>
              <a:avLst/>
              <a:gdLst/>
              <a:ahLst/>
              <a:cxnLst/>
              <a:rect l="l" t="t" r="r" b="b"/>
              <a:pathLst>
                <a:path w="1311910" h="554354">
                  <a:moveTo>
                    <a:pt x="1219530" y="0"/>
                  </a:moveTo>
                  <a:lnTo>
                    <a:pt x="92341" y="0"/>
                  </a:lnTo>
                  <a:lnTo>
                    <a:pt x="56396" y="7256"/>
                  </a:lnTo>
                  <a:lnTo>
                    <a:pt x="27044" y="27044"/>
                  </a:lnTo>
                  <a:lnTo>
                    <a:pt x="7256" y="56396"/>
                  </a:lnTo>
                  <a:lnTo>
                    <a:pt x="0" y="92341"/>
                  </a:lnTo>
                  <a:lnTo>
                    <a:pt x="0" y="461670"/>
                  </a:lnTo>
                  <a:lnTo>
                    <a:pt x="7256" y="497608"/>
                  </a:lnTo>
                  <a:lnTo>
                    <a:pt x="27044" y="526956"/>
                  </a:lnTo>
                  <a:lnTo>
                    <a:pt x="56396" y="546743"/>
                  </a:lnTo>
                  <a:lnTo>
                    <a:pt x="92341" y="553999"/>
                  </a:lnTo>
                  <a:lnTo>
                    <a:pt x="1219530" y="553999"/>
                  </a:lnTo>
                  <a:lnTo>
                    <a:pt x="1255468" y="546743"/>
                  </a:lnTo>
                  <a:lnTo>
                    <a:pt x="1284816" y="526956"/>
                  </a:lnTo>
                  <a:lnTo>
                    <a:pt x="1304603" y="497608"/>
                  </a:lnTo>
                  <a:lnTo>
                    <a:pt x="1311859" y="461670"/>
                  </a:lnTo>
                  <a:lnTo>
                    <a:pt x="1311859" y="92341"/>
                  </a:lnTo>
                  <a:lnTo>
                    <a:pt x="1304603" y="56396"/>
                  </a:lnTo>
                  <a:lnTo>
                    <a:pt x="1284816" y="27044"/>
                  </a:lnTo>
                  <a:lnTo>
                    <a:pt x="1255468" y="7256"/>
                  </a:lnTo>
                  <a:lnTo>
                    <a:pt x="121953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84511" y="2914472"/>
              <a:ext cx="1311910" cy="554355"/>
            </a:xfrm>
            <a:custGeom>
              <a:avLst/>
              <a:gdLst/>
              <a:ahLst/>
              <a:cxnLst/>
              <a:rect l="l" t="t" r="r" b="b"/>
              <a:pathLst>
                <a:path w="1311910" h="554354">
                  <a:moveTo>
                    <a:pt x="0" y="92335"/>
                  </a:moveTo>
                  <a:lnTo>
                    <a:pt x="7256" y="56394"/>
                  </a:lnTo>
                  <a:lnTo>
                    <a:pt x="27044" y="27044"/>
                  </a:lnTo>
                  <a:lnTo>
                    <a:pt x="56394" y="7256"/>
                  </a:lnTo>
                  <a:lnTo>
                    <a:pt x="92335" y="0"/>
                  </a:lnTo>
                  <a:lnTo>
                    <a:pt x="1219530" y="0"/>
                  </a:lnTo>
                  <a:lnTo>
                    <a:pt x="1255468" y="7256"/>
                  </a:lnTo>
                  <a:lnTo>
                    <a:pt x="1284816" y="27044"/>
                  </a:lnTo>
                  <a:lnTo>
                    <a:pt x="1304604" y="56394"/>
                  </a:lnTo>
                  <a:lnTo>
                    <a:pt x="1311860" y="92335"/>
                  </a:lnTo>
                  <a:lnTo>
                    <a:pt x="1311860" y="461666"/>
                  </a:lnTo>
                  <a:lnTo>
                    <a:pt x="1304604" y="497607"/>
                  </a:lnTo>
                  <a:lnTo>
                    <a:pt x="1284816" y="526956"/>
                  </a:lnTo>
                  <a:lnTo>
                    <a:pt x="1255468" y="546745"/>
                  </a:lnTo>
                  <a:lnTo>
                    <a:pt x="1219530" y="554001"/>
                  </a:lnTo>
                  <a:lnTo>
                    <a:pt x="92335" y="554001"/>
                  </a:lnTo>
                  <a:lnTo>
                    <a:pt x="56394" y="546745"/>
                  </a:lnTo>
                  <a:lnTo>
                    <a:pt x="27044" y="526956"/>
                  </a:lnTo>
                  <a:lnTo>
                    <a:pt x="7256" y="497607"/>
                  </a:lnTo>
                  <a:lnTo>
                    <a:pt x="0" y="461666"/>
                  </a:lnTo>
                  <a:lnTo>
                    <a:pt x="0" y="92335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076369" y="3026155"/>
            <a:ext cx="72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rebuchet MS"/>
                <a:cs typeface="Trebuchet MS"/>
              </a:rPr>
              <a:t>Pr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135" dirty="0">
                <a:latin typeface="Trebuchet MS"/>
                <a:cs typeface="Trebuchet MS"/>
              </a:rPr>
              <a:t>c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30" dirty="0">
                <a:latin typeface="Trebuchet MS"/>
                <a:cs typeface="Trebuchet MS"/>
              </a:rPr>
              <a:t>s</a:t>
            </a:r>
            <a:r>
              <a:rPr sz="1800" spc="-25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3246" y="1945246"/>
            <a:ext cx="5349240" cy="4171315"/>
            <a:chOff x="3423246" y="1945246"/>
            <a:chExt cx="5349240" cy="4171315"/>
          </a:xfrm>
        </p:grpSpPr>
        <p:sp>
          <p:nvSpPr>
            <p:cNvPr id="3" name="object 3"/>
            <p:cNvSpPr/>
            <p:nvPr/>
          </p:nvSpPr>
          <p:spPr>
            <a:xfrm>
              <a:off x="3998975" y="1950720"/>
              <a:ext cx="4194048" cy="4160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29596" y="4412630"/>
              <a:ext cx="2669540" cy="1697989"/>
            </a:xfrm>
            <a:custGeom>
              <a:avLst/>
              <a:gdLst/>
              <a:ahLst/>
              <a:cxnLst/>
              <a:rect l="l" t="t" r="r" b="b"/>
              <a:pathLst>
                <a:path w="2669540" h="1697989">
                  <a:moveTo>
                    <a:pt x="2669540" y="0"/>
                  </a:moveTo>
                  <a:lnTo>
                    <a:pt x="0" y="0"/>
                  </a:lnTo>
                  <a:lnTo>
                    <a:pt x="0" y="1697469"/>
                  </a:lnTo>
                  <a:lnTo>
                    <a:pt x="2669540" y="1697469"/>
                  </a:lnTo>
                  <a:lnTo>
                    <a:pt x="2669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9596" y="4412627"/>
              <a:ext cx="2669540" cy="1697989"/>
            </a:xfrm>
            <a:custGeom>
              <a:avLst/>
              <a:gdLst/>
              <a:ahLst/>
              <a:cxnLst/>
              <a:rect l="l" t="t" r="r" b="b"/>
              <a:pathLst>
                <a:path w="2669540" h="1697989">
                  <a:moveTo>
                    <a:pt x="0" y="0"/>
                  </a:moveTo>
                  <a:lnTo>
                    <a:pt x="2669541" y="0"/>
                  </a:lnTo>
                  <a:lnTo>
                    <a:pt x="2669541" y="1697470"/>
                  </a:lnTo>
                  <a:lnTo>
                    <a:pt x="0" y="16974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4412630"/>
              <a:ext cx="2669540" cy="1697989"/>
            </a:xfrm>
            <a:custGeom>
              <a:avLst/>
              <a:gdLst/>
              <a:ahLst/>
              <a:cxnLst/>
              <a:rect l="l" t="t" r="r" b="b"/>
              <a:pathLst>
                <a:path w="2669540" h="1697989">
                  <a:moveTo>
                    <a:pt x="2669540" y="0"/>
                  </a:moveTo>
                  <a:lnTo>
                    <a:pt x="0" y="0"/>
                  </a:lnTo>
                  <a:lnTo>
                    <a:pt x="0" y="1697469"/>
                  </a:lnTo>
                  <a:lnTo>
                    <a:pt x="2669540" y="1697469"/>
                  </a:lnTo>
                  <a:lnTo>
                    <a:pt x="2669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0" y="4412627"/>
              <a:ext cx="2669540" cy="1697989"/>
            </a:xfrm>
            <a:custGeom>
              <a:avLst/>
              <a:gdLst/>
              <a:ahLst/>
              <a:cxnLst/>
              <a:rect l="l" t="t" r="r" b="b"/>
              <a:pathLst>
                <a:path w="2669540" h="1697989">
                  <a:moveTo>
                    <a:pt x="0" y="0"/>
                  </a:moveTo>
                  <a:lnTo>
                    <a:pt x="2669541" y="0"/>
                  </a:lnTo>
                  <a:lnTo>
                    <a:pt x="2669541" y="1697470"/>
                  </a:lnTo>
                  <a:lnTo>
                    <a:pt x="0" y="16974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2862" y="1951596"/>
              <a:ext cx="2669540" cy="1697989"/>
            </a:xfrm>
            <a:custGeom>
              <a:avLst/>
              <a:gdLst/>
              <a:ahLst/>
              <a:cxnLst/>
              <a:rect l="l" t="t" r="r" b="b"/>
              <a:pathLst>
                <a:path w="2669540" h="1697989">
                  <a:moveTo>
                    <a:pt x="2669540" y="0"/>
                  </a:moveTo>
                  <a:lnTo>
                    <a:pt x="0" y="0"/>
                  </a:lnTo>
                  <a:lnTo>
                    <a:pt x="0" y="1697469"/>
                  </a:lnTo>
                  <a:lnTo>
                    <a:pt x="2669540" y="1697469"/>
                  </a:lnTo>
                  <a:lnTo>
                    <a:pt x="2669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2862" y="1951596"/>
              <a:ext cx="2669540" cy="1697989"/>
            </a:xfrm>
            <a:custGeom>
              <a:avLst/>
              <a:gdLst/>
              <a:ahLst/>
              <a:cxnLst/>
              <a:rect l="l" t="t" r="r" b="b"/>
              <a:pathLst>
                <a:path w="2669540" h="1697989">
                  <a:moveTo>
                    <a:pt x="0" y="0"/>
                  </a:moveTo>
                  <a:lnTo>
                    <a:pt x="2669541" y="0"/>
                  </a:lnTo>
                  <a:lnTo>
                    <a:pt x="2669541" y="1697470"/>
                  </a:lnTo>
                  <a:lnTo>
                    <a:pt x="0" y="16974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9596" y="1951596"/>
              <a:ext cx="2669540" cy="1697989"/>
            </a:xfrm>
            <a:custGeom>
              <a:avLst/>
              <a:gdLst/>
              <a:ahLst/>
              <a:cxnLst/>
              <a:rect l="l" t="t" r="r" b="b"/>
              <a:pathLst>
                <a:path w="2669540" h="1697989">
                  <a:moveTo>
                    <a:pt x="2669540" y="0"/>
                  </a:moveTo>
                  <a:lnTo>
                    <a:pt x="0" y="0"/>
                  </a:lnTo>
                  <a:lnTo>
                    <a:pt x="0" y="1697469"/>
                  </a:lnTo>
                  <a:lnTo>
                    <a:pt x="2669540" y="1697469"/>
                  </a:lnTo>
                  <a:lnTo>
                    <a:pt x="2669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596" y="1951596"/>
              <a:ext cx="2669540" cy="1697989"/>
            </a:xfrm>
            <a:custGeom>
              <a:avLst/>
              <a:gdLst/>
              <a:ahLst/>
              <a:cxnLst/>
              <a:rect l="l" t="t" r="r" b="b"/>
              <a:pathLst>
                <a:path w="2669540" h="1697989">
                  <a:moveTo>
                    <a:pt x="0" y="0"/>
                  </a:moveTo>
                  <a:lnTo>
                    <a:pt x="2669541" y="0"/>
                  </a:lnTo>
                  <a:lnTo>
                    <a:pt x="2669541" y="1697470"/>
                  </a:lnTo>
                  <a:lnTo>
                    <a:pt x="0" y="16974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75279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20" dirty="0"/>
              <a:t>Cloud-Native </a:t>
            </a:r>
            <a:r>
              <a:rPr sz="4400" spc="-215" dirty="0"/>
              <a:t>Container</a:t>
            </a:r>
            <a:r>
              <a:rPr sz="4400" spc="-434" dirty="0"/>
              <a:t> </a:t>
            </a:r>
            <a:r>
              <a:rPr sz="4400" spc="-235" dirty="0"/>
              <a:t>Platforms</a:t>
            </a:r>
            <a:endParaRPr sz="4400"/>
          </a:p>
        </p:txBody>
      </p:sp>
      <p:sp>
        <p:nvSpPr>
          <p:cNvPr id="13" name="object 13"/>
          <p:cNvSpPr txBox="1"/>
          <p:nvPr/>
        </p:nvSpPr>
        <p:spPr>
          <a:xfrm>
            <a:off x="1280007" y="6139958"/>
            <a:ext cx="360680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spc="-35" dirty="0">
                <a:solidFill>
                  <a:srgbClr val="767171"/>
                </a:solidFill>
                <a:latin typeface="Trebuchet MS"/>
                <a:cs typeface="Trebuchet MS"/>
              </a:rPr>
              <a:t>Img </a:t>
            </a:r>
            <a:r>
              <a:rPr sz="1800" i="1" spc="-110" dirty="0">
                <a:solidFill>
                  <a:srgbClr val="767171"/>
                </a:solidFill>
                <a:latin typeface="Trebuchet MS"/>
                <a:cs typeface="Trebuchet MS"/>
              </a:rPr>
              <a:t>src:</a:t>
            </a:r>
            <a:r>
              <a:rPr sz="1800" i="1" spc="-220" dirty="0">
                <a:solidFill>
                  <a:srgbClr val="767171"/>
                </a:solidFill>
                <a:latin typeface="Trebuchet MS"/>
                <a:cs typeface="Trebuchet MS"/>
              </a:rPr>
              <a:t> </a:t>
            </a:r>
            <a:r>
              <a:rPr sz="1800" i="1" spc="-125" dirty="0">
                <a:solidFill>
                  <a:srgbClr val="767171"/>
                </a:solidFill>
                <a:latin typeface="Trebuchet MS"/>
                <a:cs typeface="Trebuchet MS"/>
              </a:rPr>
              <a:t>https://pivotal.io/cloud-native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5202" y="6431968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3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367" y="1950720"/>
            <a:ext cx="4197096" cy="416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73662" y="2148331"/>
            <a:ext cx="5652135" cy="3989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30" dirty="0">
                <a:latin typeface="Trebuchet MS"/>
                <a:cs typeface="Trebuchet MS"/>
              </a:rPr>
              <a:t>Single Concern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Principle: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800" i="1" spc="-165" dirty="0">
                <a:latin typeface="Trebuchet MS"/>
                <a:cs typeface="Trebuchet MS"/>
              </a:rPr>
              <a:t>Every </a:t>
            </a:r>
            <a:r>
              <a:rPr sz="2800" i="1" spc="-150" dirty="0">
                <a:latin typeface="Trebuchet MS"/>
                <a:cs typeface="Trebuchet MS"/>
              </a:rPr>
              <a:t>container </a:t>
            </a:r>
            <a:r>
              <a:rPr sz="2800" i="1" spc="-125" dirty="0">
                <a:latin typeface="Trebuchet MS"/>
                <a:cs typeface="Trebuchet MS"/>
              </a:rPr>
              <a:t>should </a:t>
            </a:r>
            <a:r>
              <a:rPr sz="2800" i="1" spc="-110" dirty="0">
                <a:latin typeface="Trebuchet MS"/>
                <a:cs typeface="Trebuchet MS"/>
              </a:rPr>
              <a:t>address </a:t>
            </a:r>
            <a:r>
              <a:rPr sz="2800" i="1" spc="-30" dirty="0">
                <a:latin typeface="Trebuchet MS"/>
                <a:cs typeface="Trebuchet MS"/>
              </a:rPr>
              <a:t>a</a:t>
            </a:r>
            <a:r>
              <a:rPr sz="2800" i="1" spc="-560" dirty="0">
                <a:latin typeface="Trebuchet MS"/>
                <a:cs typeface="Trebuchet MS"/>
              </a:rPr>
              <a:t> </a:t>
            </a:r>
            <a:r>
              <a:rPr sz="2800" i="1" spc="-130" dirty="0">
                <a:latin typeface="Trebuchet MS"/>
                <a:cs typeface="Trebuchet MS"/>
              </a:rPr>
              <a:t>single  </a:t>
            </a:r>
            <a:r>
              <a:rPr sz="2800" i="1" spc="-135" dirty="0">
                <a:latin typeface="Trebuchet MS"/>
                <a:cs typeface="Trebuchet MS"/>
              </a:rPr>
              <a:t>concern </a:t>
            </a:r>
            <a:r>
              <a:rPr sz="2800" i="1" spc="-85" dirty="0">
                <a:latin typeface="Trebuchet MS"/>
                <a:cs typeface="Trebuchet MS"/>
              </a:rPr>
              <a:t>and </a:t>
            </a:r>
            <a:r>
              <a:rPr sz="2800" i="1" spc="-95" dirty="0">
                <a:latin typeface="Trebuchet MS"/>
                <a:cs typeface="Trebuchet MS"/>
              </a:rPr>
              <a:t>do </a:t>
            </a:r>
            <a:r>
              <a:rPr sz="2800" i="1" spc="-229" dirty="0">
                <a:latin typeface="Trebuchet MS"/>
                <a:cs typeface="Trebuchet MS"/>
              </a:rPr>
              <a:t>it</a:t>
            </a:r>
            <a:r>
              <a:rPr sz="2800" i="1" spc="-550" dirty="0">
                <a:latin typeface="Trebuchet MS"/>
                <a:cs typeface="Trebuchet MS"/>
              </a:rPr>
              <a:t> </a:t>
            </a:r>
            <a:r>
              <a:rPr sz="2800" i="1" spc="-220" dirty="0">
                <a:latin typeface="Trebuchet MS"/>
                <a:cs typeface="Trebuchet MS"/>
              </a:rPr>
              <a:t>well.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35" dirty="0">
                <a:latin typeface="Trebuchet MS"/>
                <a:cs typeface="Trebuchet MS"/>
              </a:rPr>
              <a:t>Making </a:t>
            </a:r>
            <a:r>
              <a:rPr sz="3200" spc="-140" dirty="0">
                <a:latin typeface="Trebuchet MS"/>
                <a:cs typeface="Trebuchet MS"/>
              </a:rPr>
              <a:t>containers easier</a:t>
            </a:r>
            <a:r>
              <a:rPr sz="3200" spc="-56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to</a:t>
            </a:r>
            <a:endParaRPr sz="3200">
              <a:latin typeface="Trebuchet MS"/>
              <a:cs typeface="Trebuchet MS"/>
            </a:endParaRPr>
          </a:p>
          <a:p>
            <a:pPr marL="927100" marR="632460" lvl="1" indent="-457200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927100" algn="l"/>
              </a:tabLst>
            </a:pPr>
            <a:r>
              <a:rPr sz="2800" spc="-175" dirty="0">
                <a:latin typeface="Trebuchet MS"/>
                <a:cs typeface="Trebuchet MS"/>
              </a:rPr>
              <a:t>Replace, </a:t>
            </a:r>
            <a:r>
              <a:rPr sz="2800" spc="-145" dirty="0">
                <a:latin typeface="Trebuchet MS"/>
                <a:cs typeface="Trebuchet MS"/>
              </a:rPr>
              <a:t>reuse,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7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upgrade  </a:t>
            </a:r>
            <a:r>
              <a:rPr sz="2800" spc="-130" dirty="0">
                <a:latin typeface="Trebuchet MS"/>
                <a:cs typeface="Trebuchet MS"/>
              </a:rPr>
              <a:t>transparently</a:t>
            </a:r>
            <a:endParaRPr sz="28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buFont typeface="Courier New"/>
              <a:buChar char="o"/>
              <a:tabLst>
                <a:tab pos="927100" algn="l"/>
              </a:tabLst>
            </a:pPr>
            <a:r>
              <a:rPr sz="2800" spc="-150" dirty="0">
                <a:latin typeface="Trebuchet MS"/>
                <a:cs typeface="Trebuchet MS"/>
              </a:rPr>
              <a:t>Scale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horizontally</a:t>
            </a:r>
            <a:endParaRPr sz="28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buFont typeface="Courier New"/>
              <a:buChar char="o"/>
              <a:tabLst>
                <a:tab pos="927100" algn="l"/>
              </a:tabLst>
            </a:pPr>
            <a:r>
              <a:rPr sz="2800" spc="-75" dirty="0">
                <a:latin typeface="Trebuchet MS"/>
                <a:cs typeface="Trebuchet MS"/>
              </a:rPr>
              <a:t>Debug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troubleshoot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007" y="6139958"/>
            <a:ext cx="360680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spc="-35" dirty="0">
                <a:solidFill>
                  <a:srgbClr val="767171"/>
                </a:solidFill>
                <a:latin typeface="Trebuchet MS"/>
                <a:cs typeface="Trebuchet MS"/>
              </a:rPr>
              <a:t>Img </a:t>
            </a:r>
            <a:r>
              <a:rPr sz="1800" i="1" spc="-110" dirty="0">
                <a:solidFill>
                  <a:srgbClr val="767171"/>
                </a:solidFill>
                <a:latin typeface="Trebuchet MS"/>
                <a:cs typeface="Trebuchet MS"/>
              </a:rPr>
              <a:t>src:</a:t>
            </a:r>
            <a:r>
              <a:rPr sz="1800" i="1" spc="-220" dirty="0">
                <a:solidFill>
                  <a:srgbClr val="767171"/>
                </a:solidFill>
                <a:latin typeface="Trebuchet MS"/>
                <a:cs typeface="Trebuchet MS"/>
              </a:rPr>
              <a:t> </a:t>
            </a:r>
            <a:r>
              <a:rPr sz="1800" i="1" spc="-125" dirty="0">
                <a:solidFill>
                  <a:srgbClr val="767171"/>
                </a:solidFill>
                <a:latin typeface="Trebuchet MS"/>
                <a:cs typeface="Trebuchet MS"/>
              </a:rPr>
              <a:t>https://pivotal.io/cloud-native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45202" y="6431968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75279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20" dirty="0"/>
              <a:t>Cloud-Native </a:t>
            </a:r>
            <a:r>
              <a:rPr sz="4400" spc="-215" dirty="0"/>
              <a:t>Container</a:t>
            </a:r>
            <a:r>
              <a:rPr sz="4400" spc="-434" dirty="0"/>
              <a:t> </a:t>
            </a:r>
            <a:r>
              <a:rPr sz="4400" spc="-235" dirty="0"/>
              <a:t>Platforms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7648" y="1871878"/>
            <a:ext cx="5334000" cy="4423410"/>
            <a:chOff x="3287648" y="1871878"/>
            <a:chExt cx="5334000" cy="4423410"/>
          </a:xfrm>
        </p:grpSpPr>
        <p:sp>
          <p:nvSpPr>
            <p:cNvPr id="3" name="object 3"/>
            <p:cNvSpPr/>
            <p:nvPr/>
          </p:nvSpPr>
          <p:spPr>
            <a:xfrm>
              <a:off x="3316223" y="4046080"/>
              <a:ext cx="5276850" cy="2221230"/>
            </a:xfrm>
            <a:custGeom>
              <a:avLst/>
              <a:gdLst/>
              <a:ahLst/>
              <a:cxnLst/>
              <a:rect l="l" t="t" r="r" b="b"/>
              <a:pathLst>
                <a:path w="5276850" h="2221229">
                  <a:moveTo>
                    <a:pt x="5276227" y="0"/>
                  </a:moveTo>
                  <a:lnTo>
                    <a:pt x="0" y="0"/>
                  </a:lnTo>
                  <a:lnTo>
                    <a:pt x="0" y="2220607"/>
                  </a:lnTo>
                  <a:lnTo>
                    <a:pt x="5276227" y="2220607"/>
                  </a:lnTo>
                  <a:lnTo>
                    <a:pt x="5276227" y="0"/>
                  </a:lnTo>
                  <a:close/>
                </a:path>
              </a:pathLst>
            </a:custGeom>
            <a:solidFill>
              <a:srgbClr val="FF0000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6223" y="4046080"/>
              <a:ext cx="5276850" cy="2220595"/>
            </a:xfrm>
            <a:custGeom>
              <a:avLst/>
              <a:gdLst/>
              <a:ahLst/>
              <a:cxnLst/>
              <a:rect l="l" t="t" r="r" b="b"/>
              <a:pathLst>
                <a:path w="5276850" h="2220595">
                  <a:moveTo>
                    <a:pt x="0" y="0"/>
                  </a:moveTo>
                  <a:lnTo>
                    <a:pt x="5276233" y="0"/>
                  </a:lnTo>
                  <a:lnTo>
                    <a:pt x="5276233" y="2220601"/>
                  </a:lnTo>
                  <a:lnTo>
                    <a:pt x="0" y="22206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61201" y="1878228"/>
              <a:ext cx="2401570" cy="2150745"/>
            </a:xfrm>
            <a:custGeom>
              <a:avLst/>
              <a:gdLst/>
              <a:ahLst/>
              <a:cxnLst/>
              <a:rect l="l" t="t" r="r" b="b"/>
              <a:pathLst>
                <a:path w="2401570" h="2150745">
                  <a:moveTo>
                    <a:pt x="2043061" y="0"/>
                  </a:moveTo>
                  <a:lnTo>
                    <a:pt x="358406" y="0"/>
                  </a:lnTo>
                  <a:lnTo>
                    <a:pt x="309773" y="3271"/>
                  </a:lnTo>
                  <a:lnTo>
                    <a:pt x="263128" y="12802"/>
                  </a:lnTo>
                  <a:lnTo>
                    <a:pt x="218898" y="28165"/>
                  </a:lnTo>
                  <a:lnTo>
                    <a:pt x="177512" y="48933"/>
                  </a:lnTo>
                  <a:lnTo>
                    <a:pt x="139395" y="74678"/>
                  </a:lnTo>
                  <a:lnTo>
                    <a:pt x="104975" y="104975"/>
                  </a:lnTo>
                  <a:lnTo>
                    <a:pt x="74678" y="139395"/>
                  </a:lnTo>
                  <a:lnTo>
                    <a:pt x="48933" y="177512"/>
                  </a:lnTo>
                  <a:lnTo>
                    <a:pt x="28165" y="218898"/>
                  </a:lnTo>
                  <a:lnTo>
                    <a:pt x="12802" y="263128"/>
                  </a:lnTo>
                  <a:lnTo>
                    <a:pt x="3271" y="309773"/>
                  </a:lnTo>
                  <a:lnTo>
                    <a:pt x="0" y="358406"/>
                  </a:lnTo>
                  <a:lnTo>
                    <a:pt x="0" y="1791995"/>
                  </a:lnTo>
                  <a:lnTo>
                    <a:pt x="3271" y="1840628"/>
                  </a:lnTo>
                  <a:lnTo>
                    <a:pt x="12802" y="1887273"/>
                  </a:lnTo>
                  <a:lnTo>
                    <a:pt x="28165" y="1931503"/>
                  </a:lnTo>
                  <a:lnTo>
                    <a:pt x="48933" y="1972889"/>
                  </a:lnTo>
                  <a:lnTo>
                    <a:pt x="74678" y="2011006"/>
                  </a:lnTo>
                  <a:lnTo>
                    <a:pt x="104975" y="2045427"/>
                  </a:lnTo>
                  <a:lnTo>
                    <a:pt x="139395" y="2075723"/>
                  </a:lnTo>
                  <a:lnTo>
                    <a:pt x="177512" y="2101469"/>
                  </a:lnTo>
                  <a:lnTo>
                    <a:pt x="218898" y="2122236"/>
                  </a:lnTo>
                  <a:lnTo>
                    <a:pt x="263128" y="2137599"/>
                  </a:lnTo>
                  <a:lnTo>
                    <a:pt x="309773" y="2147130"/>
                  </a:lnTo>
                  <a:lnTo>
                    <a:pt x="358406" y="2150402"/>
                  </a:lnTo>
                  <a:lnTo>
                    <a:pt x="2043061" y="2150402"/>
                  </a:lnTo>
                  <a:lnTo>
                    <a:pt x="2091695" y="2147130"/>
                  </a:lnTo>
                  <a:lnTo>
                    <a:pt x="2138340" y="2137599"/>
                  </a:lnTo>
                  <a:lnTo>
                    <a:pt x="2182569" y="2122236"/>
                  </a:lnTo>
                  <a:lnTo>
                    <a:pt x="2223956" y="2101469"/>
                  </a:lnTo>
                  <a:lnTo>
                    <a:pt x="2262073" y="2075723"/>
                  </a:lnTo>
                  <a:lnTo>
                    <a:pt x="2296493" y="2045427"/>
                  </a:lnTo>
                  <a:lnTo>
                    <a:pt x="2326789" y="2011006"/>
                  </a:lnTo>
                  <a:lnTo>
                    <a:pt x="2352535" y="1972889"/>
                  </a:lnTo>
                  <a:lnTo>
                    <a:pt x="2373302" y="1931503"/>
                  </a:lnTo>
                  <a:lnTo>
                    <a:pt x="2388665" y="1887273"/>
                  </a:lnTo>
                  <a:lnTo>
                    <a:pt x="2398196" y="1840628"/>
                  </a:lnTo>
                  <a:lnTo>
                    <a:pt x="2401468" y="1791995"/>
                  </a:lnTo>
                  <a:lnTo>
                    <a:pt x="2401468" y="358406"/>
                  </a:lnTo>
                  <a:lnTo>
                    <a:pt x="2398196" y="309773"/>
                  </a:lnTo>
                  <a:lnTo>
                    <a:pt x="2388665" y="263128"/>
                  </a:lnTo>
                  <a:lnTo>
                    <a:pt x="2373302" y="218898"/>
                  </a:lnTo>
                  <a:lnTo>
                    <a:pt x="2352535" y="177512"/>
                  </a:lnTo>
                  <a:lnTo>
                    <a:pt x="2326789" y="139395"/>
                  </a:lnTo>
                  <a:lnTo>
                    <a:pt x="2296493" y="104975"/>
                  </a:lnTo>
                  <a:lnTo>
                    <a:pt x="2262073" y="74678"/>
                  </a:lnTo>
                  <a:lnTo>
                    <a:pt x="2223956" y="48933"/>
                  </a:lnTo>
                  <a:lnTo>
                    <a:pt x="2182569" y="28165"/>
                  </a:lnTo>
                  <a:lnTo>
                    <a:pt x="2138340" y="12802"/>
                  </a:lnTo>
                  <a:lnTo>
                    <a:pt x="2091695" y="3271"/>
                  </a:lnTo>
                  <a:lnTo>
                    <a:pt x="2043061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61201" y="1878228"/>
              <a:ext cx="2401570" cy="2150745"/>
            </a:xfrm>
            <a:custGeom>
              <a:avLst/>
              <a:gdLst/>
              <a:ahLst/>
              <a:cxnLst/>
              <a:rect l="l" t="t" r="r" b="b"/>
              <a:pathLst>
                <a:path w="2401570" h="2150745">
                  <a:moveTo>
                    <a:pt x="0" y="358407"/>
                  </a:moveTo>
                  <a:lnTo>
                    <a:pt x="3271" y="309773"/>
                  </a:lnTo>
                  <a:lnTo>
                    <a:pt x="12802" y="263128"/>
                  </a:lnTo>
                  <a:lnTo>
                    <a:pt x="28165" y="218898"/>
                  </a:lnTo>
                  <a:lnTo>
                    <a:pt x="48933" y="177512"/>
                  </a:lnTo>
                  <a:lnTo>
                    <a:pt x="74678" y="139395"/>
                  </a:lnTo>
                  <a:lnTo>
                    <a:pt x="104974" y="104974"/>
                  </a:lnTo>
                  <a:lnTo>
                    <a:pt x="139395" y="74678"/>
                  </a:lnTo>
                  <a:lnTo>
                    <a:pt x="177512" y="48933"/>
                  </a:lnTo>
                  <a:lnTo>
                    <a:pt x="218898" y="28165"/>
                  </a:lnTo>
                  <a:lnTo>
                    <a:pt x="263128" y="12802"/>
                  </a:lnTo>
                  <a:lnTo>
                    <a:pt x="309773" y="3271"/>
                  </a:lnTo>
                  <a:lnTo>
                    <a:pt x="358407" y="0"/>
                  </a:lnTo>
                  <a:lnTo>
                    <a:pt x="2043051" y="0"/>
                  </a:lnTo>
                  <a:lnTo>
                    <a:pt x="2091686" y="3271"/>
                  </a:lnTo>
                  <a:lnTo>
                    <a:pt x="2138332" y="12802"/>
                  </a:lnTo>
                  <a:lnTo>
                    <a:pt x="2182562" y="28165"/>
                  </a:lnTo>
                  <a:lnTo>
                    <a:pt x="2223950" y="48933"/>
                  </a:lnTo>
                  <a:lnTo>
                    <a:pt x="2262067" y="74678"/>
                  </a:lnTo>
                  <a:lnTo>
                    <a:pt x="2296487" y="104974"/>
                  </a:lnTo>
                  <a:lnTo>
                    <a:pt x="2326783" y="139395"/>
                  </a:lnTo>
                  <a:lnTo>
                    <a:pt x="2352529" y="177512"/>
                  </a:lnTo>
                  <a:lnTo>
                    <a:pt x="2373296" y="218898"/>
                  </a:lnTo>
                  <a:lnTo>
                    <a:pt x="2388658" y="263128"/>
                  </a:lnTo>
                  <a:lnTo>
                    <a:pt x="2398189" y="309773"/>
                  </a:lnTo>
                  <a:lnTo>
                    <a:pt x="2401461" y="358407"/>
                  </a:lnTo>
                  <a:lnTo>
                    <a:pt x="2401461" y="1792001"/>
                  </a:lnTo>
                  <a:lnTo>
                    <a:pt x="2398189" y="1840634"/>
                  </a:lnTo>
                  <a:lnTo>
                    <a:pt x="2388658" y="1887279"/>
                  </a:lnTo>
                  <a:lnTo>
                    <a:pt x="2373296" y="1931508"/>
                  </a:lnTo>
                  <a:lnTo>
                    <a:pt x="2352529" y="1972895"/>
                  </a:lnTo>
                  <a:lnTo>
                    <a:pt x="2326783" y="2011012"/>
                  </a:lnTo>
                  <a:lnTo>
                    <a:pt x="2296487" y="2045433"/>
                  </a:lnTo>
                  <a:lnTo>
                    <a:pt x="2262067" y="2075730"/>
                  </a:lnTo>
                  <a:lnTo>
                    <a:pt x="2223950" y="2101476"/>
                  </a:lnTo>
                  <a:lnTo>
                    <a:pt x="2182562" y="2122244"/>
                  </a:lnTo>
                  <a:lnTo>
                    <a:pt x="2138332" y="2137608"/>
                  </a:lnTo>
                  <a:lnTo>
                    <a:pt x="2091686" y="2147139"/>
                  </a:lnTo>
                  <a:lnTo>
                    <a:pt x="2043051" y="2150411"/>
                  </a:lnTo>
                  <a:lnTo>
                    <a:pt x="358407" y="2150411"/>
                  </a:lnTo>
                  <a:lnTo>
                    <a:pt x="309773" y="2147139"/>
                  </a:lnTo>
                  <a:lnTo>
                    <a:pt x="263128" y="2137608"/>
                  </a:lnTo>
                  <a:lnTo>
                    <a:pt x="218898" y="2122244"/>
                  </a:lnTo>
                  <a:lnTo>
                    <a:pt x="177512" y="2101476"/>
                  </a:lnTo>
                  <a:lnTo>
                    <a:pt x="139395" y="2075730"/>
                  </a:lnTo>
                  <a:lnTo>
                    <a:pt x="104974" y="2045433"/>
                  </a:lnTo>
                  <a:lnTo>
                    <a:pt x="74678" y="2011012"/>
                  </a:lnTo>
                  <a:lnTo>
                    <a:pt x="48933" y="1972895"/>
                  </a:lnTo>
                  <a:lnTo>
                    <a:pt x="28165" y="1931508"/>
                  </a:lnTo>
                  <a:lnTo>
                    <a:pt x="12802" y="1887279"/>
                  </a:lnTo>
                  <a:lnTo>
                    <a:pt x="3271" y="1840634"/>
                  </a:lnTo>
                  <a:lnTo>
                    <a:pt x="0" y="1792001"/>
                  </a:lnTo>
                  <a:lnTo>
                    <a:pt x="0" y="3584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42937" y="3480307"/>
            <a:ext cx="1238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Container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2799" y="2085098"/>
            <a:ext cx="829944" cy="1348105"/>
          </a:xfrm>
          <a:prstGeom prst="rect">
            <a:avLst/>
          </a:prstGeom>
          <a:solidFill>
            <a:srgbClr val="C5E0B4"/>
          </a:solidFill>
          <a:ln w="12700">
            <a:solidFill>
              <a:srgbClr val="41719C"/>
            </a:solidFill>
          </a:ln>
        </p:spPr>
        <p:txBody>
          <a:bodyPr vert="vert270" wrap="square" lIns="0" tIns="21336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680"/>
              </a:spcBef>
            </a:pPr>
            <a:r>
              <a:rPr sz="2400" spc="-95" dirty="0"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09573" y="2078748"/>
            <a:ext cx="842644" cy="1360805"/>
            <a:chOff x="7309573" y="2078748"/>
            <a:chExt cx="842644" cy="1360805"/>
          </a:xfrm>
        </p:grpSpPr>
        <p:sp>
          <p:nvSpPr>
            <p:cNvPr id="10" name="object 10"/>
            <p:cNvSpPr/>
            <p:nvPr/>
          </p:nvSpPr>
          <p:spPr>
            <a:xfrm>
              <a:off x="7315923" y="2085098"/>
              <a:ext cx="829944" cy="1348105"/>
            </a:xfrm>
            <a:custGeom>
              <a:avLst/>
              <a:gdLst/>
              <a:ahLst/>
              <a:cxnLst/>
              <a:rect l="l" t="t" r="r" b="b"/>
              <a:pathLst>
                <a:path w="829945" h="1348104">
                  <a:moveTo>
                    <a:pt x="829472" y="0"/>
                  </a:moveTo>
                  <a:lnTo>
                    <a:pt x="0" y="0"/>
                  </a:lnTo>
                  <a:lnTo>
                    <a:pt x="0" y="1347990"/>
                  </a:lnTo>
                  <a:lnTo>
                    <a:pt x="829472" y="1347990"/>
                  </a:lnTo>
                  <a:lnTo>
                    <a:pt x="8294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5923" y="2085098"/>
              <a:ext cx="829944" cy="1348105"/>
            </a:xfrm>
            <a:custGeom>
              <a:avLst/>
              <a:gdLst/>
              <a:ahLst/>
              <a:cxnLst/>
              <a:rect l="l" t="t" r="r" b="b"/>
              <a:pathLst>
                <a:path w="829945" h="1348104">
                  <a:moveTo>
                    <a:pt x="0" y="0"/>
                  </a:moveTo>
                  <a:lnTo>
                    <a:pt x="829473" y="0"/>
                  </a:lnTo>
                  <a:lnTo>
                    <a:pt x="829473" y="1347990"/>
                  </a:lnTo>
                  <a:lnTo>
                    <a:pt x="0" y="13479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31334" y="2277729"/>
            <a:ext cx="397510" cy="9632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95" dirty="0"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50666" y="4111536"/>
            <a:ext cx="5018405" cy="2044064"/>
            <a:chOff x="3450666" y="4111536"/>
            <a:chExt cx="5018405" cy="2044064"/>
          </a:xfrm>
        </p:grpSpPr>
        <p:sp>
          <p:nvSpPr>
            <p:cNvPr id="14" name="object 14"/>
            <p:cNvSpPr/>
            <p:nvPr/>
          </p:nvSpPr>
          <p:spPr>
            <a:xfrm>
              <a:off x="3457016" y="5554065"/>
              <a:ext cx="5005705" cy="595630"/>
            </a:xfrm>
            <a:custGeom>
              <a:avLst/>
              <a:gdLst/>
              <a:ahLst/>
              <a:cxnLst/>
              <a:rect l="l" t="t" r="r" b="b"/>
              <a:pathLst>
                <a:path w="5005705" h="595629">
                  <a:moveTo>
                    <a:pt x="4906479" y="0"/>
                  </a:moveTo>
                  <a:lnTo>
                    <a:pt x="99174" y="0"/>
                  </a:lnTo>
                  <a:lnTo>
                    <a:pt x="60570" y="7792"/>
                  </a:lnTo>
                  <a:lnTo>
                    <a:pt x="29046" y="29044"/>
                  </a:lnTo>
                  <a:lnTo>
                    <a:pt x="7793" y="60565"/>
                  </a:lnTo>
                  <a:lnTo>
                    <a:pt x="0" y="99166"/>
                  </a:lnTo>
                  <a:lnTo>
                    <a:pt x="0" y="495848"/>
                  </a:lnTo>
                  <a:lnTo>
                    <a:pt x="7793" y="534450"/>
                  </a:lnTo>
                  <a:lnTo>
                    <a:pt x="29046" y="565973"/>
                  </a:lnTo>
                  <a:lnTo>
                    <a:pt x="60570" y="587227"/>
                  </a:lnTo>
                  <a:lnTo>
                    <a:pt x="99174" y="595020"/>
                  </a:lnTo>
                  <a:lnTo>
                    <a:pt x="4906479" y="595020"/>
                  </a:lnTo>
                  <a:lnTo>
                    <a:pt x="4945078" y="587227"/>
                  </a:lnTo>
                  <a:lnTo>
                    <a:pt x="4976602" y="565973"/>
                  </a:lnTo>
                  <a:lnTo>
                    <a:pt x="4997859" y="534450"/>
                  </a:lnTo>
                  <a:lnTo>
                    <a:pt x="5005654" y="495848"/>
                  </a:lnTo>
                  <a:lnTo>
                    <a:pt x="5005654" y="99166"/>
                  </a:lnTo>
                  <a:lnTo>
                    <a:pt x="4997859" y="60565"/>
                  </a:lnTo>
                  <a:lnTo>
                    <a:pt x="4976602" y="29044"/>
                  </a:lnTo>
                  <a:lnTo>
                    <a:pt x="4945078" y="7792"/>
                  </a:lnTo>
                  <a:lnTo>
                    <a:pt x="4906479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7016" y="5554065"/>
              <a:ext cx="5005705" cy="595630"/>
            </a:xfrm>
            <a:custGeom>
              <a:avLst/>
              <a:gdLst/>
              <a:ahLst/>
              <a:cxnLst/>
              <a:rect l="l" t="t" r="r" b="b"/>
              <a:pathLst>
                <a:path w="5005705" h="595629">
                  <a:moveTo>
                    <a:pt x="0" y="99171"/>
                  </a:moveTo>
                  <a:lnTo>
                    <a:pt x="7793" y="60569"/>
                  </a:lnTo>
                  <a:lnTo>
                    <a:pt x="29046" y="29046"/>
                  </a:lnTo>
                  <a:lnTo>
                    <a:pt x="60569" y="7793"/>
                  </a:lnTo>
                  <a:lnTo>
                    <a:pt x="99171" y="0"/>
                  </a:lnTo>
                  <a:lnTo>
                    <a:pt x="4906482" y="0"/>
                  </a:lnTo>
                  <a:lnTo>
                    <a:pt x="4945084" y="7793"/>
                  </a:lnTo>
                  <a:lnTo>
                    <a:pt x="4976606" y="29046"/>
                  </a:lnTo>
                  <a:lnTo>
                    <a:pt x="4997859" y="60569"/>
                  </a:lnTo>
                  <a:lnTo>
                    <a:pt x="5005652" y="99171"/>
                  </a:lnTo>
                  <a:lnTo>
                    <a:pt x="5005652" y="495853"/>
                  </a:lnTo>
                  <a:lnTo>
                    <a:pt x="4997859" y="534455"/>
                  </a:lnTo>
                  <a:lnTo>
                    <a:pt x="4976606" y="565978"/>
                  </a:lnTo>
                  <a:lnTo>
                    <a:pt x="4945084" y="587231"/>
                  </a:lnTo>
                  <a:lnTo>
                    <a:pt x="4906482" y="595025"/>
                  </a:lnTo>
                  <a:lnTo>
                    <a:pt x="99171" y="595025"/>
                  </a:lnTo>
                  <a:lnTo>
                    <a:pt x="60569" y="587231"/>
                  </a:lnTo>
                  <a:lnTo>
                    <a:pt x="29046" y="565978"/>
                  </a:lnTo>
                  <a:lnTo>
                    <a:pt x="7793" y="534455"/>
                  </a:lnTo>
                  <a:lnTo>
                    <a:pt x="0" y="495853"/>
                  </a:lnTo>
                  <a:lnTo>
                    <a:pt x="0" y="99171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7016" y="4117886"/>
              <a:ext cx="5005705" cy="1362075"/>
            </a:xfrm>
            <a:custGeom>
              <a:avLst/>
              <a:gdLst/>
              <a:ahLst/>
              <a:cxnLst/>
              <a:rect l="l" t="t" r="r" b="b"/>
              <a:pathLst>
                <a:path w="5005705" h="1362075">
                  <a:moveTo>
                    <a:pt x="4778654" y="0"/>
                  </a:moveTo>
                  <a:lnTo>
                    <a:pt x="226999" y="0"/>
                  </a:lnTo>
                  <a:lnTo>
                    <a:pt x="181249" y="4611"/>
                  </a:lnTo>
                  <a:lnTo>
                    <a:pt x="138638" y="17837"/>
                  </a:lnTo>
                  <a:lnTo>
                    <a:pt x="100079" y="38766"/>
                  </a:lnTo>
                  <a:lnTo>
                    <a:pt x="66484" y="66484"/>
                  </a:lnTo>
                  <a:lnTo>
                    <a:pt x="38766" y="100079"/>
                  </a:lnTo>
                  <a:lnTo>
                    <a:pt x="17837" y="138638"/>
                  </a:lnTo>
                  <a:lnTo>
                    <a:pt x="4611" y="181249"/>
                  </a:lnTo>
                  <a:lnTo>
                    <a:pt x="0" y="226999"/>
                  </a:lnTo>
                  <a:lnTo>
                    <a:pt x="0" y="1134948"/>
                  </a:lnTo>
                  <a:lnTo>
                    <a:pt x="4611" y="1180698"/>
                  </a:lnTo>
                  <a:lnTo>
                    <a:pt x="17837" y="1223309"/>
                  </a:lnTo>
                  <a:lnTo>
                    <a:pt x="38766" y="1261868"/>
                  </a:lnTo>
                  <a:lnTo>
                    <a:pt x="66484" y="1295463"/>
                  </a:lnTo>
                  <a:lnTo>
                    <a:pt x="100079" y="1323181"/>
                  </a:lnTo>
                  <a:lnTo>
                    <a:pt x="138638" y="1344110"/>
                  </a:lnTo>
                  <a:lnTo>
                    <a:pt x="181249" y="1357336"/>
                  </a:lnTo>
                  <a:lnTo>
                    <a:pt x="226999" y="1361948"/>
                  </a:lnTo>
                  <a:lnTo>
                    <a:pt x="4778654" y="1361948"/>
                  </a:lnTo>
                  <a:lnTo>
                    <a:pt x="4824400" y="1357336"/>
                  </a:lnTo>
                  <a:lnTo>
                    <a:pt x="4867010" y="1344110"/>
                  </a:lnTo>
                  <a:lnTo>
                    <a:pt x="4905569" y="1323181"/>
                  </a:lnTo>
                  <a:lnTo>
                    <a:pt x="4939164" y="1295463"/>
                  </a:lnTo>
                  <a:lnTo>
                    <a:pt x="4966884" y="1261868"/>
                  </a:lnTo>
                  <a:lnTo>
                    <a:pt x="4987814" y="1223309"/>
                  </a:lnTo>
                  <a:lnTo>
                    <a:pt x="5001042" y="1180698"/>
                  </a:lnTo>
                  <a:lnTo>
                    <a:pt x="5005654" y="1134948"/>
                  </a:lnTo>
                  <a:lnTo>
                    <a:pt x="5005654" y="226999"/>
                  </a:lnTo>
                  <a:lnTo>
                    <a:pt x="5001042" y="181249"/>
                  </a:lnTo>
                  <a:lnTo>
                    <a:pt x="4987814" y="138638"/>
                  </a:lnTo>
                  <a:lnTo>
                    <a:pt x="4966884" y="100079"/>
                  </a:lnTo>
                  <a:lnTo>
                    <a:pt x="4939164" y="66484"/>
                  </a:lnTo>
                  <a:lnTo>
                    <a:pt x="4905569" y="38766"/>
                  </a:lnTo>
                  <a:lnTo>
                    <a:pt x="4867010" y="17837"/>
                  </a:lnTo>
                  <a:lnTo>
                    <a:pt x="4824400" y="4611"/>
                  </a:lnTo>
                  <a:lnTo>
                    <a:pt x="4778654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7016" y="4117886"/>
              <a:ext cx="5005705" cy="1362075"/>
            </a:xfrm>
            <a:custGeom>
              <a:avLst/>
              <a:gdLst/>
              <a:ahLst/>
              <a:cxnLst/>
              <a:rect l="l" t="t" r="r" b="b"/>
              <a:pathLst>
                <a:path w="5005705" h="1362075">
                  <a:moveTo>
                    <a:pt x="0" y="226996"/>
                  </a:moveTo>
                  <a:lnTo>
                    <a:pt x="4611" y="181248"/>
                  </a:lnTo>
                  <a:lnTo>
                    <a:pt x="17838" y="138638"/>
                  </a:lnTo>
                  <a:lnTo>
                    <a:pt x="38767" y="100080"/>
                  </a:lnTo>
                  <a:lnTo>
                    <a:pt x="66485" y="66485"/>
                  </a:lnTo>
                  <a:lnTo>
                    <a:pt x="100079" y="38767"/>
                  </a:lnTo>
                  <a:lnTo>
                    <a:pt x="138638" y="17838"/>
                  </a:lnTo>
                  <a:lnTo>
                    <a:pt x="181247" y="4611"/>
                  </a:lnTo>
                  <a:lnTo>
                    <a:pt x="226995" y="0"/>
                  </a:lnTo>
                  <a:lnTo>
                    <a:pt x="4778652" y="0"/>
                  </a:lnTo>
                  <a:lnTo>
                    <a:pt x="4824401" y="4611"/>
                  </a:lnTo>
                  <a:lnTo>
                    <a:pt x="4867011" y="17838"/>
                  </a:lnTo>
                  <a:lnTo>
                    <a:pt x="4905571" y="38767"/>
                  </a:lnTo>
                  <a:lnTo>
                    <a:pt x="4939166" y="66485"/>
                  </a:lnTo>
                  <a:lnTo>
                    <a:pt x="4966885" y="100080"/>
                  </a:lnTo>
                  <a:lnTo>
                    <a:pt x="4987814" y="138638"/>
                  </a:lnTo>
                  <a:lnTo>
                    <a:pt x="5001041" y="181248"/>
                  </a:lnTo>
                  <a:lnTo>
                    <a:pt x="5005652" y="226996"/>
                  </a:lnTo>
                  <a:lnTo>
                    <a:pt x="5005652" y="1134960"/>
                  </a:lnTo>
                  <a:lnTo>
                    <a:pt x="5001041" y="1180706"/>
                  </a:lnTo>
                  <a:lnTo>
                    <a:pt x="4987814" y="1223314"/>
                  </a:lnTo>
                  <a:lnTo>
                    <a:pt x="4966885" y="1261871"/>
                  </a:lnTo>
                  <a:lnTo>
                    <a:pt x="4939166" y="1295465"/>
                  </a:lnTo>
                  <a:lnTo>
                    <a:pt x="4905571" y="1323183"/>
                  </a:lnTo>
                  <a:lnTo>
                    <a:pt x="4867011" y="1344112"/>
                  </a:lnTo>
                  <a:lnTo>
                    <a:pt x="4824401" y="1357339"/>
                  </a:lnTo>
                  <a:lnTo>
                    <a:pt x="4778652" y="1361950"/>
                  </a:lnTo>
                  <a:lnTo>
                    <a:pt x="226995" y="1361950"/>
                  </a:lnTo>
                  <a:lnTo>
                    <a:pt x="181247" y="1357339"/>
                  </a:lnTo>
                  <a:lnTo>
                    <a:pt x="138638" y="1344112"/>
                  </a:lnTo>
                  <a:lnTo>
                    <a:pt x="100079" y="1323183"/>
                  </a:lnTo>
                  <a:lnTo>
                    <a:pt x="66485" y="1295465"/>
                  </a:lnTo>
                  <a:lnTo>
                    <a:pt x="38767" y="1261871"/>
                  </a:lnTo>
                  <a:lnTo>
                    <a:pt x="17838" y="1223314"/>
                  </a:lnTo>
                  <a:lnTo>
                    <a:pt x="4611" y="1180706"/>
                  </a:lnTo>
                  <a:lnTo>
                    <a:pt x="0" y="1134960"/>
                  </a:lnTo>
                  <a:lnTo>
                    <a:pt x="0" y="22699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1935" y="4333367"/>
              <a:ext cx="1848485" cy="523875"/>
            </a:xfrm>
            <a:custGeom>
              <a:avLst/>
              <a:gdLst/>
              <a:ahLst/>
              <a:cxnLst/>
              <a:rect l="l" t="t" r="r" b="b"/>
              <a:pathLst>
                <a:path w="1848485" h="523875">
                  <a:moveTo>
                    <a:pt x="1760677" y="0"/>
                  </a:moveTo>
                  <a:lnTo>
                    <a:pt x="87210" y="0"/>
                  </a:lnTo>
                  <a:lnTo>
                    <a:pt x="53267" y="6854"/>
                  </a:lnTo>
                  <a:lnTo>
                    <a:pt x="25546" y="25546"/>
                  </a:lnTo>
                  <a:lnTo>
                    <a:pt x="6854" y="53267"/>
                  </a:lnTo>
                  <a:lnTo>
                    <a:pt x="0" y="87210"/>
                  </a:lnTo>
                  <a:lnTo>
                    <a:pt x="0" y="436054"/>
                  </a:lnTo>
                  <a:lnTo>
                    <a:pt x="6854" y="469998"/>
                  </a:lnTo>
                  <a:lnTo>
                    <a:pt x="25546" y="497719"/>
                  </a:lnTo>
                  <a:lnTo>
                    <a:pt x="53267" y="516410"/>
                  </a:lnTo>
                  <a:lnTo>
                    <a:pt x="87210" y="523265"/>
                  </a:lnTo>
                  <a:lnTo>
                    <a:pt x="1760677" y="523265"/>
                  </a:lnTo>
                  <a:lnTo>
                    <a:pt x="1794620" y="516410"/>
                  </a:lnTo>
                  <a:lnTo>
                    <a:pt x="1822342" y="497719"/>
                  </a:lnTo>
                  <a:lnTo>
                    <a:pt x="1841033" y="469998"/>
                  </a:lnTo>
                  <a:lnTo>
                    <a:pt x="1847888" y="436054"/>
                  </a:lnTo>
                  <a:lnTo>
                    <a:pt x="1847888" y="87210"/>
                  </a:lnTo>
                  <a:lnTo>
                    <a:pt x="1841033" y="53267"/>
                  </a:lnTo>
                  <a:lnTo>
                    <a:pt x="1822342" y="25546"/>
                  </a:lnTo>
                  <a:lnTo>
                    <a:pt x="1794620" y="6854"/>
                  </a:lnTo>
                  <a:lnTo>
                    <a:pt x="176067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51935" y="4333367"/>
              <a:ext cx="1848485" cy="523875"/>
            </a:xfrm>
            <a:custGeom>
              <a:avLst/>
              <a:gdLst/>
              <a:ahLst/>
              <a:cxnLst/>
              <a:rect l="l" t="t" r="r" b="b"/>
              <a:pathLst>
                <a:path w="1848485" h="523875">
                  <a:moveTo>
                    <a:pt x="0" y="87212"/>
                  </a:moveTo>
                  <a:lnTo>
                    <a:pt x="6853" y="53265"/>
                  </a:lnTo>
                  <a:lnTo>
                    <a:pt x="25544" y="25544"/>
                  </a:lnTo>
                  <a:lnTo>
                    <a:pt x="53265" y="6853"/>
                  </a:lnTo>
                  <a:lnTo>
                    <a:pt x="87212" y="0"/>
                  </a:lnTo>
                  <a:lnTo>
                    <a:pt x="1760671" y="0"/>
                  </a:lnTo>
                  <a:lnTo>
                    <a:pt x="1794619" y="6853"/>
                  </a:lnTo>
                  <a:lnTo>
                    <a:pt x="1822339" y="25544"/>
                  </a:lnTo>
                  <a:lnTo>
                    <a:pt x="1841028" y="53265"/>
                  </a:lnTo>
                  <a:lnTo>
                    <a:pt x="1847881" y="87212"/>
                  </a:lnTo>
                  <a:lnTo>
                    <a:pt x="1847881" y="436051"/>
                  </a:lnTo>
                  <a:lnTo>
                    <a:pt x="1841028" y="469998"/>
                  </a:lnTo>
                  <a:lnTo>
                    <a:pt x="1822339" y="497720"/>
                  </a:lnTo>
                  <a:lnTo>
                    <a:pt x="1794619" y="516410"/>
                  </a:lnTo>
                  <a:lnTo>
                    <a:pt x="1760671" y="523264"/>
                  </a:lnTo>
                  <a:lnTo>
                    <a:pt x="87212" y="523264"/>
                  </a:lnTo>
                  <a:lnTo>
                    <a:pt x="53265" y="516410"/>
                  </a:lnTo>
                  <a:lnTo>
                    <a:pt x="25544" y="497720"/>
                  </a:lnTo>
                  <a:lnTo>
                    <a:pt x="6853" y="469998"/>
                  </a:lnTo>
                  <a:lnTo>
                    <a:pt x="0" y="436051"/>
                  </a:lnTo>
                  <a:lnTo>
                    <a:pt x="0" y="8721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77801" y="4333367"/>
              <a:ext cx="1318260" cy="523875"/>
            </a:xfrm>
            <a:custGeom>
              <a:avLst/>
              <a:gdLst/>
              <a:ahLst/>
              <a:cxnLst/>
              <a:rect l="l" t="t" r="r" b="b"/>
              <a:pathLst>
                <a:path w="1318259" h="523875">
                  <a:moveTo>
                    <a:pt x="1230464" y="0"/>
                  </a:moveTo>
                  <a:lnTo>
                    <a:pt x="87210" y="0"/>
                  </a:lnTo>
                  <a:lnTo>
                    <a:pt x="53262" y="6854"/>
                  </a:lnTo>
                  <a:lnTo>
                    <a:pt x="25541" y="25546"/>
                  </a:lnTo>
                  <a:lnTo>
                    <a:pt x="6852" y="53267"/>
                  </a:lnTo>
                  <a:lnTo>
                    <a:pt x="0" y="87210"/>
                  </a:lnTo>
                  <a:lnTo>
                    <a:pt x="0" y="436054"/>
                  </a:lnTo>
                  <a:lnTo>
                    <a:pt x="6852" y="469998"/>
                  </a:lnTo>
                  <a:lnTo>
                    <a:pt x="25541" y="497719"/>
                  </a:lnTo>
                  <a:lnTo>
                    <a:pt x="53262" y="516410"/>
                  </a:lnTo>
                  <a:lnTo>
                    <a:pt x="87210" y="523265"/>
                  </a:lnTo>
                  <a:lnTo>
                    <a:pt x="1230464" y="523265"/>
                  </a:lnTo>
                  <a:lnTo>
                    <a:pt x="1264408" y="516410"/>
                  </a:lnTo>
                  <a:lnTo>
                    <a:pt x="1292129" y="497719"/>
                  </a:lnTo>
                  <a:lnTo>
                    <a:pt x="1310821" y="469998"/>
                  </a:lnTo>
                  <a:lnTo>
                    <a:pt x="1317675" y="436054"/>
                  </a:lnTo>
                  <a:lnTo>
                    <a:pt x="1317675" y="87210"/>
                  </a:lnTo>
                  <a:lnTo>
                    <a:pt x="1310821" y="53267"/>
                  </a:lnTo>
                  <a:lnTo>
                    <a:pt x="1292129" y="25546"/>
                  </a:lnTo>
                  <a:lnTo>
                    <a:pt x="1264408" y="6854"/>
                  </a:lnTo>
                  <a:lnTo>
                    <a:pt x="123046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7801" y="4333367"/>
              <a:ext cx="1318260" cy="523875"/>
            </a:xfrm>
            <a:custGeom>
              <a:avLst/>
              <a:gdLst/>
              <a:ahLst/>
              <a:cxnLst/>
              <a:rect l="l" t="t" r="r" b="b"/>
              <a:pathLst>
                <a:path w="1318259" h="523875">
                  <a:moveTo>
                    <a:pt x="0" y="87212"/>
                  </a:moveTo>
                  <a:lnTo>
                    <a:pt x="6853" y="53265"/>
                  </a:lnTo>
                  <a:lnTo>
                    <a:pt x="25544" y="25544"/>
                  </a:lnTo>
                  <a:lnTo>
                    <a:pt x="53265" y="6853"/>
                  </a:lnTo>
                  <a:lnTo>
                    <a:pt x="87212" y="0"/>
                  </a:lnTo>
                  <a:lnTo>
                    <a:pt x="1230470" y="0"/>
                  </a:lnTo>
                  <a:lnTo>
                    <a:pt x="1264414" y="6853"/>
                  </a:lnTo>
                  <a:lnTo>
                    <a:pt x="1292135" y="25544"/>
                  </a:lnTo>
                  <a:lnTo>
                    <a:pt x="1310826" y="53265"/>
                  </a:lnTo>
                  <a:lnTo>
                    <a:pt x="1317680" y="87212"/>
                  </a:lnTo>
                  <a:lnTo>
                    <a:pt x="1317680" y="436051"/>
                  </a:lnTo>
                  <a:lnTo>
                    <a:pt x="1310826" y="469998"/>
                  </a:lnTo>
                  <a:lnTo>
                    <a:pt x="1292135" y="497720"/>
                  </a:lnTo>
                  <a:lnTo>
                    <a:pt x="1264414" y="516410"/>
                  </a:lnTo>
                  <a:lnTo>
                    <a:pt x="1230470" y="523264"/>
                  </a:lnTo>
                  <a:lnTo>
                    <a:pt x="87212" y="523264"/>
                  </a:lnTo>
                  <a:lnTo>
                    <a:pt x="53265" y="516410"/>
                  </a:lnTo>
                  <a:lnTo>
                    <a:pt x="25544" y="497720"/>
                  </a:lnTo>
                  <a:lnTo>
                    <a:pt x="6853" y="469998"/>
                  </a:lnTo>
                  <a:lnTo>
                    <a:pt x="0" y="436051"/>
                  </a:lnTo>
                  <a:lnTo>
                    <a:pt x="0" y="8721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99598" y="4249654"/>
            <a:ext cx="3055620" cy="180593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950720" algn="l"/>
              </a:tabLst>
            </a:pPr>
            <a:r>
              <a:rPr sz="2400" spc="-90" dirty="0">
                <a:latin typeface="Trebuchet MS"/>
                <a:cs typeface="Trebuchet MS"/>
              </a:rPr>
              <a:t>namespaces	cgroups</a:t>
            </a:r>
            <a:endParaRPr sz="2400">
              <a:latin typeface="Trebuchet MS"/>
              <a:cs typeface="Trebuchet MS"/>
            </a:endParaRPr>
          </a:p>
          <a:p>
            <a:pPr marL="1278890">
              <a:lnSpc>
                <a:spcPct val="100000"/>
              </a:lnSpc>
              <a:spcBef>
                <a:spcPts val="1230"/>
              </a:spcBef>
            </a:pPr>
            <a:r>
              <a:rPr sz="2800" spc="-145" dirty="0">
                <a:latin typeface="Trebuchet MS"/>
                <a:cs typeface="Trebuchet MS"/>
              </a:rPr>
              <a:t>Linux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Kernel</a:t>
            </a:r>
            <a:endParaRPr sz="2800">
              <a:latin typeface="Trebuchet MS"/>
              <a:cs typeface="Trebuchet MS"/>
            </a:endParaRPr>
          </a:p>
          <a:p>
            <a:pPr marL="1452880">
              <a:lnSpc>
                <a:spcPct val="100000"/>
              </a:lnSpc>
              <a:spcBef>
                <a:spcPts val="2140"/>
              </a:spcBef>
            </a:pPr>
            <a:r>
              <a:rPr sz="2800" spc="-125" dirty="0">
                <a:latin typeface="Trebuchet MS"/>
                <a:cs typeface="Trebuchet MS"/>
              </a:rPr>
              <a:t>Hardware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67105" y="4327016"/>
            <a:ext cx="1330960" cy="536575"/>
            <a:chOff x="6967105" y="4327016"/>
            <a:chExt cx="1330960" cy="536575"/>
          </a:xfrm>
        </p:grpSpPr>
        <p:sp>
          <p:nvSpPr>
            <p:cNvPr id="24" name="object 24"/>
            <p:cNvSpPr/>
            <p:nvPr/>
          </p:nvSpPr>
          <p:spPr>
            <a:xfrm>
              <a:off x="6973455" y="4333366"/>
              <a:ext cx="1318260" cy="523875"/>
            </a:xfrm>
            <a:custGeom>
              <a:avLst/>
              <a:gdLst/>
              <a:ahLst/>
              <a:cxnLst/>
              <a:rect l="l" t="t" r="r" b="b"/>
              <a:pathLst>
                <a:path w="1318259" h="523875">
                  <a:moveTo>
                    <a:pt x="1230464" y="0"/>
                  </a:moveTo>
                  <a:lnTo>
                    <a:pt x="87210" y="0"/>
                  </a:lnTo>
                  <a:lnTo>
                    <a:pt x="53262" y="6854"/>
                  </a:lnTo>
                  <a:lnTo>
                    <a:pt x="25541" y="25546"/>
                  </a:lnTo>
                  <a:lnTo>
                    <a:pt x="6852" y="53267"/>
                  </a:lnTo>
                  <a:lnTo>
                    <a:pt x="0" y="87210"/>
                  </a:lnTo>
                  <a:lnTo>
                    <a:pt x="0" y="436054"/>
                  </a:lnTo>
                  <a:lnTo>
                    <a:pt x="6852" y="469998"/>
                  </a:lnTo>
                  <a:lnTo>
                    <a:pt x="25541" y="497719"/>
                  </a:lnTo>
                  <a:lnTo>
                    <a:pt x="53262" y="516410"/>
                  </a:lnTo>
                  <a:lnTo>
                    <a:pt x="87210" y="523265"/>
                  </a:lnTo>
                  <a:lnTo>
                    <a:pt x="1230464" y="523265"/>
                  </a:lnTo>
                  <a:lnTo>
                    <a:pt x="1264408" y="516410"/>
                  </a:lnTo>
                  <a:lnTo>
                    <a:pt x="1292129" y="497719"/>
                  </a:lnTo>
                  <a:lnTo>
                    <a:pt x="1310821" y="469998"/>
                  </a:lnTo>
                  <a:lnTo>
                    <a:pt x="1317675" y="436054"/>
                  </a:lnTo>
                  <a:lnTo>
                    <a:pt x="1317675" y="87210"/>
                  </a:lnTo>
                  <a:lnTo>
                    <a:pt x="1310821" y="53267"/>
                  </a:lnTo>
                  <a:lnTo>
                    <a:pt x="1292129" y="25546"/>
                  </a:lnTo>
                  <a:lnTo>
                    <a:pt x="1264408" y="6854"/>
                  </a:lnTo>
                  <a:lnTo>
                    <a:pt x="123046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73455" y="4333366"/>
              <a:ext cx="1318260" cy="523875"/>
            </a:xfrm>
            <a:custGeom>
              <a:avLst/>
              <a:gdLst/>
              <a:ahLst/>
              <a:cxnLst/>
              <a:rect l="l" t="t" r="r" b="b"/>
              <a:pathLst>
                <a:path w="1318259" h="523875">
                  <a:moveTo>
                    <a:pt x="0" y="87212"/>
                  </a:moveTo>
                  <a:lnTo>
                    <a:pt x="6853" y="53265"/>
                  </a:lnTo>
                  <a:lnTo>
                    <a:pt x="25544" y="25544"/>
                  </a:lnTo>
                  <a:lnTo>
                    <a:pt x="53265" y="6853"/>
                  </a:lnTo>
                  <a:lnTo>
                    <a:pt x="87212" y="0"/>
                  </a:lnTo>
                  <a:lnTo>
                    <a:pt x="1230470" y="0"/>
                  </a:lnTo>
                  <a:lnTo>
                    <a:pt x="1264414" y="6853"/>
                  </a:lnTo>
                  <a:lnTo>
                    <a:pt x="1292135" y="25544"/>
                  </a:lnTo>
                  <a:lnTo>
                    <a:pt x="1310826" y="53265"/>
                  </a:lnTo>
                  <a:lnTo>
                    <a:pt x="1317680" y="87212"/>
                  </a:lnTo>
                  <a:lnTo>
                    <a:pt x="1317680" y="436051"/>
                  </a:lnTo>
                  <a:lnTo>
                    <a:pt x="1310826" y="469998"/>
                  </a:lnTo>
                  <a:lnTo>
                    <a:pt x="1292135" y="497720"/>
                  </a:lnTo>
                  <a:lnTo>
                    <a:pt x="1264414" y="516410"/>
                  </a:lnTo>
                  <a:lnTo>
                    <a:pt x="1230470" y="523264"/>
                  </a:lnTo>
                  <a:lnTo>
                    <a:pt x="87212" y="523264"/>
                  </a:lnTo>
                  <a:lnTo>
                    <a:pt x="53265" y="516410"/>
                  </a:lnTo>
                  <a:lnTo>
                    <a:pt x="25544" y="497720"/>
                  </a:lnTo>
                  <a:lnTo>
                    <a:pt x="6853" y="469998"/>
                  </a:lnTo>
                  <a:lnTo>
                    <a:pt x="0" y="436051"/>
                  </a:lnTo>
                  <a:lnTo>
                    <a:pt x="0" y="8721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49680" y="4382516"/>
            <a:ext cx="965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rebuchet MS"/>
                <a:cs typeface="Trebuchet MS"/>
              </a:rPr>
              <a:t>SELinux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43351" y="1871878"/>
            <a:ext cx="2414270" cy="2163445"/>
            <a:chOff x="3443351" y="1871878"/>
            <a:chExt cx="2414270" cy="2163445"/>
          </a:xfrm>
        </p:grpSpPr>
        <p:sp>
          <p:nvSpPr>
            <p:cNvPr id="28" name="object 28"/>
            <p:cNvSpPr/>
            <p:nvPr/>
          </p:nvSpPr>
          <p:spPr>
            <a:xfrm>
              <a:off x="3449701" y="1878228"/>
              <a:ext cx="2401570" cy="2150745"/>
            </a:xfrm>
            <a:custGeom>
              <a:avLst/>
              <a:gdLst/>
              <a:ahLst/>
              <a:cxnLst/>
              <a:rect l="l" t="t" r="r" b="b"/>
              <a:pathLst>
                <a:path w="2401570" h="2150745">
                  <a:moveTo>
                    <a:pt x="2043061" y="0"/>
                  </a:moveTo>
                  <a:lnTo>
                    <a:pt x="358406" y="0"/>
                  </a:lnTo>
                  <a:lnTo>
                    <a:pt x="309773" y="3271"/>
                  </a:lnTo>
                  <a:lnTo>
                    <a:pt x="263128" y="12802"/>
                  </a:lnTo>
                  <a:lnTo>
                    <a:pt x="218898" y="28165"/>
                  </a:lnTo>
                  <a:lnTo>
                    <a:pt x="177512" y="48933"/>
                  </a:lnTo>
                  <a:lnTo>
                    <a:pt x="139395" y="74678"/>
                  </a:lnTo>
                  <a:lnTo>
                    <a:pt x="104975" y="104975"/>
                  </a:lnTo>
                  <a:lnTo>
                    <a:pt x="74678" y="139395"/>
                  </a:lnTo>
                  <a:lnTo>
                    <a:pt x="48933" y="177512"/>
                  </a:lnTo>
                  <a:lnTo>
                    <a:pt x="28165" y="218898"/>
                  </a:lnTo>
                  <a:lnTo>
                    <a:pt x="12802" y="263128"/>
                  </a:lnTo>
                  <a:lnTo>
                    <a:pt x="3271" y="309773"/>
                  </a:lnTo>
                  <a:lnTo>
                    <a:pt x="0" y="358406"/>
                  </a:lnTo>
                  <a:lnTo>
                    <a:pt x="0" y="1791995"/>
                  </a:lnTo>
                  <a:lnTo>
                    <a:pt x="3271" y="1840628"/>
                  </a:lnTo>
                  <a:lnTo>
                    <a:pt x="12802" y="1887273"/>
                  </a:lnTo>
                  <a:lnTo>
                    <a:pt x="28165" y="1931503"/>
                  </a:lnTo>
                  <a:lnTo>
                    <a:pt x="48933" y="1972889"/>
                  </a:lnTo>
                  <a:lnTo>
                    <a:pt x="74678" y="2011006"/>
                  </a:lnTo>
                  <a:lnTo>
                    <a:pt x="104975" y="2045427"/>
                  </a:lnTo>
                  <a:lnTo>
                    <a:pt x="139395" y="2075723"/>
                  </a:lnTo>
                  <a:lnTo>
                    <a:pt x="177512" y="2101469"/>
                  </a:lnTo>
                  <a:lnTo>
                    <a:pt x="218898" y="2122236"/>
                  </a:lnTo>
                  <a:lnTo>
                    <a:pt x="263128" y="2137599"/>
                  </a:lnTo>
                  <a:lnTo>
                    <a:pt x="309773" y="2147130"/>
                  </a:lnTo>
                  <a:lnTo>
                    <a:pt x="358406" y="2150402"/>
                  </a:lnTo>
                  <a:lnTo>
                    <a:pt x="2043061" y="2150402"/>
                  </a:lnTo>
                  <a:lnTo>
                    <a:pt x="2091695" y="2147130"/>
                  </a:lnTo>
                  <a:lnTo>
                    <a:pt x="2138340" y="2137599"/>
                  </a:lnTo>
                  <a:lnTo>
                    <a:pt x="2182569" y="2122236"/>
                  </a:lnTo>
                  <a:lnTo>
                    <a:pt x="2223956" y="2101469"/>
                  </a:lnTo>
                  <a:lnTo>
                    <a:pt x="2262073" y="2075723"/>
                  </a:lnTo>
                  <a:lnTo>
                    <a:pt x="2296493" y="2045427"/>
                  </a:lnTo>
                  <a:lnTo>
                    <a:pt x="2326789" y="2011006"/>
                  </a:lnTo>
                  <a:lnTo>
                    <a:pt x="2352535" y="1972889"/>
                  </a:lnTo>
                  <a:lnTo>
                    <a:pt x="2373302" y="1931503"/>
                  </a:lnTo>
                  <a:lnTo>
                    <a:pt x="2388665" y="1887273"/>
                  </a:lnTo>
                  <a:lnTo>
                    <a:pt x="2398196" y="1840628"/>
                  </a:lnTo>
                  <a:lnTo>
                    <a:pt x="2401468" y="1791995"/>
                  </a:lnTo>
                  <a:lnTo>
                    <a:pt x="2401468" y="358406"/>
                  </a:lnTo>
                  <a:lnTo>
                    <a:pt x="2398196" y="309773"/>
                  </a:lnTo>
                  <a:lnTo>
                    <a:pt x="2388665" y="263128"/>
                  </a:lnTo>
                  <a:lnTo>
                    <a:pt x="2373302" y="218898"/>
                  </a:lnTo>
                  <a:lnTo>
                    <a:pt x="2352535" y="177512"/>
                  </a:lnTo>
                  <a:lnTo>
                    <a:pt x="2326789" y="139395"/>
                  </a:lnTo>
                  <a:lnTo>
                    <a:pt x="2296493" y="104975"/>
                  </a:lnTo>
                  <a:lnTo>
                    <a:pt x="2262073" y="74678"/>
                  </a:lnTo>
                  <a:lnTo>
                    <a:pt x="2223956" y="48933"/>
                  </a:lnTo>
                  <a:lnTo>
                    <a:pt x="2182569" y="28165"/>
                  </a:lnTo>
                  <a:lnTo>
                    <a:pt x="2138340" y="12802"/>
                  </a:lnTo>
                  <a:lnTo>
                    <a:pt x="2091695" y="3271"/>
                  </a:lnTo>
                  <a:lnTo>
                    <a:pt x="2043061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9701" y="1878228"/>
              <a:ext cx="2401570" cy="2150745"/>
            </a:xfrm>
            <a:custGeom>
              <a:avLst/>
              <a:gdLst/>
              <a:ahLst/>
              <a:cxnLst/>
              <a:rect l="l" t="t" r="r" b="b"/>
              <a:pathLst>
                <a:path w="2401570" h="2150745">
                  <a:moveTo>
                    <a:pt x="0" y="358407"/>
                  </a:moveTo>
                  <a:lnTo>
                    <a:pt x="3271" y="309773"/>
                  </a:lnTo>
                  <a:lnTo>
                    <a:pt x="12802" y="263128"/>
                  </a:lnTo>
                  <a:lnTo>
                    <a:pt x="28165" y="218898"/>
                  </a:lnTo>
                  <a:lnTo>
                    <a:pt x="48933" y="177512"/>
                  </a:lnTo>
                  <a:lnTo>
                    <a:pt x="74678" y="139395"/>
                  </a:lnTo>
                  <a:lnTo>
                    <a:pt x="104974" y="104974"/>
                  </a:lnTo>
                  <a:lnTo>
                    <a:pt x="139395" y="74678"/>
                  </a:lnTo>
                  <a:lnTo>
                    <a:pt x="177512" y="48933"/>
                  </a:lnTo>
                  <a:lnTo>
                    <a:pt x="218898" y="28165"/>
                  </a:lnTo>
                  <a:lnTo>
                    <a:pt x="263128" y="12802"/>
                  </a:lnTo>
                  <a:lnTo>
                    <a:pt x="309773" y="3271"/>
                  </a:lnTo>
                  <a:lnTo>
                    <a:pt x="358407" y="0"/>
                  </a:lnTo>
                  <a:lnTo>
                    <a:pt x="2043051" y="0"/>
                  </a:lnTo>
                  <a:lnTo>
                    <a:pt x="2091686" y="3271"/>
                  </a:lnTo>
                  <a:lnTo>
                    <a:pt x="2138332" y="12802"/>
                  </a:lnTo>
                  <a:lnTo>
                    <a:pt x="2182562" y="28165"/>
                  </a:lnTo>
                  <a:lnTo>
                    <a:pt x="2223950" y="48933"/>
                  </a:lnTo>
                  <a:lnTo>
                    <a:pt x="2262067" y="74678"/>
                  </a:lnTo>
                  <a:lnTo>
                    <a:pt x="2296487" y="104974"/>
                  </a:lnTo>
                  <a:lnTo>
                    <a:pt x="2326783" y="139395"/>
                  </a:lnTo>
                  <a:lnTo>
                    <a:pt x="2352529" y="177512"/>
                  </a:lnTo>
                  <a:lnTo>
                    <a:pt x="2373296" y="218898"/>
                  </a:lnTo>
                  <a:lnTo>
                    <a:pt x="2388658" y="263128"/>
                  </a:lnTo>
                  <a:lnTo>
                    <a:pt x="2398189" y="309773"/>
                  </a:lnTo>
                  <a:lnTo>
                    <a:pt x="2401461" y="358407"/>
                  </a:lnTo>
                  <a:lnTo>
                    <a:pt x="2401461" y="1792001"/>
                  </a:lnTo>
                  <a:lnTo>
                    <a:pt x="2398189" y="1840634"/>
                  </a:lnTo>
                  <a:lnTo>
                    <a:pt x="2388658" y="1887279"/>
                  </a:lnTo>
                  <a:lnTo>
                    <a:pt x="2373296" y="1931508"/>
                  </a:lnTo>
                  <a:lnTo>
                    <a:pt x="2352529" y="1972895"/>
                  </a:lnTo>
                  <a:lnTo>
                    <a:pt x="2326783" y="2011012"/>
                  </a:lnTo>
                  <a:lnTo>
                    <a:pt x="2296487" y="2045433"/>
                  </a:lnTo>
                  <a:lnTo>
                    <a:pt x="2262067" y="2075730"/>
                  </a:lnTo>
                  <a:lnTo>
                    <a:pt x="2223950" y="2101476"/>
                  </a:lnTo>
                  <a:lnTo>
                    <a:pt x="2182562" y="2122244"/>
                  </a:lnTo>
                  <a:lnTo>
                    <a:pt x="2138332" y="2137608"/>
                  </a:lnTo>
                  <a:lnTo>
                    <a:pt x="2091686" y="2147139"/>
                  </a:lnTo>
                  <a:lnTo>
                    <a:pt x="2043051" y="2150411"/>
                  </a:lnTo>
                  <a:lnTo>
                    <a:pt x="358407" y="2150411"/>
                  </a:lnTo>
                  <a:lnTo>
                    <a:pt x="309773" y="2147139"/>
                  </a:lnTo>
                  <a:lnTo>
                    <a:pt x="263128" y="2137608"/>
                  </a:lnTo>
                  <a:lnTo>
                    <a:pt x="218898" y="2122244"/>
                  </a:lnTo>
                  <a:lnTo>
                    <a:pt x="177512" y="2101476"/>
                  </a:lnTo>
                  <a:lnTo>
                    <a:pt x="139395" y="2075730"/>
                  </a:lnTo>
                  <a:lnTo>
                    <a:pt x="104974" y="2045433"/>
                  </a:lnTo>
                  <a:lnTo>
                    <a:pt x="74678" y="2011012"/>
                  </a:lnTo>
                  <a:lnTo>
                    <a:pt x="48933" y="1972895"/>
                  </a:lnTo>
                  <a:lnTo>
                    <a:pt x="28165" y="1931508"/>
                  </a:lnTo>
                  <a:lnTo>
                    <a:pt x="12802" y="1887279"/>
                  </a:lnTo>
                  <a:lnTo>
                    <a:pt x="3271" y="1840634"/>
                  </a:lnTo>
                  <a:lnTo>
                    <a:pt x="0" y="1792001"/>
                  </a:lnTo>
                  <a:lnTo>
                    <a:pt x="0" y="3584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31437" y="3480307"/>
            <a:ext cx="1238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Container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1298" y="2085098"/>
            <a:ext cx="829944" cy="1348105"/>
          </a:xfrm>
          <a:prstGeom prst="rect">
            <a:avLst/>
          </a:prstGeom>
          <a:solidFill>
            <a:srgbClr val="C5E0B4"/>
          </a:solidFill>
          <a:ln w="12700">
            <a:solidFill>
              <a:srgbClr val="41719C"/>
            </a:solidFill>
          </a:ln>
        </p:spPr>
        <p:txBody>
          <a:bodyPr vert="vert270" wrap="square" lIns="0" tIns="21336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680"/>
              </a:spcBef>
            </a:pPr>
            <a:r>
              <a:rPr sz="2400" spc="-95" dirty="0"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04422" y="2085098"/>
            <a:ext cx="829944" cy="1348105"/>
          </a:xfrm>
          <a:prstGeom prst="rect">
            <a:avLst/>
          </a:prstGeom>
          <a:solidFill>
            <a:srgbClr val="C5E0B4"/>
          </a:solidFill>
          <a:ln w="12700">
            <a:solidFill>
              <a:srgbClr val="41719C"/>
            </a:solidFill>
          </a:ln>
        </p:spPr>
        <p:txBody>
          <a:bodyPr vert="vert270" wrap="square" lIns="0" tIns="21336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680"/>
              </a:spcBef>
            </a:pPr>
            <a:r>
              <a:rPr sz="2400" spc="-95" dirty="0"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2703" y="2874632"/>
            <a:ext cx="3243580" cy="1153160"/>
          </a:xfrm>
          <a:custGeom>
            <a:avLst/>
            <a:gdLst/>
            <a:ahLst/>
            <a:cxnLst/>
            <a:rect l="l" t="t" r="r" b="b"/>
            <a:pathLst>
              <a:path w="3243579" h="1153160">
                <a:moveTo>
                  <a:pt x="0" y="186156"/>
                </a:moveTo>
                <a:lnTo>
                  <a:pt x="6649" y="136668"/>
                </a:lnTo>
                <a:lnTo>
                  <a:pt x="25415" y="92199"/>
                </a:lnTo>
                <a:lnTo>
                  <a:pt x="54523" y="54523"/>
                </a:lnTo>
                <a:lnTo>
                  <a:pt x="92199" y="25415"/>
                </a:lnTo>
                <a:lnTo>
                  <a:pt x="136668" y="6649"/>
                </a:lnTo>
                <a:lnTo>
                  <a:pt x="186156" y="0"/>
                </a:lnTo>
                <a:lnTo>
                  <a:pt x="1669730" y="0"/>
                </a:lnTo>
                <a:lnTo>
                  <a:pt x="2385331" y="0"/>
                </a:lnTo>
                <a:lnTo>
                  <a:pt x="2676241" y="0"/>
                </a:lnTo>
                <a:lnTo>
                  <a:pt x="2725729" y="6649"/>
                </a:lnTo>
                <a:lnTo>
                  <a:pt x="2770198" y="25415"/>
                </a:lnTo>
                <a:lnTo>
                  <a:pt x="2807875" y="54523"/>
                </a:lnTo>
                <a:lnTo>
                  <a:pt x="2836984" y="92199"/>
                </a:lnTo>
                <a:lnTo>
                  <a:pt x="2855751" y="136668"/>
                </a:lnTo>
                <a:lnTo>
                  <a:pt x="2862401" y="186156"/>
                </a:lnTo>
                <a:lnTo>
                  <a:pt x="2862401" y="651531"/>
                </a:lnTo>
                <a:lnTo>
                  <a:pt x="3243561" y="1152680"/>
                </a:lnTo>
                <a:lnTo>
                  <a:pt x="2862401" y="930759"/>
                </a:lnTo>
                <a:lnTo>
                  <a:pt x="2855751" y="980245"/>
                </a:lnTo>
                <a:lnTo>
                  <a:pt x="2836984" y="1024713"/>
                </a:lnTo>
                <a:lnTo>
                  <a:pt x="2807875" y="1062388"/>
                </a:lnTo>
                <a:lnTo>
                  <a:pt x="2770198" y="1091496"/>
                </a:lnTo>
                <a:lnTo>
                  <a:pt x="2725729" y="1110261"/>
                </a:lnTo>
                <a:lnTo>
                  <a:pt x="2676241" y="1116910"/>
                </a:lnTo>
                <a:lnTo>
                  <a:pt x="2385331" y="1116910"/>
                </a:lnTo>
                <a:lnTo>
                  <a:pt x="1669730" y="1116910"/>
                </a:lnTo>
                <a:lnTo>
                  <a:pt x="186156" y="1116910"/>
                </a:lnTo>
                <a:lnTo>
                  <a:pt x="136668" y="1110261"/>
                </a:lnTo>
                <a:lnTo>
                  <a:pt x="92199" y="1091496"/>
                </a:lnTo>
                <a:lnTo>
                  <a:pt x="54523" y="1062388"/>
                </a:lnTo>
                <a:lnTo>
                  <a:pt x="25415" y="1024713"/>
                </a:lnTo>
                <a:lnTo>
                  <a:pt x="6649" y="980245"/>
                </a:lnTo>
                <a:lnTo>
                  <a:pt x="0" y="930756"/>
                </a:lnTo>
                <a:lnTo>
                  <a:pt x="0" y="651531"/>
                </a:lnTo>
                <a:lnTo>
                  <a:pt x="0" y="18615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51998" y="3035300"/>
            <a:ext cx="2545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2415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Trebuchet MS"/>
                <a:cs typeface="Trebuchet MS"/>
              </a:rPr>
              <a:t>Shared </a:t>
            </a:r>
            <a:r>
              <a:rPr sz="2400" spc="-125" dirty="0">
                <a:latin typeface="Trebuchet MS"/>
                <a:cs typeface="Trebuchet MS"/>
              </a:rPr>
              <a:t>kernel</a:t>
            </a:r>
            <a:r>
              <a:rPr sz="2400" spc="-34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attack  </a:t>
            </a:r>
            <a:r>
              <a:rPr sz="2400" spc="-114" dirty="0">
                <a:latin typeface="Trebuchet MS"/>
                <a:cs typeface="Trebuchet MS"/>
              </a:rPr>
              <a:t>surface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TCB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009321" y="1828812"/>
            <a:ext cx="3977640" cy="965200"/>
            <a:chOff x="8009321" y="1828812"/>
            <a:chExt cx="3977640" cy="965200"/>
          </a:xfrm>
        </p:grpSpPr>
        <p:sp>
          <p:nvSpPr>
            <p:cNvPr id="36" name="object 36"/>
            <p:cNvSpPr/>
            <p:nvPr/>
          </p:nvSpPr>
          <p:spPr>
            <a:xfrm>
              <a:off x="8028381" y="1847862"/>
              <a:ext cx="3939540" cy="927100"/>
            </a:xfrm>
            <a:custGeom>
              <a:avLst/>
              <a:gdLst/>
              <a:ahLst/>
              <a:cxnLst/>
              <a:rect l="l" t="t" r="r" b="b"/>
              <a:pathLst>
                <a:path w="3939540" h="927100">
                  <a:moveTo>
                    <a:pt x="3796474" y="0"/>
                  </a:moveTo>
                  <a:lnTo>
                    <a:pt x="971689" y="0"/>
                  </a:lnTo>
                  <a:lnTo>
                    <a:pt x="926552" y="7279"/>
                  </a:lnTo>
                  <a:lnTo>
                    <a:pt x="887349" y="27551"/>
                  </a:lnTo>
                  <a:lnTo>
                    <a:pt x="856434" y="58463"/>
                  </a:lnTo>
                  <a:lnTo>
                    <a:pt x="836159" y="97662"/>
                  </a:lnTo>
                  <a:lnTo>
                    <a:pt x="828878" y="142798"/>
                  </a:lnTo>
                  <a:lnTo>
                    <a:pt x="828878" y="499795"/>
                  </a:lnTo>
                  <a:lnTo>
                    <a:pt x="0" y="926706"/>
                  </a:lnTo>
                  <a:lnTo>
                    <a:pt x="828878" y="714006"/>
                  </a:lnTo>
                  <a:lnTo>
                    <a:pt x="3939286" y="714006"/>
                  </a:lnTo>
                  <a:lnTo>
                    <a:pt x="3939286" y="142798"/>
                  </a:lnTo>
                  <a:lnTo>
                    <a:pt x="3932004" y="97662"/>
                  </a:lnTo>
                  <a:lnTo>
                    <a:pt x="3911730" y="58463"/>
                  </a:lnTo>
                  <a:lnTo>
                    <a:pt x="3880814" y="27551"/>
                  </a:lnTo>
                  <a:lnTo>
                    <a:pt x="3841611" y="7279"/>
                  </a:lnTo>
                  <a:lnTo>
                    <a:pt x="3796474" y="0"/>
                  </a:lnTo>
                  <a:close/>
                </a:path>
                <a:path w="3939540" h="927100">
                  <a:moveTo>
                    <a:pt x="3939286" y="714006"/>
                  </a:moveTo>
                  <a:lnTo>
                    <a:pt x="828878" y="714006"/>
                  </a:lnTo>
                  <a:lnTo>
                    <a:pt x="836159" y="759142"/>
                  </a:lnTo>
                  <a:lnTo>
                    <a:pt x="856434" y="798342"/>
                  </a:lnTo>
                  <a:lnTo>
                    <a:pt x="887349" y="829254"/>
                  </a:lnTo>
                  <a:lnTo>
                    <a:pt x="926552" y="849525"/>
                  </a:lnTo>
                  <a:lnTo>
                    <a:pt x="971689" y="856805"/>
                  </a:lnTo>
                  <a:lnTo>
                    <a:pt x="3796474" y="856805"/>
                  </a:lnTo>
                  <a:lnTo>
                    <a:pt x="3841611" y="849525"/>
                  </a:lnTo>
                  <a:lnTo>
                    <a:pt x="3880814" y="829254"/>
                  </a:lnTo>
                  <a:lnTo>
                    <a:pt x="3911730" y="798342"/>
                  </a:lnTo>
                  <a:lnTo>
                    <a:pt x="3932004" y="759142"/>
                  </a:lnTo>
                  <a:lnTo>
                    <a:pt x="3939286" y="714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28371" y="1847862"/>
              <a:ext cx="3939540" cy="927100"/>
            </a:xfrm>
            <a:custGeom>
              <a:avLst/>
              <a:gdLst/>
              <a:ahLst/>
              <a:cxnLst/>
              <a:rect l="l" t="t" r="r" b="b"/>
              <a:pathLst>
                <a:path w="3939540" h="927100">
                  <a:moveTo>
                    <a:pt x="828888" y="142805"/>
                  </a:moveTo>
                  <a:lnTo>
                    <a:pt x="836168" y="97667"/>
                  </a:lnTo>
                  <a:lnTo>
                    <a:pt x="856441" y="58466"/>
                  </a:lnTo>
                  <a:lnTo>
                    <a:pt x="887354" y="27553"/>
                  </a:lnTo>
                  <a:lnTo>
                    <a:pt x="926556" y="7280"/>
                  </a:lnTo>
                  <a:lnTo>
                    <a:pt x="971693" y="0"/>
                  </a:lnTo>
                  <a:lnTo>
                    <a:pt x="1347288" y="0"/>
                  </a:lnTo>
                  <a:lnTo>
                    <a:pt x="2124889" y="0"/>
                  </a:lnTo>
                  <a:lnTo>
                    <a:pt x="3796480" y="0"/>
                  </a:lnTo>
                  <a:lnTo>
                    <a:pt x="3841618" y="7280"/>
                  </a:lnTo>
                  <a:lnTo>
                    <a:pt x="3880821" y="27553"/>
                  </a:lnTo>
                  <a:lnTo>
                    <a:pt x="3911735" y="58466"/>
                  </a:lnTo>
                  <a:lnTo>
                    <a:pt x="3932009" y="97667"/>
                  </a:lnTo>
                  <a:lnTo>
                    <a:pt x="3939290" y="142805"/>
                  </a:lnTo>
                  <a:lnTo>
                    <a:pt x="3939290" y="499805"/>
                  </a:lnTo>
                  <a:lnTo>
                    <a:pt x="3939290" y="714006"/>
                  </a:lnTo>
                  <a:lnTo>
                    <a:pt x="3932009" y="759140"/>
                  </a:lnTo>
                  <a:lnTo>
                    <a:pt x="3911735" y="798342"/>
                  </a:lnTo>
                  <a:lnTo>
                    <a:pt x="3880821" y="829255"/>
                  </a:lnTo>
                  <a:lnTo>
                    <a:pt x="3841618" y="849528"/>
                  </a:lnTo>
                  <a:lnTo>
                    <a:pt x="3796480" y="856808"/>
                  </a:lnTo>
                  <a:lnTo>
                    <a:pt x="2124889" y="856808"/>
                  </a:lnTo>
                  <a:lnTo>
                    <a:pt x="1347288" y="856808"/>
                  </a:lnTo>
                  <a:lnTo>
                    <a:pt x="971693" y="856808"/>
                  </a:lnTo>
                  <a:lnTo>
                    <a:pt x="926556" y="849528"/>
                  </a:lnTo>
                  <a:lnTo>
                    <a:pt x="887354" y="829255"/>
                  </a:lnTo>
                  <a:lnTo>
                    <a:pt x="856441" y="798342"/>
                  </a:lnTo>
                  <a:lnTo>
                    <a:pt x="836168" y="759140"/>
                  </a:lnTo>
                  <a:lnTo>
                    <a:pt x="828888" y="714003"/>
                  </a:lnTo>
                  <a:lnTo>
                    <a:pt x="0" y="926714"/>
                  </a:lnTo>
                  <a:lnTo>
                    <a:pt x="828888" y="499805"/>
                  </a:lnTo>
                  <a:lnTo>
                    <a:pt x="828888" y="142805"/>
                  </a:lnTo>
                  <a:close/>
                </a:path>
              </a:pathLst>
            </a:custGeom>
            <a:ln w="381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087573" y="1880108"/>
            <a:ext cx="2649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marR="5080" indent="-36068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Trebuchet MS"/>
                <a:cs typeface="Trebuchet MS"/>
              </a:rPr>
              <a:t>Not </a:t>
            </a:r>
            <a:r>
              <a:rPr sz="2400" spc="-110" dirty="0">
                <a:latin typeface="Trebuchet MS"/>
                <a:cs typeface="Trebuchet MS"/>
              </a:rPr>
              <a:t>allowed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install  kernel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modules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28727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65" dirty="0"/>
              <a:t>The</a:t>
            </a:r>
            <a:r>
              <a:rPr sz="4400" spc="-405" dirty="0"/>
              <a:t> </a:t>
            </a:r>
            <a:r>
              <a:rPr sz="4400" spc="-215" dirty="0"/>
              <a:t>Problem</a:t>
            </a:r>
            <a:endParaRPr sz="4400"/>
          </a:p>
        </p:txBody>
      </p:sp>
      <p:grpSp>
        <p:nvGrpSpPr>
          <p:cNvPr id="40" name="object 40"/>
          <p:cNvGrpSpPr/>
          <p:nvPr/>
        </p:nvGrpSpPr>
        <p:grpSpPr>
          <a:xfrm>
            <a:off x="7156787" y="4703686"/>
            <a:ext cx="4830445" cy="1057910"/>
            <a:chOff x="7156787" y="4703686"/>
            <a:chExt cx="4830445" cy="1057910"/>
          </a:xfrm>
        </p:grpSpPr>
        <p:sp>
          <p:nvSpPr>
            <p:cNvPr id="41" name="object 41"/>
            <p:cNvSpPr/>
            <p:nvPr/>
          </p:nvSpPr>
          <p:spPr>
            <a:xfrm>
              <a:off x="7175830" y="4722736"/>
              <a:ext cx="4792345" cy="1019810"/>
            </a:xfrm>
            <a:custGeom>
              <a:avLst/>
              <a:gdLst/>
              <a:ahLst/>
              <a:cxnLst/>
              <a:rect l="l" t="t" r="r" b="b"/>
              <a:pathLst>
                <a:path w="4792345" h="1019810">
                  <a:moveTo>
                    <a:pt x="4791837" y="424802"/>
                  </a:moveTo>
                  <a:lnTo>
                    <a:pt x="1392237" y="424802"/>
                  </a:lnTo>
                  <a:lnTo>
                    <a:pt x="1392237" y="849604"/>
                  </a:lnTo>
                  <a:lnTo>
                    <a:pt x="1398307" y="894775"/>
                  </a:lnTo>
                  <a:lnTo>
                    <a:pt x="1415436" y="935364"/>
                  </a:lnTo>
                  <a:lnTo>
                    <a:pt x="1442005" y="969754"/>
                  </a:lnTo>
                  <a:lnTo>
                    <a:pt x="1476396" y="996323"/>
                  </a:lnTo>
                  <a:lnTo>
                    <a:pt x="1516988" y="1013453"/>
                  </a:lnTo>
                  <a:lnTo>
                    <a:pt x="1562163" y="1019522"/>
                  </a:lnTo>
                  <a:lnTo>
                    <a:pt x="4621911" y="1019522"/>
                  </a:lnTo>
                  <a:lnTo>
                    <a:pt x="4667081" y="1013453"/>
                  </a:lnTo>
                  <a:lnTo>
                    <a:pt x="4707672" y="996323"/>
                  </a:lnTo>
                  <a:lnTo>
                    <a:pt x="4742064" y="969754"/>
                  </a:lnTo>
                  <a:lnTo>
                    <a:pt x="4768635" y="935364"/>
                  </a:lnTo>
                  <a:lnTo>
                    <a:pt x="4785766" y="894775"/>
                  </a:lnTo>
                  <a:lnTo>
                    <a:pt x="4791837" y="849604"/>
                  </a:lnTo>
                  <a:lnTo>
                    <a:pt x="4791837" y="424802"/>
                  </a:lnTo>
                  <a:close/>
                </a:path>
                <a:path w="4792345" h="1019810">
                  <a:moveTo>
                    <a:pt x="4621911" y="0"/>
                  </a:moveTo>
                  <a:lnTo>
                    <a:pt x="1562163" y="0"/>
                  </a:lnTo>
                  <a:lnTo>
                    <a:pt x="1516988" y="6070"/>
                  </a:lnTo>
                  <a:lnTo>
                    <a:pt x="1476396" y="23201"/>
                  </a:lnTo>
                  <a:lnTo>
                    <a:pt x="1442005" y="49772"/>
                  </a:lnTo>
                  <a:lnTo>
                    <a:pt x="1415436" y="84164"/>
                  </a:lnTo>
                  <a:lnTo>
                    <a:pt x="1398307" y="124755"/>
                  </a:lnTo>
                  <a:lnTo>
                    <a:pt x="1392237" y="169925"/>
                  </a:lnTo>
                  <a:lnTo>
                    <a:pt x="0" y="451434"/>
                  </a:lnTo>
                  <a:lnTo>
                    <a:pt x="1392237" y="424802"/>
                  </a:lnTo>
                  <a:lnTo>
                    <a:pt x="4791837" y="424802"/>
                  </a:lnTo>
                  <a:lnTo>
                    <a:pt x="4791837" y="169925"/>
                  </a:lnTo>
                  <a:lnTo>
                    <a:pt x="4785766" y="124755"/>
                  </a:lnTo>
                  <a:lnTo>
                    <a:pt x="4768635" y="84164"/>
                  </a:lnTo>
                  <a:lnTo>
                    <a:pt x="4742064" y="49772"/>
                  </a:lnTo>
                  <a:lnTo>
                    <a:pt x="4707672" y="23201"/>
                  </a:lnTo>
                  <a:lnTo>
                    <a:pt x="4667081" y="6070"/>
                  </a:lnTo>
                  <a:lnTo>
                    <a:pt x="4621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5837" y="4722736"/>
              <a:ext cx="4792345" cy="1019810"/>
            </a:xfrm>
            <a:custGeom>
              <a:avLst/>
              <a:gdLst/>
              <a:ahLst/>
              <a:cxnLst/>
              <a:rect l="l" t="t" r="r" b="b"/>
              <a:pathLst>
                <a:path w="4792345" h="1019810">
                  <a:moveTo>
                    <a:pt x="1392230" y="169924"/>
                  </a:moveTo>
                  <a:lnTo>
                    <a:pt x="1398300" y="124751"/>
                  </a:lnTo>
                  <a:lnTo>
                    <a:pt x="1415430" y="84160"/>
                  </a:lnTo>
                  <a:lnTo>
                    <a:pt x="1442000" y="49769"/>
                  </a:lnTo>
                  <a:lnTo>
                    <a:pt x="1476390" y="23199"/>
                  </a:lnTo>
                  <a:lnTo>
                    <a:pt x="1516982" y="6069"/>
                  </a:lnTo>
                  <a:lnTo>
                    <a:pt x="1562154" y="0"/>
                  </a:lnTo>
                  <a:lnTo>
                    <a:pt x="1958830" y="0"/>
                  </a:lnTo>
                  <a:lnTo>
                    <a:pt x="2808731" y="0"/>
                  </a:lnTo>
                  <a:lnTo>
                    <a:pt x="4621902" y="0"/>
                  </a:lnTo>
                  <a:lnTo>
                    <a:pt x="4667076" y="6069"/>
                  </a:lnTo>
                  <a:lnTo>
                    <a:pt x="4707667" y="23199"/>
                  </a:lnTo>
                  <a:lnTo>
                    <a:pt x="4742056" y="49769"/>
                  </a:lnTo>
                  <a:lnTo>
                    <a:pt x="4768624" y="84160"/>
                  </a:lnTo>
                  <a:lnTo>
                    <a:pt x="4785753" y="124751"/>
                  </a:lnTo>
                  <a:lnTo>
                    <a:pt x="4791822" y="169924"/>
                  </a:lnTo>
                  <a:lnTo>
                    <a:pt x="4791822" y="424801"/>
                  </a:lnTo>
                  <a:lnTo>
                    <a:pt x="4791822" y="849596"/>
                  </a:lnTo>
                  <a:lnTo>
                    <a:pt x="4785753" y="894768"/>
                  </a:lnTo>
                  <a:lnTo>
                    <a:pt x="4768624" y="935360"/>
                  </a:lnTo>
                  <a:lnTo>
                    <a:pt x="4742056" y="969750"/>
                  </a:lnTo>
                  <a:lnTo>
                    <a:pt x="4707667" y="996320"/>
                  </a:lnTo>
                  <a:lnTo>
                    <a:pt x="4667076" y="1013450"/>
                  </a:lnTo>
                  <a:lnTo>
                    <a:pt x="4621902" y="1019520"/>
                  </a:lnTo>
                  <a:lnTo>
                    <a:pt x="2808731" y="1019520"/>
                  </a:lnTo>
                  <a:lnTo>
                    <a:pt x="1958830" y="1019520"/>
                  </a:lnTo>
                  <a:lnTo>
                    <a:pt x="1562154" y="1019520"/>
                  </a:lnTo>
                  <a:lnTo>
                    <a:pt x="1516982" y="1013450"/>
                  </a:lnTo>
                  <a:lnTo>
                    <a:pt x="1476390" y="996320"/>
                  </a:lnTo>
                  <a:lnTo>
                    <a:pt x="1442000" y="969750"/>
                  </a:lnTo>
                  <a:lnTo>
                    <a:pt x="1415430" y="935360"/>
                  </a:lnTo>
                  <a:lnTo>
                    <a:pt x="1398300" y="894768"/>
                  </a:lnTo>
                  <a:lnTo>
                    <a:pt x="1392230" y="849596"/>
                  </a:lnTo>
                  <a:lnTo>
                    <a:pt x="1392230" y="424801"/>
                  </a:lnTo>
                  <a:lnTo>
                    <a:pt x="0" y="451433"/>
                  </a:lnTo>
                  <a:lnTo>
                    <a:pt x="1392230" y="169921"/>
                  </a:lnTo>
                  <a:close/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734082" y="4836667"/>
            <a:ext cx="3067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Hard to </a:t>
            </a:r>
            <a:r>
              <a:rPr sz="2400" spc="-95" dirty="0">
                <a:latin typeface="Trebuchet MS"/>
                <a:cs typeface="Trebuchet MS"/>
              </a:rPr>
              <a:t>tune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50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optimize  </a:t>
            </a:r>
            <a:r>
              <a:rPr sz="2400" spc="-110" dirty="0">
                <a:latin typeface="Trebuchet MS"/>
                <a:cs typeface="Trebuchet MS"/>
              </a:rPr>
              <a:t>for </a:t>
            </a:r>
            <a:r>
              <a:rPr sz="2400" spc="-114" dirty="0">
                <a:latin typeface="Trebuchet MS"/>
                <a:cs typeface="Trebuchet MS"/>
              </a:rPr>
              <a:t>a </a:t>
            </a:r>
            <a:r>
              <a:rPr sz="2400" spc="-130" dirty="0">
                <a:latin typeface="Trebuchet MS"/>
                <a:cs typeface="Trebuchet MS"/>
              </a:rPr>
              <a:t>specific</a:t>
            </a:r>
            <a:r>
              <a:rPr sz="2400" spc="-3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container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391985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29" dirty="0"/>
              <a:t>Existing</a:t>
            </a:r>
            <a:r>
              <a:rPr sz="4400" spc="-380" dirty="0"/>
              <a:t> </a:t>
            </a:r>
            <a:r>
              <a:rPr sz="4400" spc="-170" dirty="0"/>
              <a:t>Solutions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056229" y="2904985"/>
            <a:ext cx="1251585" cy="1162685"/>
            <a:chOff x="3056229" y="2904985"/>
            <a:chExt cx="1251585" cy="1162685"/>
          </a:xfrm>
        </p:grpSpPr>
        <p:sp>
          <p:nvSpPr>
            <p:cNvPr id="4" name="object 4"/>
            <p:cNvSpPr/>
            <p:nvPr/>
          </p:nvSpPr>
          <p:spPr>
            <a:xfrm>
              <a:off x="3176714" y="2911335"/>
              <a:ext cx="1124585" cy="1061085"/>
            </a:xfrm>
            <a:custGeom>
              <a:avLst/>
              <a:gdLst/>
              <a:ahLst/>
              <a:cxnLst/>
              <a:rect l="l" t="t" r="r" b="b"/>
              <a:pathLst>
                <a:path w="1124585" h="1061085">
                  <a:moveTo>
                    <a:pt x="947394" y="0"/>
                  </a:moveTo>
                  <a:lnTo>
                    <a:pt x="176796" y="0"/>
                  </a:lnTo>
                  <a:lnTo>
                    <a:pt x="129794" y="6315"/>
                  </a:lnTo>
                  <a:lnTo>
                    <a:pt x="87560" y="24139"/>
                  </a:lnTo>
                  <a:lnTo>
                    <a:pt x="51779" y="51785"/>
                  </a:lnTo>
                  <a:lnTo>
                    <a:pt x="24136" y="87569"/>
                  </a:lnTo>
                  <a:lnTo>
                    <a:pt x="6314" y="129806"/>
                  </a:lnTo>
                  <a:lnTo>
                    <a:pt x="0" y="176809"/>
                  </a:lnTo>
                  <a:lnTo>
                    <a:pt x="0" y="883983"/>
                  </a:lnTo>
                  <a:lnTo>
                    <a:pt x="6314" y="930986"/>
                  </a:lnTo>
                  <a:lnTo>
                    <a:pt x="24136" y="973223"/>
                  </a:lnTo>
                  <a:lnTo>
                    <a:pt x="51779" y="1009007"/>
                  </a:lnTo>
                  <a:lnTo>
                    <a:pt x="87560" y="1036653"/>
                  </a:lnTo>
                  <a:lnTo>
                    <a:pt x="129794" y="1054477"/>
                  </a:lnTo>
                  <a:lnTo>
                    <a:pt x="176796" y="1060792"/>
                  </a:lnTo>
                  <a:lnTo>
                    <a:pt x="947394" y="1060792"/>
                  </a:lnTo>
                  <a:lnTo>
                    <a:pt x="994392" y="1054477"/>
                  </a:lnTo>
                  <a:lnTo>
                    <a:pt x="1036625" y="1036653"/>
                  </a:lnTo>
                  <a:lnTo>
                    <a:pt x="1072407" y="1009007"/>
                  </a:lnTo>
                  <a:lnTo>
                    <a:pt x="1100052" y="973223"/>
                  </a:lnTo>
                  <a:lnTo>
                    <a:pt x="1117875" y="930986"/>
                  </a:lnTo>
                  <a:lnTo>
                    <a:pt x="1124191" y="883983"/>
                  </a:lnTo>
                  <a:lnTo>
                    <a:pt x="1124191" y="176809"/>
                  </a:lnTo>
                  <a:lnTo>
                    <a:pt x="1117875" y="129806"/>
                  </a:lnTo>
                  <a:lnTo>
                    <a:pt x="1100052" y="87569"/>
                  </a:lnTo>
                  <a:lnTo>
                    <a:pt x="1072407" y="51785"/>
                  </a:lnTo>
                  <a:lnTo>
                    <a:pt x="1036625" y="24139"/>
                  </a:lnTo>
                  <a:lnTo>
                    <a:pt x="994392" y="6315"/>
                  </a:lnTo>
                  <a:lnTo>
                    <a:pt x="947394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76714" y="2911335"/>
              <a:ext cx="1124585" cy="1061085"/>
            </a:xfrm>
            <a:custGeom>
              <a:avLst/>
              <a:gdLst/>
              <a:ahLst/>
              <a:cxnLst/>
              <a:rect l="l" t="t" r="r" b="b"/>
              <a:pathLst>
                <a:path w="1124585" h="1061085">
                  <a:moveTo>
                    <a:pt x="0" y="176800"/>
                  </a:moveTo>
                  <a:lnTo>
                    <a:pt x="6315" y="129799"/>
                  </a:lnTo>
                  <a:lnTo>
                    <a:pt x="24138" y="87565"/>
                  </a:lnTo>
                  <a:lnTo>
                    <a:pt x="51783" y="51783"/>
                  </a:lnTo>
                  <a:lnTo>
                    <a:pt x="87565" y="24138"/>
                  </a:lnTo>
                  <a:lnTo>
                    <a:pt x="129799" y="6315"/>
                  </a:lnTo>
                  <a:lnTo>
                    <a:pt x="176800" y="0"/>
                  </a:lnTo>
                  <a:lnTo>
                    <a:pt x="947396" y="0"/>
                  </a:lnTo>
                  <a:lnTo>
                    <a:pt x="994397" y="6315"/>
                  </a:lnTo>
                  <a:lnTo>
                    <a:pt x="1036631" y="24138"/>
                  </a:lnTo>
                  <a:lnTo>
                    <a:pt x="1072415" y="51783"/>
                  </a:lnTo>
                  <a:lnTo>
                    <a:pt x="1100061" y="87565"/>
                  </a:lnTo>
                  <a:lnTo>
                    <a:pt x="1117884" y="129799"/>
                  </a:lnTo>
                  <a:lnTo>
                    <a:pt x="1124200" y="176800"/>
                  </a:lnTo>
                  <a:lnTo>
                    <a:pt x="1124200" y="883983"/>
                  </a:lnTo>
                  <a:lnTo>
                    <a:pt x="1117884" y="930983"/>
                  </a:lnTo>
                  <a:lnTo>
                    <a:pt x="1100061" y="973217"/>
                  </a:lnTo>
                  <a:lnTo>
                    <a:pt x="1072415" y="1008998"/>
                  </a:lnTo>
                  <a:lnTo>
                    <a:pt x="1036631" y="1036642"/>
                  </a:lnTo>
                  <a:lnTo>
                    <a:pt x="994397" y="1054465"/>
                  </a:lnTo>
                  <a:lnTo>
                    <a:pt x="947396" y="1060780"/>
                  </a:lnTo>
                  <a:lnTo>
                    <a:pt x="176800" y="1060780"/>
                  </a:lnTo>
                  <a:lnTo>
                    <a:pt x="129799" y="1054465"/>
                  </a:lnTo>
                  <a:lnTo>
                    <a:pt x="87565" y="1036642"/>
                  </a:lnTo>
                  <a:lnTo>
                    <a:pt x="51783" y="1008998"/>
                  </a:lnTo>
                  <a:lnTo>
                    <a:pt x="24138" y="973217"/>
                  </a:lnTo>
                  <a:lnTo>
                    <a:pt x="6315" y="930983"/>
                  </a:lnTo>
                  <a:lnTo>
                    <a:pt x="0" y="883983"/>
                  </a:lnTo>
                  <a:lnTo>
                    <a:pt x="0" y="176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2579" y="3030816"/>
              <a:ext cx="1160145" cy="1030605"/>
            </a:xfrm>
            <a:custGeom>
              <a:avLst/>
              <a:gdLst/>
              <a:ahLst/>
              <a:cxnLst/>
              <a:rect l="l" t="t" r="r" b="b"/>
              <a:pathLst>
                <a:path w="1160145" h="1030604">
                  <a:moveTo>
                    <a:pt x="987920" y="0"/>
                  </a:moveTo>
                  <a:lnTo>
                    <a:pt x="171729" y="0"/>
                  </a:lnTo>
                  <a:lnTo>
                    <a:pt x="126076" y="6133"/>
                  </a:lnTo>
                  <a:lnTo>
                    <a:pt x="85054" y="23442"/>
                  </a:lnTo>
                  <a:lnTo>
                    <a:pt x="50298" y="50291"/>
                  </a:lnTo>
                  <a:lnTo>
                    <a:pt x="23446" y="85044"/>
                  </a:lnTo>
                  <a:lnTo>
                    <a:pt x="6134" y="126065"/>
                  </a:lnTo>
                  <a:lnTo>
                    <a:pt x="0" y="171716"/>
                  </a:lnTo>
                  <a:lnTo>
                    <a:pt x="0" y="858583"/>
                  </a:lnTo>
                  <a:lnTo>
                    <a:pt x="6134" y="904235"/>
                  </a:lnTo>
                  <a:lnTo>
                    <a:pt x="23446" y="945255"/>
                  </a:lnTo>
                  <a:lnTo>
                    <a:pt x="50298" y="980008"/>
                  </a:lnTo>
                  <a:lnTo>
                    <a:pt x="85054" y="1006857"/>
                  </a:lnTo>
                  <a:lnTo>
                    <a:pt x="126076" y="1024166"/>
                  </a:lnTo>
                  <a:lnTo>
                    <a:pt x="171729" y="1030300"/>
                  </a:lnTo>
                  <a:lnTo>
                    <a:pt x="987920" y="1030300"/>
                  </a:lnTo>
                  <a:lnTo>
                    <a:pt x="1033567" y="1024166"/>
                  </a:lnTo>
                  <a:lnTo>
                    <a:pt x="1074586" y="1006857"/>
                  </a:lnTo>
                  <a:lnTo>
                    <a:pt x="1109340" y="980008"/>
                  </a:lnTo>
                  <a:lnTo>
                    <a:pt x="1136191" y="945255"/>
                  </a:lnTo>
                  <a:lnTo>
                    <a:pt x="1153502" y="904235"/>
                  </a:lnTo>
                  <a:lnTo>
                    <a:pt x="1159637" y="858583"/>
                  </a:lnTo>
                  <a:lnTo>
                    <a:pt x="1159637" y="171716"/>
                  </a:lnTo>
                  <a:lnTo>
                    <a:pt x="1153502" y="126065"/>
                  </a:lnTo>
                  <a:lnTo>
                    <a:pt x="1136191" y="85044"/>
                  </a:lnTo>
                  <a:lnTo>
                    <a:pt x="1109340" y="50292"/>
                  </a:lnTo>
                  <a:lnTo>
                    <a:pt x="1074586" y="23442"/>
                  </a:lnTo>
                  <a:lnTo>
                    <a:pt x="1033567" y="6133"/>
                  </a:lnTo>
                  <a:lnTo>
                    <a:pt x="987920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2579" y="3030816"/>
              <a:ext cx="1160145" cy="1030605"/>
            </a:xfrm>
            <a:custGeom>
              <a:avLst/>
              <a:gdLst/>
              <a:ahLst/>
              <a:cxnLst/>
              <a:rect l="l" t="t" r="r" b="b"/>
              <a:pathLst>
                <a:path w="1160145" h="1030604">
                  <a:moveTo>
                    <a:pt x="0" y="171722"/>
                  </a:moveTo>
                  <a:lnTo>
                    <a:pt x="6134" y="126071"/>
                  </a:lnTo>
                  <a:lnTo>
                    <a:pt x="23445" y="85050"/>
                  </a:lnTo>
                  <a:lnTo>
                    <a:pt x="50296" y="50296"/>
                  </a:lnTo>
                  <a:lnTo>
                    <a:pt x="85050" y="23445"/>
                  </a:lnTo>
                  <a:lnTo>
                    <a:pt x="126071" y="6134"/>
                  </a:lnTo>
                  <a:lnTo>
                    <a:pt x="171722" y="0"/>
                  </a:lnTo>
                  <a:lnTo>
                    <a:pt x="987911" y="0"/>
                  </a:lnTo>
                  <a:lnTo>
                    <a:pt x="1033561" y="6134"/>
                  </a:lnTo>
                  <a:lnTo>
                    <a:pt x="1074582" y="23445"/>
                  </a:lnTo>
                  <a:lnTo>
                    <a:pt x="1109335" y="50296"/>
                  </a:lnTo>
                  <a:lnTo>
                    <a:pt x="1136186" y="85050"/>
                  </a:lnTo>
                  <a:lnTo>
                    <a:pt x="1153496" y="126071"/>
                  </a:lnTo>
                  <a:lnTo>
                    <a:pt x="1159630" y="171722"/>
                  </a:lnTo>
                  <a:lnTo>
                    <a:pt x="1159630" y="858586"/>
                  </a:lnTo>
                  <a:lnTo>
                    <a:pt x="1153496" y="904237"/>
                  </a:lnTo>
                  <a:lnTo>
                    <a:pt x="1136186" y="945258"/>
                  </a:lnTo>
                  <a:lnTo>
                    <a:pt x="1109335" y="980013"/>
                  </a:lnTo>
                  <a:lnTo>
                    <a:pt x="1074582" y="1006865"/>
                  </a:lnTo>
                  <a:lnTo>
                    <a:pt x="1033561" y="1024176"/>
                  </a:lnTo>
                  <a:lnTo>
                    <a:pt x="987911" y="1030310"/>
                  </a:lnTo>
                  <a:lnTo>
                    <a:pt x="171722" y="1030310"/>
                  </a:lnTo>
                  <a:lnTo>
                    <a:pt x="126071" y="1024176"/>
                  </a:lnTo>
                  <a:lnTo>
                    <a:pt x="85050" y="1006865"/>
                  </a:lnTo>
                  <a:lnTo>
                    <a:pt x="50296" y="980013"/>
                  </a:lnTo>
                  <a:lnTo>
                    <a:pt x="23445" y="945258"/>
                  </a:lnTo>
                  <a:lnTo>
                    <a:pt x="6134" y="904237"/>
                  </a:lnTo>
                  <a:lnTo>
                    <a:pt x="0" y="858586"/>
                  </a:lnTo>
                  <a:lnTo>
                    <a:pt x="0" y="17172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82975" y="4124528"/>
            <a:ext cx="1186815" cy="255904"/>
            <a:chOff x="3082975" y="4124528"/>
            <a:chExt cx="1186815" cy="255904"/>
          </a:xfrm>
        </p:grpSpPr>
        <p:sp>
          <p:nvSpPr>
            <p:cNvPr id="9" name="object 9"/>
            <p:cNvSpPr/>
            <p:nvPr/>
          </p:nvSpPr>
          <p:spPr>
            <a:xfrm>
              <a:off x="3089325" y="4130878"/>
              <a:ext cx="1174115" cy="243204"/>
            </a:xfrm>
            <a:custGeom>
              <a:avLst/>
              <a:gdLst/>
              <a:ahLst/>
              <a:cxnLst/>
              <a:rect l="l" t="t" r="r" b="b"/>
              <a:pathLst>
                <a:path w="1174114" h="243204">
                  <a:moveTo>
                    <a:pt x="1133487" y="0"/>
                  </a:moveTo>
                  <a:lnTo>
                    <a:pt x="40487" y="0"/>
                  </a:lnTo>
                  <a:lnTo>
                    <a:pt x="24726" y="3181"/>
                  </a:lnTo>
                  <a:lnTo>
                    <a:pt x="11857" y="11857"/>
                  </a:lnTo>
                  <a:lnTo>
                    <a:pt x="3181" y="24726"/>
                  </a:lnTo>
                  <a:lnTo>
                    <a:pt x="0" y="40487"/>
                  </a:lnTo>
                  <a:lnTo>
                    <a:pt x="0" y="202412"/>
                  </a:lnTo>
                  <a:lnTo>
                    <a:pt x="3181" y="218173"/>
                  </a:lnTo>
                  <a:lnTo>
                    <a:pt x="11857" y="231043"/>
                  </a:lnTo>
                  <a:lnTo>
                    <a:pt x="24726" y="239719"/>
                  </a:lnTo>
                  <a:lnTo>
                    <a:pt x="40487" y="242900"/>
                  </a:lnTo>
                  <a:lnTo>
                    <a:pt x="1133487" y="242900"/>
                  </a:lnTo>
                  <a:lnTo>
                    <a:pt x="1149248" y="239719"/>
                  </a:lnTo>
                  <a:lnTo>
                    <a:pt x="1162118" y="231043"/>
                  </a:lnTo>
                  <a:lnTo>
                    <a:pt x="1170794" y="218173"/>
                  </a:lnTo>
                  <a:lnTo>
                    <a:pt x="1173975" y="202412"/>
                  </a:lnTo>
                  <a:lnTo>
                    <a:pt x="1173975" y="40487"/>
                  </a:lnTo>
                  <a:lnTo>
                    <a:pt x="1170794" y="24726"/>
                  </a:lnTo>
                  <a:lnTo>
                    <a:pt x="1162118" y="11857"/>
                  </a:lnTo>
                  <a:lnTo>
                    <a:pt x="1149248" y="3181"/>
                  </a:lnTo>
                  <a:lnTo>
                    <a:pt x="1133487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9325" y="4130878"/>
              <a:ext cx="1174115" cy="243204"/>
            </a:xfrm>
            <a:custGeom>
              <a:avLst/>
              <a:gdLst/>
              <a:ahLst/>
              <a:cxnLst/>
              <a:rect l="l" t="t" r="r" b="b"/>
              <a:pathLst>
                <a:path w="1174114" h="243204">
                  <a:moveTo>
                    <a:pt x="0" y="40483"/>
                  </a:moveTo>
                  <a:lnTo>
                    <a:pt x="3181" y="24725"/>
                  </a:lnTo>
                  <a:lnTo>
                    <a:pt x="11857" y="11857"/>
                  </a:lnTo>
                  <a:lnTo>
                    <a:pt x="24725" y="3181"/>
                  </a:lnTo>
                  <a:lnTo>
                    <a:pt x="40483" y="0"/>
                  </a:lnTo>
                  <a:lnTo>
                    <a:pt x="1133490" y="0"/>
                  </a:lnTo>
                  <a:lnTo>
                    <a:pt x="1149250" y="3181"/>
                  </a:lnTo>
                  <a:lnTo>
                    <a:pt x="1162120" y="11857"/>
                  </a:lnTo>
                  <a:lnTo>
                    <a:pt x="1170798" y="24725"/>
                  </a:lnTo>
                  <a:lnTo>
                    <a:pt x="1173980" y="40483"/>
                  </a:lnTo>
                  <a:lnTo>
                    <a:pt x="1173980" y="202411"/>
                  </a:lnTo>
                  <a:lnTo>
                    <a:pt x="1170798" y="218168"/>
                  </a:lnTo>
                  <a:lnTo>
                    <a:pt x="1162120" y="231036"/>
                  </a:lnTo>
                  <a:lnTo>
                    <a:pt x="1149250" y="239712"/>
                  </a:lnTo>
                  <a:lnTo>
                    <a:pt x="1133490" y="242894"/>
                  </a:lnTo>
                  <a:lnTo>
                    <a:pt x="40483" y="242894"/>
                  </a:lnTo>
                  <a:lnTo>
                    <a:pt x="24725" y="239712"/>
                  </a:lnTo>
                  <a:lnTo>
                    <a:pt x="11857" y="231036"/>
                  </a:lnTo>
                  <a:lnTo>
                    <a:pt x="3181" y="218168"/>
                  </a:lnTo>
                  <a:lnTo>
                    <a:pt x="0" y="202411"/>
                  </a:lnTo>
                  <a:lnTo>
                    <a:pt x="0" y="40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25495" y="3099307"/>
            <a:ext cx="8337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5" dirty="0">
                <a:latin typeface="Trebuchet MS"/>
                <a:cs typeface="Trebuchet MS"/>
              </a:rPr>
              <a:t>Container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0973" y="3423386"/>
            <a:ext cx="315595" cy="577215"/>
            <a:chOff x="3270973" y="3423386"/>
            <a:chExt cx="315595" cy="577215"/>
          </a:xfrm>
        </p:grpSpPr>
        <p:sp>
          <p:nvSpPr>
            <p:cNvPr id="13" name="object 13"/>
            <p:cNvSpPr/>
            <p:nvPr/>
          </p:nvSpPr>
          <p:spPr>
            <a:xfrm>
              <a:off x="3277323" y="3429736"/>
              <a:ext cx="302895" cy="564515"/>
            </a:xfrm>
            <a:custGeom>
              <a:avLst/>
              <a:gdLst/>
              <a:ahLst/>
              <a:cxnLst/>
              <a:rect l="l" t="t" r="r" b="b"/>
              <a:pathLst>
                <a:path w="302895" h="564514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13880"/>
                  </a:lnTo>
                  <a:lnTo>
                    <a:pt x="3965" y="533524"/>
                  </a:lnTo>
                  <a:lnTo>
                    <a:pt x="14779" y="549562"/>
                  </a:lnTo>
                  <a:lnTo>
                    <a:pt x="30818" y="560373"/>
                  </a:lnTo>
                  <a:lnTo>
                    <a:pt x="50457" y="564337"/>
                  </a:lnTo>
                  <a:lnTo>
                    <a:pt x="252272" y="564337"/>
                  </a:lnTo>
                  <a:lnTo>
                    <a:pt x="271911" y="560373"/>
                  </a:lnTo>
                  <a:lnTo>
                    <a:pt x="287950" y="549562"/>
                  </a:lnTo>
                  <a:lnTo>
                    <a:pt x="298764" y="533524"/>
                  </a:lnTo>
                  <a:lnTo>
                    <a:pt x="302729" y="513880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7323" y="3429736"/>
              <a:ext cx="302895" cy="564515"/>
            </a:xfrm>
            <a:custGeom>
              <a:avLst/>
              <a:gdLst/>
              <a:ahLst/>
              <a:cxnLst/>
              <a:rect l="l" t="t" r="r" b="b"/>
              <a:pathLst>
                <a:path w="302895" h="564514">
                  <a:moveTo>
                    <a:pt x="0" y="50455"/>
                  </a:moveTo>
                  <a:lnTo>
                    <a:pt x="3965" y="30816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6"/>
                  </a:lnTo>
                  <a:lnTo>
                    <a:pt x="302728" y="50455"/>
                  </a:lnTo>
                  <a:lnTo>
                    <a:pt x="302728" y="513879"/>
                  </a:lnTo>
                  <a:lnTo>
                    <a:pt x="298763" y="533519"/>
                  </a:lnTo>
                  <a:lnTo>
                    <a:pt x="287949" y="549557"/>
                  </a:lnTo>
                  <a:lnTo>
                    <a:pt x="271911" y="560370"/>
                  </a:lnTo>
                  <a:lnTo>
                    <a:pt x="252272" y="564335"/>
                  </a:lnTo>
                  <a:lnTo>
                    <a:pt x="50455" y="564335"/>
                  </a:lnTo>
                  <a:lnTo>
                    <a:pt x="30816" y="560370"/>
                  </a:lnTo>
                  <a:lnTo>
                    <a:pt x="14778" y="549557"/>
                  </a:lnTo>
                  <a:lnTo>
                    <a:pt x="3965" y="533519"/>
                  </a:lnTo>
                  <a:lnTo>
                    <a:pt x="0" y="513879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943" y="3501644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06418" y="3423386"/>
            <a:ext cx="315595" cy="577215"/>
            <a:chOff x="3706418" y="3423386"/>
            <a:chExt cx="315595" cy="577215"/>
          </a:xfrm>
        </p:grpSpPr>
        <p:sp>
          <p:nvSpPr>
            <p:cNvPr id="17" name="object 17"/>
            <p:cNvSpPr/>
            <p:nvPr/>
          </p:nvSpPr>
          <p:spPr>
            <a:xfrm>
              <a:off x="3712768" y="3429736"/>
              <a:ext cx="302895" cy="564515"/>
            </a:xfrm>
            <a:custGeom>
              <a:avLst/>
              <a:gdLst/>
              <a:ahLst/>
              <a:cxnLst/>
              <a:rect l="l" t="t" r="r" b="b"/>
              <a:pathLst>
                <a:path w="302895" h="564514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13880"/>
                  </a:lnTo>
                  <a:lnTo>
                    <a:pt x="3965" y="533524"/>
                  </a:lnTo>
                  <a:lnTo>
                    <a:pt x="14779" y="549562"/>
                  </a:lnTo>
                  <a:lnTo>
                    <a:pt x="30818" y="560373"/>
                  </a:lnTo>
                  <a:lnTo>
                    <a:pt x="50457" y="564337"/>
                  </a:lnTo>
                  <a:lnTo>
                    <a:pt x="252272" y="564337"/>
                  </a:lnTo>
                  <a:lnTo>
                    <a:pt x="271911" y="560373"/>
                  </a:lnTo>
                  <a:lnTo>
                    <a:pt x="287950" y="549562"/>
                  </a:lnTo>
                  <a:lnTo>
                    <a:pt x="298764" y="533524"/>
                  </a:lnTo>
                  <a:lnTo>
                    <a:pt x="302729" y="513880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12768" y="3429736"/>
              <a:ext cx="302895" cy="564515"/>
            </a:xfrm>
            <a:custGeom>
              <a:avLst/>
              <a:gdLst/>
              <a:ahLst/>
              <a:cxnLst/>
              <a:rect l="l" t="t" r="r" b="b"/>
              <a:pathLst>
                <a:path w="302895" h="564514">
                  <a:moveTo>
                    <a:pt x="0" y="50455"/>
                  </a:moveTo>
                  <a:lnTo>
                    <a:pt x="3965" y="30816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6"/>
                  </a:lnTo>
                  <a:lnTo>
                    <a:pt x="302728" y="50455"/>
                  </a:lnTo>
                  <a:lnTo>
                    <a:pt x="302728" y="513879"/>
                  </a:lnTo>
                  <a:lnTo>
                    <a:pt x="298763" y="533519"/>
                  </a:lnTo>
                  <a:lnTo>
                    <a:pt x="287949" y="549557"/>
                  </a:lnTo>
                  <a:lnTo>
                    <a:pt x="271911" y="560370"/>
                  </a:lnTo>
                  <a:lnTo>
                    <a:pt x="252272" y="564335"/>
                  </a:lnTo>
                  <a:lnTo>
                    <a:pt x="50455" y="564335"/>
                  </a:lnTo>
                  <a:lnTo>
                    <a:pt x="30816" y="560370"/>
                  </a:lnTo>
                  <a:lnTo>
                    <a:pt x="14778" y="549557"/>
                  </a:lnTo>
                  <a:lnTo>
                    <a:pt x="3965" y="533519"/>
                  </a:lnTo>
                  <a:lnTo>
                    <a:pt x="0" y="513879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74376" y="3501644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0516" y="3990543"/>
            <a:ext cx="851535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985"/>
              </a:spcBef>
            </a:pPr>
            <a:r>
              <a:rPr sz="1600" spc="-85" dirty="0">
                <a:latin typeface="Trebuchet MS"/>
                <a:cs typeface="Trebuchet MS"/>
              </a:rPr>
              <a:t>Linux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-100" dirty="0">
                <a:latin typeface="Trebuchet MS"/>
                <a:cs typeface="Trebuchet MS"/>
              </a:rPr>
              <a:t>Container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57814" y="2339555"/>
            <a:ext cx="1210945" cy="1432560"/>
            <a:chOff x="4557814" y="2339555"/>
            <a:chExt cx="1210945" cy="1432560"/>
          </a:xfrm>
        </p:grpSpPr>
        <p:sp>
          <p:nvSpPr>
            <p:cNvPr id="22" name="object 22"/>
            <p:cNvSpPr/>
            <p:nvPr/>
          </p:nvSpPr>
          <p:spPr>
            <a:xfrm>
              <a:off x="4675403" y="2345905"/>
              <a:ext cx="1087120" cy="1367790"/>
            </a:xfrm>
            <a:custGeom>
              <a:avLst/>
              <a:gdLst/>
              <a:ahLst/>
              <a:cxnLst/>
              <a:rect l="l" t="t" r="r" b="b"/>
              <a:pathLst>
                <a:path w="1087120" h="1367789">
                  <a:moveTo>
                    <a:pt x="905497" y="0"/>
                  </a:moveTo>
                  <a:lnTo>
                    <a:pt x="181101" y="0"/>
                  </a:lnTo>
                  <a:lnTo>
                    <a:pt x="132960" y="6468"/>
                  </a:lnTo>
                  <a:lnTo>
                    <a:pt x="89699" y="24724"/>
                  </a:lnTo>
                  <a:lnTo>
                    <a:pt x="53046" y="53041"/>
                  </a:lnTo>
                  <a:lnTo>
                    <a:pt x="24727" y="89693"/>
                  </a:lnTo>
                  <a:lnTo>
                    <a:pt x="6469" y="132956"/>
                  </a:lnTo>
                  <a:lnTo>
                    <a:pt x="0" y="181101"/>
                  </a:lnTo>
                  <a:lnTo>
                    <a:pt x="0" y="1186116"/>
                  </a:lnTo>
                  <a:lnTo>
                    <a:pt x="6469" y="1234262"/>
                  </a:lnTo>
                  <a:lnTo>
                    <a:pt x="24727" y="1277524"/>
                  </a:lnTo>
                  <a:lnTo>
                    <a:pt x="53046" y="1314176"/>
                  </a:lnTo>
                  <a:lnTo>
                    <a:pt x="89699" y="1342493"/>
                  </a:lnTo>
                  <a:lnTo>
                    <a:pt x="132960" y="1360749"/>
                  </a:lnTo>
                  <a:lnTo>
                    <a:pt x="181101" y="1367218"/>
                  </a:lnTo>
                  <a:lnTo>
                    <a:pt x="905497" y="1367218"/>
                  </a:lnTo>
                  <a:lnTo>
                    <a:pt x="953638" y="1360749"/>
                  </a:lnTo>
                  <a:lnTo>
                    <a:pt x="996899" y="1342493"/>
                  </a:lnTo>
                  <a:lnTo>
                    <a:pt x="1033552" y="1314176"/>
                  </a:lnTo>
                  <a:lnTo>
                    <a:pt x="1061871" y="1277524"/>
                  </a:lnTo>
                  <a:lnTo>
                    <a:pt x="1080129" y="1234262"/>
                  </a:lnTo>
                  <a:lnTo>
                    <a:pt x="1086599" y="1186116"/>
                  </a:lnTo>
                  <a:lnTo>
                    <a:pt x="1086599" y="181101"/>
                  </a:lnTo>
                  <a:lnTo>
                    <a:pt x="1080129" y="132956"/>
                  </a:lnTo>
                  <a:lnTo>
                    <a:pt x="1061871" y="89693"/>
                  </a:lnTo>
                  <a:lnTo>
                    <a:pt x="1033552" y="53041"/>
                  </a:lnTo>
                  <a:lnTo>
                    <a:pt x="996899" y="24724"/>
                  </a:lnTo>
                  <a:lnTo>
                    <a:pt x="953638" y="6468"/>
                  </a:lnTo>
                  <a:lnTo>
                    <a:pt x="905497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75403" y="2345905"/>
              <a:ext cx="1087120" cy="1367790"/>
            </a:xfrm>
            <a:custGeom>
              <a:avLst/>
              <a:gdLst/>
              <a:ahLst/>
              <a:cxnLst/>
              <a:rect l="l" t="t" r="r" b="b"/>
              <a:pathLst>
                <a:path w="1087120" h="1367789">
                  <a:moveTo>
                    <a:pt x="0" y="181102"/>
                  </a:moveTo>
                  <a:lnTo>
                    <a:pt x="6469" y="132958"/>
                  </a:lnTo>
                  <a:lnTo>
                    <a:pt x="24725" y="89696"/>
                  </a:lnTo>
                  <a:lnTo>
                    <a:pt x="53043" y="53043"/>
                  </a:lnTo>
                  <a:lnTo>
                    <a:pt x="89696" y="24725"/>
                  </a:lnTo>
                  <a:lnTo>
                    <a:pt x="132958" y="6469"/>
                  </a:lnTo>
                  <a:lnTo>
                    <a:pt x="181102" y="0"/>
                  </a:lnTo>
                  <a:lnTo>
                    <a:pt x="905491" y="0"/>
                  </a:lnTo>
                  <a:lnTo>
                    <a:pt x="953635" y="6469"/>
                  </a:lnTo>
                  <a:lnTo>
                    <a:pt x="996896" y="24725"/>
                  </a:lnTo>
                  <a:lnTo>
                    <a:pt x="1033548" y="53043"/>
                  </a:lnTo>
                  <a:lnTo>
                    <a:pt x="1061865" y="89696"/>
                  </a:lnTo>
                  <a:lnTo>
                    <a:pt x="1080121" y="132958"/>
                  </a:lnTo>
                  <a:lnTo>
                    <a:pt x="1086590" y="181102"/>
                  </a:lnTo>
                  <a:lnTo>
                    <a:pt x="1086590" y="1186120"/>
                  </a:lnTo>
                  <a:lnTo>
                    <a:pt x="1080121" y="1234265"/>
                  </a:lnTo>
                  <a:lnTo>
                    <a:pt x="1061865" y="1277528"/>
                  </a:lnTo>
                  <a:lnTo>
                    <a:pt x="1033548" y="1314183"/>
                  </a:lnTo>
                  <a:lnTo>
                    <a:pt x="996896" y="1342502"/>
                  </a:lnTo>
                  <a:lnTo>
                    <a:pt x="953635" y="1360761"/>
                  </a:lnTo>
                  <a:lnTo>
                    <a:pt x="905491" y="1367230"/>
                  </a:lnTo>
                  <a:lnTo>
                    <a:pt x="181102" y="1367230"/>
                  </a:lnTo>
                  <a:lnTo>
                    <a:pt x="132958" y="1360761"/>
                  </a:lnTo>
                  <a:lnTo>
                    <a:pt x="89696" y="1342502"/>
                  </a:lnTo>
                  <a:lnTo>
                    <a:pt x="53043" y="1314183"/>
                  </a:lnTo>
                  <a:lnTo>
                    <a:pt x="24725" y="1277528"/>
                  </a:lnTo>
                  <a:lnTo>
                    <a:pt x="6469" y="1234265"/>
                  </a:lnTo>
                  <a:lnTo>
                    <a:pt x="0" y="1186120"/>
                  </a:lnTo>
                  <a:lnTo>
                    <a:pt x="0" y="1811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64164" y="2412377"/>
              <a:ext cx="1087120" cy="1353185"/>
            </a:xfrm>
            <a:custGeom>
              <a:avLst/>
              <a:gdLst/>
              <a:ahLst/>
              <a:cxnLst/>
              <a:rect l="l" t="t" r="r" b="b"/>
              <a:pathLst>
                <a:path w="1087120" h="1353185">
                  <a:moveTo>
                    <a:pt x="905497" y="0"/>
                  </a:moveTo>
                  <a:lnTo>
                    <a:pt x="181101" y="0"/>
                  </a:lnTo>
                  <a:lnTo>
                    <a:pt x="132960" y="6468"/>
                  </a:lnTo>
                  <a:lnTo>
                    <a:pt x="89699" y="24724"/>
                  </a:lnTo>
                  <a:lnTo>
                    <a:pt x="53046" y="53041"/>
                  </a:lnTo>
                  <a:lnTo>
                    <a:pt x="24727" y="89693"/>
                  </a:lnTo>
                  <a:lnTo>
                    <a:pt x="6469" y="132956"/>
                  </a:lnTo>
                  <a:lnTo>
                    <a:pt x="0" y="181101"/>
                  </a:lnTo>
                  <a:lnTo>
                    <a:pt x="0" y="1171790"/>
                  </a:lnTo>
                  <a:lnTo>
                    <a:pt x="6469" y="1219936"/>
                  </a:lnTo>
                  <a:lnTo>
                    <a:pt x="24727" y="1263198"/>
                  </a:lnTo>
                  <a:lnTo>
                    <a:pt x="53046" y="1299851"/>
                  </a:lnTo>
                  <a:lnTo>
                    <a:pt x="89699" y="1328168"/>
                  </a:lnTo>
                  <a:lnTo>
                    <a:pt x="132960" y="1346424"/>
                  </a:lnTo>
                  <a:lnTo>
                    <a:pt x="181101" y="1352892"/>
                  </a:lnTo>
                  <a:lnTo>
                    <a:pt x="905497" y="1352892"/>
                  </a:lnTo>
                  <a:lnTo>
                    <a:pt x="953643" y="1346424"/>
                  </a:lnTo>
                  <a:lnTo>
                    <a:pt x="996905" y="1328168"/>
                  </a:lnTo>
                  <a:lnTo>
                    <a:pt x="1033557" y="1299851"/>
                  </a:lnTo>
                  <a:lnTo>
                    <a:pt x="1061874" y="1263198"/>
                  </a:lnTo>
                  <a:lnTo>
                    <a:pt x="1080130" y="1219936"/>
                  </a:lnTo>
                  <a:lnTo>
                    <a:pt x="1086599" y="1171790"/>
                  </a:lnTo>
                  <a:lnTo>
                    <a:pt x="1086599" y="181101"/>
                  </a:lnTo>
                  <a:lnTo>
                    <a:pt x="1080130" y="132956"/>
                  </a:lnTo>
                  <a:lnTo>
                    <a:pt x="1061874" y="89693"/>
                  </a:lnTo>
                  <a:lnTo>
                    <a:pt x="1033557" y="53041"/>
                  </a:lnTo>
                  <a:lnTo>
                    <a:pt x="996905" y="24724"/>
                  </a:lnTo>
                  <a:lnTo>
                    <a:pt x="953643" y="6468"/>
                  </a:lnTo>
                  <a:lnTo>
                    <a:pt x="905497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64164" y="2412377"/>
              <a:ext cx="1087120" cy="1353185"/>
            </a:xfrm>
            <a:custGeom>
              <a:avLst/>
              <a:gdLst/>
              <a:ahLst/>
              <a:cxnLst/>
              <a:rect l="l" t="t" r="r" b="b"/>
              <a:pathLst>
                <a:path w="1087120" h="1353185">
                  <a:moveTo>
                    <a:pt x="0" y="181102"/>
                  </a:moveTo>
                  <a:lnTo>
                    <a:pt x="6469" y="132957"/>
                  </a:lnTo>
                  <a:lnTo>
                    <a:pt x="24725" y="89696"/>
                  </a:lnTo>
                  <a:lnTo>
                    <a:pt x="53043" y="53043"/>
                  </a:lnTo>
                  <a:lnTo>
                    <a:pt x="89696" y="24725"/>
                  </a:lnTo>
                  <a:lnTo>
                    <a:pt x="132957" y="6469"/>
                  </a:lnTo>
                  <a:lnTo>
                    <a:pt x="181102" y="0"/>
                  </a:lnTo>
                  <a:lnTo>
                    <a:pt x="905491" y="0"/>
                  </a:lnTo>
                  <a:lnTo>
                    <a:pt x="953635" y="6469"/>
                  </a:lnTo>
                  <a:lnTo>
                    <a:pt x="996896" y="24725"/>
                  </a:lnTo>
                  <a:lnTo>
                    <a:pt x="1033548" y="53043"/>
                  </a:lnTo>
                  <a:lnTo>
                    <a:pt x="1061865" y="89696"/>
                  </a:lnTo>
                  <a:lnTo>
                    <a:pt x="1080121" y="132957"/>
                  </a:lnTo>
                  <a:lnTo>
                    <a:pt x="1086590" y="181102"/>
                  </a:lnTo>
                  <a:lnTo>
                    <a:pt x="1086590" y="1171790"/>
                  </a:lnTo>
                  <a:lnTo>
                    <a:pt x="1080121" y="1219934"/>
                  </a:lnTo>
                  <a:lnTo>
                    <a:pt x="1061865" y="1263195"/>
                  </a:lnTo>
                  <a:lnTo>
                    <a:pt x="1033548" y="1299848"/>
                  </a:lnTo>
                  <a:lnTo>
                    <a:pt x="996896" y="1328165"/>
                  </a:lnTo>
                  <a:lnTo>
                    <a:pt x="953635" y="1346421"/>
                  </a:lnTo>
                  <a:lnTo>
                    <a:pt x="905491" y="1352890"/>
                  </a:lnTo>
                  <a:lnTo>
                    <a:pt x="181102" y="1352890"/>
                  </a:lnTo>
                  <a:lnTo>
                    <a:pt x="132957" y="1346421"/>
                  </a:lnTo>
                  <a:lnTo>
                    <a:pt x="89696" y="1328165"/>
                  </a:lnTo>
                  <a:lnTo>
                    <a:pt x="53043" y="1299848"/>
                  </a:lnTo>
                  <a:lnTo>
                    <a:pt x="24725" y="1263195"/>
                  </a:lnTo>
                  <a:lnTo>
                    <a:pt x="6469" y="1219934"/>
                  </a:lnTo>
                  <a:lnTo>
                    <a:pt x="0" y="1171790"/>
                  </a:lnTo>
                  <a:lnTo>
                    <a:pt x="0" y="1811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557814" y="3825392"/>
            <a:ext cx="1210945" cy="549910"/>
            <a:chOff x="4557814" y="3825392"/>
            <a:chExt cx="1210945" cy="549910"/>
          </a:xfrm>
        </p:grpSpPr>
        <p:sp>
          <p:nvSpPr>
            <p:cNvPr id="27" name="object 27"/>
            <p:cNvSpPr/>
            <p:nvPr/>
          </p:nvSpPr>
          <p:spPr>
            <a:xfrm>
              <a:off x="4564164" y="4125658"/>
              <a:ext cx="1198245" cy="243204"/>
            </a:xfrm>
            <a:custGeom>
              <a:avLst/>
              <a:gdLst/>
              <a:ahLst/>
              <a:cxnLst/>
              <a:rect l="l" t="t" r="r" b="b"/>
              <a:pathLst>
                <a:path w="1198245" h="243204">
                  <a:moveTo>
                    <a:pt x="1157351" y="0"/>
                  </a:moveTo>
                  <a:lnTo>
                    <a:pt x="40487" y="0"/>
                  </a:lnTo>
                  <a:lnTo>
                    <a:pt x="24731" y="3180"/>
                  </a:lnTo>
                  <a:lnTo>
                    <a:pt x="11861" y="11855"/>
                  </a:lnTo>
                  <a:lnTo>
                    <a:pt x="3182" y="24720"/>
                  </a:lnTo>
                  <a:lnTo>
                    <a:pt x="0" y="40474"/>
                  </a:lnTo>
                  <a:lnTo>
                    <a:pt x="0" y="202412"/>
                  </a:lnTo>
                  <a:lnTo>
                    <a:pt x="3182" y="218166"/>
                  </a:lnTo>
                  <a:lnTo>
                    <a:pt x="11861" y="231032"/>
                  </a:lnTo>
                  <a:lnTo>
                    <a:pt x="24731" y="239706"/>
                  </a:lnTo>
                  <a:lnTo>
                    <a:pt x="40487" y="242887"/>
                  </a:lnTo>
                  <a:lnTo>
                    <a:pt x="1157351" y="242887"/>
                  </a:lnTo>
                  <a:lnTo>
                    <a:pt x="1173106" y="239706"/>
                  </a:lnTo>
                  <a:lnTo>
                    <a:pt x="1185976" y="231032"/>
                  </a:lnTo>
                  <a:lnTo>
                    <a:pt x="1194655" y="218166"/>
                  </a:lnTo>
                  <a:lnTo>
                    <a:pt x="1197838" y="202412"/>
                  </a:lnTo>
                  <a:lnTo>
                    <a:pt x="1197838" y="40474"/>
                  </a:lnTo>
                  <a:lnTo>
                    <a:pt x="1194655" y="24720"/>
                  </a:lnTo>
                  <a:lnTo>
                    <a:pt x="1185976" y="11855"/>
                  </a:lnTo>
                  <a:lnTo>
                    <a:pt x="1173106" y="3180"/>
                  </a:lnTo>
                  <a:lnTo>
                    <a:pt x="1157351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64164" y="4125658"/>
              <a:ext cx="1198245" cy="243204"/>
            </a:xfrm>
            <a:custGeom>
              <a:avLst/>
              <a:gdLst/>
              <a:ahLst/>
              <a:cxnLst/>
              <a:rect l="l" t="t" r="r" b="b"/>
              <a:pathLst>
                <a:path w="1198245" h="243204">
                  <a:moveTo>
                    <a:pt x="0" y="40483"/>
                  </a:moveTo>
                  <a:lnTo>
                    <a:pt x="3181" y="24725"/>
                  </a:lnTo>
                  <a:lnTo>
                    <a:pt x="11857" y="11857"/>
                  </a:lnTo>
                  <a:lnTo>
                    <a:pt x="24725" y="3181"/>
                  </a:lnTo>
                  <a:lnTo>
                    <a:pt x="40483" y="0"/>
                  </a:lnTo>
                  <a:lnTo>
                    <a:pt x="1157350" y="0"/>
                  </a:lnTo>
                  <a:lnTo>
                    <a:pt x="1173104" y="3181"/>
                  </a:lnTo>
                  <a:lnTo>
                    <a:pt x="1185971" y="11857"/>
                  </a:lnTo>
                  <a:lnTo>
                    <a:pt x="1194648" y="24725"/>
                  </a:lnTo>
                  <a:lnTo>
                    <a:pt x="1197830" y="40483"/>
                  </a:lnTo>
                  <a:lnTo>
                    <a:pt x="1197830" y="202411"/>
                  </a:lnTo>
                  <a:lnTo>
                    <a:pt x="1194648" y="218168"/>
                  </a:lnTo>
                  <a:lnTo>
                    <a:pt x="1185971" y="231036"/>
                  </a:lnTo>
                  <a:lnTo>
                    <a:pt x="1173104" y="239712"/>
                  </a:lnTo>
                  <a:lnTo>
                    <a:pt x="1157350" y="242894"/>
                  </a:lnTo>
                  <a:lnTo>
                    <a:pt x="40483" y="242894"/>
                  </a:lnTo>
                  <a:lnTo>
                    <a:pt x="24725" y="239712"/>
                  </a:lnTo>
                  <a:lnTo>
                    <a:pt x="11857" y="231036"/>
                  </a:lnTo>
                  <a:lnTo>
                    <a:pt x="3181" y="218168"/>
                  </a:lnTo>
                  <a:lnTo>
                    <a:pt x="0" y="202411"/>
                  </a:lnTo>
                  <a:lnTo>
                    <a:pt x="0" y="40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64164" y="3831742"/>
              <a:ext cx="1198245" cy="243204"/>
            </a:xfrm>
            <a:custGeom>
              <a:avLst/>
              <a:gdLst/>
              <a:ahLst/>
              <a:cxnLst/>
              <a:rect l="l" t="t" r="r" b="b"/>
              <a:pathLst>
                <a:path w="1198245" h="243204">
                  <a:moveTo>
                    <a:pt x="1157351" y="0"/>
                  </a:moveTo>
                  <a:lnTo>
                    <a:pt x="40487" y="0"/>
                  </a:lnTo>
                  <a:lnTo>
                    <a:pt x="24731" y="3181"/>
                  </a:lnTo>
                  <a:lnTo>
                    <a:pt x="11861" y="11857"/>
                  </a:lnTo>
                  <a:lnTo>
                    <a:pt x="3182" y="24726"/>
                  </a:lnTo>
                  <a:lnTo>
                    <a:pt x="0" y="40487"/>
                  </a:lnTo>
                  <a:lnTo>
                    <a:pt x="0" y="202412"/>
                  </a:lnTo>
                  <a:lnTo>
                    <a:pt x="3182" y="218173"/>
                  </a:lnTo>
                  <a:lnTo>
                    <a:pt x="11861" y="231043"/>
                  </a:lnTo>
                  <a:lnTo>
                    <a:pt x="24731" y="239719"/>
                  </a:lnTo>
                  <a:lnTo>
                    <a:pt x="40487" y="242900"/>
                  </a:lnTo>
                  <a:lnTo>
                    <a:pt x="1157351" y="242900"/>
                  </a:lnTo>
                  <a:lnTo>
                    <a:pt x="1173106" y="239719"/>
                  </a:lnTo>
                  <a:lnTo>
                    <a:pt x="1185976" y="231043"/>
                  </a:lnTo>
                  <a:lnTo>
                    <a:pt x="1194655" y="218173"/>
                  </a:lnTo>
                  <a:lnTo>
                    <a:pt x="1197838" y="202412"/>
                  </a:lnTo>
                  <a:lnTo>
                    <a:pt x="1197838" y="40487"/>
                  </a:lnTo>
                  <a:lnTo>
                    <a:pt x="1194655" y="24726"/>
                  </a:lnTo>
                  <a:lnTo>
                    <a:pt x="1185976" y="11857"/>
                  </a:lnTo>
                  <a:lnTo>
                    <a:pt x="1173106" y="3181"/>
                  </a:lnTo>
                  <a:lnTo>
                    <a:pt x="1157351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64164" y="3831742"/>
              <a:ext cx="1198245" cy="243204"/>
            </a:xfrm>
            <a:custGeom>
              <a:avLst/>
              <a:gdLst/>
              <a:ahLst/>
              <a:cxnLst/>
              <a:rect l="l" t="t" r="r" b="b"/>
              <a:pathLst>
                <a:path w="1198245" h="243204">
                  <a:moveTo>
                    <a:pt x="0" y="40483"/>
                  </a:moveTo>
                  <a:lnTo>
                    <a:pt x="3181" y="24725"/>
                  </a:lnTo>
                  <a:lnTo>
                    <a:pt x="11857" y="11857"/>
                  </a:lnTo>
                  <a:lnTo>
                    <a:pt x="24725" y="3181"/>
                  </a:lnTo>
                  <a:lnTo>
                    <a:pt x="40483" y="0"/>
                  </a:lnTo>
                  <a:lnTo>
                    <a:pt x="1157350" y="0"/>
                  </a:lnTo>
                  <a:lnTo>
                    <a:pt x="1173104" y="3181"/>
                  </a:lnTo>
                  <a:lnTo>
                    <a:pt x="1185971" y="11857"/>
                  </a:lnTo>
                  <a:lnTo>
                    <a:pt x="1194648" y="24725"/>
                  </a:lnTo>
                  <a:lnTo>
                    <a:pt x="1197830" y="40483"/>
                  </a:lnTo>
                  <a:lnTo>
                    <a:pt x="1197830" y="202411"/>
                  </a:lnTo>
                  <a:lnTo>
                    <a:pt x="1194648" y="218168"/>
                  </a:lnTo>
                  <a:lnTo>
                    <a:pt x="1185971" y="231036"/>
                  </a:lnTo>
                  <a:lnTo>
                    <a:pt x="1173104" y="239712"/>
                  </a:lnTo>
                  <a:lnTo>
                    <a:pt x="1157350" y="242894"/>
                  </a:lnTo>
                  <a:lnTo>
                    <a:pt x="40483" y="242894"/>
                  </a:lnTo>
                  <a:lnTo>
                    <a:pt x="24725" y="239712"/>
                  </a:lnTo>
                  <a:lnTo>
                    <a:pt x="11857" y="231036"/>
                  </a:lnTo>
                  <a:lnTo>
                    <a:pt x="3181" y="218168"/>
                  </a:lnTo>
                  <a:lnTo>
                    <a:pt x="0" y="202411"/>
                  </a:lnTo>
                  <a:lnTo>
                    <a:pt x="0" y="40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50307" y="2483612"/>
            <a:ext cx="3162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5" dirty="0">
                <a:latin typeface="Trebuchet MS"/>
                <a:cs typeface="Trebuchet MS"/>
              </a:rPr>
              <a:t>VM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69053" y="2783154"/>
            <a:ext cx="923925" cy="903605"/>
            <a:chOff x="4669053" y="2783154"/>
            <a:chExt cx="923925" cy="903605"/>
          </a:xfrm>
        </p:grpSpPr>
        <p:sp>
          <p:nvSpPr>
            <p:cNvPr id="33" name="object 33"/>
            <p:cNvSpPr/>
            <p:nvPr/>
          </p:nvSpPr>
          <p:spPr>
            <a:xfrm>
              <a:off x="4675403" y="3429736"/>
              <a:ext cx="911225" cy="250825"/>
            </a:xfrm>
            <a:custGeom>
              <a:avLst/>
              <a:gdLst/>
              <a:ahLst/>
              <a:cxnLst/>
              <a:rect l="l" t="t" r="r" b="b"/>
              <a:pathLst>
                <a:path w="911225" h="250825">
                  <a:moveTo>
                    <a:pt x="869302" y="0"/>
                  </a:moveTo>
                  <a:lnTo>
                    <a:pt x="41770" y="0"/>
                  </a:lnTo>
                  <a:lnTo>
                    <a:pt x="25513" y="3283"/>
                  </a:lnTo>
                  <a:lnTo>
                    <a:pt x="12236" y="12236"/>
                  </a:lnTo>
                  <a:lnTo>
                    <a:pt x="3283" y="25513"/>
                  </a:lnTo>
                  <a:lnTo>
                    <a:pt x="0" y="41770"/>
                  </a:lnTo>
                  <a:lnTo>
                    <a:pt x="0" y="208826"/>
                  </a:lnTo>
                  <a:lnTo>
                    <a:pt x="3283" y="225087"/>
                  </a:lnTo>
                  <a:lnTo>
                    <a:pt x="12236" y="238364"/>
                  </a:lnTo>
                  <a:lnTo>
                    <a:pt x="25513" y="247314"/>
                  </a:lnTo>
                  <a:lnTo>
                    <a:pt x="41770" y="250596"/>
                  </a:lnTo>
                  <a:lnTo>
                    <a:pt x="869302" y="250596"/>
                  </a:lnTo>
                  <a:lnTo>
                    <a:pt x="885556" y="247314"/>
                  </a:lnTo>
                  <a:lnTo>
                    <a:pt x="898829" y="238364"/>
                  </a:lnTo>
                  <a:lnTo>
                    <a:pt x="907778" y="225087"/>
                  </a:lnTo>
                  <a:lnTo>
                    <a:pt x="911059" y="208826"/>
                  </a:lnTo>
                  <a:lnTo>
                    <a:pt x="911059" y="41770"/>
                  </a:lnTo>
                  <a:lnTo>
                    <a:pt x="907778" y="25513"/>
                  </a:lnTo>
                  <a:lnTo>
                    <a:pt x="898829" y="12236"/>
                  </a:lnTo>
                  <a:lnTo>
                    <a:pt x="885556" y="3283"/>
                  </a:lnTo>
                  <a:lnTo>
                    <a:pt x="86930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75403" y="3429736"/>
              <a:ext cx="911225" cy="250825"/>
            </a:xfrm>
            <a:custGeom>
              <a:avLst/>
              <a:gdLst/>
              <a:ahLst/>
              <a:cxnLst/>
              <a:rect l="l" t="t" r="r" b="b"/>
              <a:pathLst>
                <a:path w="911225" h="250825">
                  <a:moveTo>
                    <a:pt x="0" y="41766"/>
                  </a:moveTo>
                  <a:lnTo>
                    <a:pt x="3282" y="25508"/>
                  </a:lnTo>
                  <a:lnTo>
                    <a:pt x="12232" y="12232"/>
                  </a:lnTo>
                  <a:lnTo>
                    <a:pt x="25508" y="3282"/>
                  </a:lnTo>
                  <a:lnTo>
                    <a:pt x="41765" y="0"/>
                  </a:lnTo>
                  <a:lnTo>
                    <a:pt x="869294" y="0"/>
                  </a:lnTo>
                  <a:lnTo>
                    <a:pt x="885551" y="3282"/>
                  </a:lnTo>
                  <a:lnTo>
                    <a:pt x="898827" y="12232"/>
                  </a:lnTo>
                  <a:lnTo>
                    <a:pt x="907778" y="25508"/>
                  </a:lnTo>
                  <a:lnTo>
                    <a:pt x="911060" y="41766"/>
                  </a:lnTo>
                  <a:lnTo>
                    <a:pt x="911060" y="208824"/>
                  </a:lnTo>
                  <a:lnTo>
                    <a:pt x="907778" y="225081"/>
                  </a:lnTo>
                  <a:lnTo>
                    <a:pt x="898827" y="238357"/>
                  </a:lnTo>
                  <a:lnTo>
                    <a:pt x="885551" y="247308"/>
                  </a:lnTo>
                  <a:lnTo>
                    <a:pt x="869294" y="250590"/>
                  </a:lnTo>
                  <a:lnTo>
                    <a:pt x="41765" y="250590"/>
                  </a:lnTo>
                  <a:lnTo>
                    <a:pt x="25508" y="247308"/>
                  </a:lnTo>
                  <a:lnTo>
                    <a:pt x="12232" y="238357"/>
                  </a:lnTo>
                  <a:lnTo>
                    <a:pt x="3282" y="225081"/>
                  </a:lnTo>
                  <a:lnTo>
                    <a:pt x="0" y="208824"/>
                  </a:lnTo>
                  <a:lnTo>
                    <a:pt x="0" y="417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52174" y="2789504"/>
              <a:ext cx="302895" cy="556895"/>
            </a:xfrm>
            <a:custGeom>
              <a:avLst/>
              <a:gdLst/>
              <a:ahLst/>
              <a:cxnLst/>
              <a:rect l="l" t="t" r="r" b="b"/>
              <a:pathLst>
                <a:path w="302895" h="556895">
                  <a:moveTo>
                    <a:pt x="252272" y="0"/>
                  </a:moveTo>
                  <a:lnTo>
                    <a:pt x="50457" y="0"/>
                  </a:lnTo>
                  <a:lnTo>
                    <a:pt x="30812" y="3963"/>
                  </a:lnTo>
                  <a:lnTo>
                    <a:pt x="14774" y="14773"/>
                  </a:lnTo>
                  <a:lnTo>
                    <a:pt x="3963" y="30807"/>
                  </a:lnTo>
                  <a:lnTo>
                    <a:pt x="0" y="50444"/>
                  </a:lnTo>
                  <a:lnTo>
                    <a:pt x="0" y="506425"/>
                  </a:lnTo>
                  <a:lnTo>
                    <a:pt x="3963" y="526064"/>
                  </a:lnTo>
                  <a:lnTo>
                    <a:pt x="14774" y="542102"/>
                  </a:lnTo>
                  <a:lnTo>
                    <a:pt x="30812" y="552916"/>
                  </a:lnTo>
                  <a:lnTo>
                    <a:pt x="50457" y="556882"/>
                  </a:lnTo>
                  <a:lnTo>
                    <a:pt x="252272" y="556882"/>
                  </a:lnTo>
                  <a:lnTo>
                    <a:pt x="271909" y="552916"/>
                  </a:lnTo>
                  <a:lnTo>
                    <a:pt x="287943" y="542102"/>
                  </a:lnTo>
                  <a:lnTo>
                    <a:pt x="298753" y="526064"/>
                  </a:lnTo>
                  <a:lnTo>
                    <a:pt x="302717" y="506425"/>
                  </a:lnTo>
                  <a:lnTo>
                    <a:pt x="302717" y="50444"/>
                  </a:lnTo>
                  <a:lnTo>
                    <a:pt x="298753" y="30807"/>
                  </a:lnTo>
                  <a:lnTo>
                    <a:pt x="287943" y="14773"/>
                  </a:lnTo>
                  <a:lnTo>
                    <a:pt x="271909" y="3963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52174" y="2789504"/>
              <a:ext cx="302895" cy="556895"/>
            </a:xfrm>
            <a:custGeom>
              <a:avLst/>
              <a:gdLst/>
              <a:ahLst/>
              <a:cxnLst/>
              <a:rect l="l" t="t" r="r" b="b"/>
              <a:pathLst>
                <a:path w="302895" h="556895">
                  <a:moveTo>
                    <a:pt x="0" y="50455"/>
                  </a:moveTo>
                  <a:lnTo>
                    <a:pt x="3965" y="30815"/>
                  </a:lnTo>
                  <a:lnTo>
                    <a:pt x="14778" y="14778"/>
                  </a:lnTo>
                  <a:lnTo>
                    <a:pt x="30815" y="3965"/>
                  </a:lnTo>
                  <a:lnTo>
                    <a:pt x="50455" y="0"/>
                  </a:lnTo>
                  <a:lnTo>
                    <a:pt x="252273" y="0"/>
                  </a:lnTo>
                  <a:lnTo>
                    <a:pt x="271912" y="3965"/>
                  </a:lnTo>
                  <a:lnTo>
                    <a:pt x="287950" y="14778"/>
                  </a:lnTo>
                  <a:lnTo>
                    <a:pt x="298763" y="30815"/>
                  </a:lnTo>
                  <a:lnTo>
                    <a:pt x="302728" y="50455"/>
                  </a:lnTo>
                  <a:lnTo>
                    <a:pt x="302728" y="506431"/>
                  </a:lnTo>
                  <a:lnTo>
                    <a:pt x="298763" y="526070"/>
                  </a:lnTo>
                  <a:lnTo>
                    <a:pt x="287950" y="542108"/>
                  </a:lnTo>
                  <a:lnTo>
                    <a:pt x="271912" y="552921"/>
                  </a:lnTo>
                  <a:lnTo>
                    <a:pt x="252273" y="556886"/>
                  </a:lnTo>
                  <a:lnTo>
                    <a:pt x="50455" y="556886"/>
                  </a:lnTo>
                  <a:lnTo>
                    <a:pt x="30815" y="552921"/>
                  </a:lnTo>
                  <a:lnTo>
                    <a:pt x="14778" y="542108"/>
                  </a:lnTo>
                  <a:lnTo>
                    <a:pt x="3965" y="526070"/>
                  </a:lnTo>
                  <a:lnTo>
                    <a:pt x="0" y="506431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13782" y="2858516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81256" y="2783154"/>
            <a:ext cx="315595" cy="569595"/>
            <a:chOff x="5181256" y="2783154"/>
            <a:chExt cx="315595" cy="569595"/>
          </a:xfrm>
        </p:grpSpPr>
        <p:sp>
          <p:nvSpPr>
            <p:cNvPr id="39" name="object 39"/>
            <p:cNvSpPr/>
            <p:nvPr/>
          </p:nvSpPr>
          <p:spPr>
            <a:xfrm>
              <a:off x="5187607" y="2789504"/>
              <a:ext cx="302895" cy="556895"/>
            </a:xfrm>
            <a:custGeom>
              <a:avLst/>
              <a:gdLst/>
              <a:ahLst/>
              <a:cxnLst/>
              <a:rect l="l" t="t" r="r" b="b"/>
              <a:pathLst>
                <a:path w="302895" h="556895">
                  <a:moveTo>
                    <a:pt x="252272" y="0"/>
                  </a:moveTo>
                  <a:lnTo>
                    <a:pt x="50457" y="0"/>
                  </a:lnTo>
                  <a:lnTo>
                    <a:pt x="30818" y="3963"/>
                  </a:lnTo>
                  <a:lnTo>
                    <a:pt x="14779" y="14773"/>
                  </a:lnTo>
                  <a:lnTo>
                    <a:pt x="3965" y="30807"/>
                  </a:lnTo>
                  <a:lnTo>
                    <a:pt x="0" y="50444"/>
                  </a:lnTo>
                  <a:lnTo>
                    <a:pt x="0" y="506425"/>
                  </a:lnTo>
                  <a:lnTo>
                    <a:pt x="3965" y="526064"/>
                  </a:lnTo>
                  <a:lnTo>
                    <a:pt x="14779" y="542102"/>
                  </a:lnTo>
                  <a:lnTo>
                    <a:pt x="30818" y="552916"/>
                  </a:lnTo>
                  <a:lnTo>
                    <a:pt x="50457" y="556882"/>
                  </a:lnTo>
                  <a:lnTo>
                    <a:pt x="252272" y="556882"/>
                  </a:lnTo>
                  <a:lnTo>
                    <a:pt x="271911" y="552916"/>
                  </a:lnTo>
                  <a:lnTo>
                    <a:pt x="287950" y="542102"/>
                  </a:lnTo>
                  <a:lnTo>
                    <a:pt x="298764" y="526064"/>
                  </a:lnTo>
                  <a:lnTo>
                    <a:pt x="302729" y="506425"/>
                  </a:lnTo>
                  <a:lnTo>
                    <a:pt x="302729" y="50444"/>
                  </a:lnTo>
                  <a:lnTo>
                    <a:pt x="298764" y="30807"/>
                  </a:lnTo>
                  <a:lnTo>
                    <a:pt x="287950" y="14773"/>
                  </a:lnTo>
                  <a:lnTo>
                    <a:pt x="271911" y="3963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87607" y="2789504"/>
              <a:ext cx="302895" cy="556895"/>
            </a:xfrm>
            <a:custGeom>
              <a:avLst/>
              <a:gdLst/>
              <a:ahLst/>
              <a:cxnLst/>
              <a:rect l="l" t="t" r="r" b="b"/>
              <a:pathLst>
                <a:path w="302895" h="556895">
                  <a:moveTo>
                    <a:pt x="0" y="50455"/>
                  </a:moveTo>
                  <a:lnTo>
                    <a:pt x="3965" y="30815"/>
                  </a:lnTo>
                  <a:lnTo>
                    <a:pt x="14778" y="14778"/>
                  </a:lnTo>
                  <a:lnTo>
                    <a:pt x="30815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2" y="30815"/>
                  </a:lnTo>
                  <a:lnTo>
                    <a:pt x="302727" y="50455"/>
                  </a:lnTo>
                  <a:lnTo>
                    <a:pt x="302727" y="506430"/>
                  </a:lnTo>
                  <a:lnTo>
                    <a:pt x="298762" y="526069"/>
                  </a:lnTo>
                  <a:lnTo>
                    <a:pt x="287949" y="542107"/>
                  </a:lnTo>
                  <a:lnTo>
                    <a:pt x="271911" y="552920"/>
                  </a:lnTo>
                  <a:lnTo>
                    <a:pt x="252272" y="556885"/>
                  </a:lnTo>
                  <a:lnTo>
                    <a:pt x="50455" y="556885"/>
                  </a:lnTo>
                  <a:lnTo>
                    <a:pt x="30815" y="552920"/>
                  </a:lnTo>
                  <a:lnTo>
                    <a:pt x="14778" y="542107"/>
                  </a:lnTo>
                  <a:lnTo>
                    <a:pt x="3965" y="526069"/>
                  </a:lnTo>
                  <a:lnTo>
                    <a:pt x="0" y="506430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49227" y="2858516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35334" y="3425444"/>
            <a:ext cx="851535" cy="1541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Trebuchet MS"/>
                <a:cs typeface="Trebuchet MS"/>
              </a:rPr>
              <a:t>Linux</a:t>
            </a:r>
            <a:endParaRPr sz="1400">
              <a:latin typeface="Trebuchet MS"/>
              <a:cs typeface="Trebuchet MS"/>
            </a:endParaRPr>
          </a:p>
          <a:p>
            <a:pPr marL="229870">
              <a:lnSpc>
                <a:spcPct val="100000"/>
              </a:lnSpc>
              <a:spcBef>
                <a:spcPts val="1310"/>
              </a:spcBef>
            </a:pPr>
            <a:r>
              <a:rPr sz="1600" spc="40" dirty="0">
                <a:latin typeface="Trebuchet MS"/>
                <a:cs typeface="Trebuchet MS"/>
              </a:rPr>
              <a:t>KVM</a:t>
            </a:r>
            <a:endParaRPr sz="1600">
              <a:latin typeface="Trebuchet MS"/>
              <a:cs typeface="Trebuchet MS"/>
            </a:endParaRPr>
          </a:p>
          <a:p>
            <a:pPr marL="211454">
              <a:lnSpc>
                <a:spcPct val="100000"/>
              </a:lnSpc>
              <a:spcBef>
                <a:spcPts val="385"/>
              </a:spcBef>
            </a:pPr>
            <a:r>
              <a:rPr sz="1600" spc="-85" dirty="0">
                <a:latin typeface="Trebuchet MS"/>
                <a:cs typeface="Trebuchet MS"/>
              </a:rPr>
              <a:t>Linux</a:t>
            </a:r>
            <a:endParaRPr sz="1600">
              <a:latin typeface="Trebuchet MS"/>
              <a:cs typeface="Trebuchet MS"/>
            </a:endParaRPr>
          </a:p>
          <a:p>
            <a:pPr marL="12700" marR="5080" indent="196850">
              <a:lnSpc>
                <a:spcPct val="100000"/>
              </a:lnSpc>
              <a:spcBef>
                <a:spcPts val="890"/>
              </a:spcBef>
            </a:pPr>
            <a:r>
              <a:rPr sz="1600" b="1" spc="-105" dirty="0">
                <a:latin typeface="Trebuchet MS"/>
                <a:cs typeface="Trebuchet MS"/>
              </a:rPr>
              <a:t>Clear  </a:t>
            </a:r>
            <a:r>
              <a:rPr sz="1600" b="1" spc="-90" dirty="0">
                <a:latin typeface="Trebuchet MS"/>
                <a:cs typeface="Trebuchet MS"/>
              </a:rPr>
              <a:t>Co</a:t>
            </a:r>
            <a:r>
              <a:rPr sz="1600" b="1" spc="-105" dirty="0">
                <a:latin typeface="Trebuchet MS"/>
                <a:cs typeface="Trebuchet MS"/>
              </a:rPr>
              <a:t>nt</a:t>
            </a:r>
            <a:r>
              <a:rPr sz="1600" b="1" spc="-70" dirty="0">
                <a:latin typeface="Trebuchet MS"/>
                <a:cs typeface="Trebuchet MS"/>
              </a:rPr>
              <a:t>a</a:t>
            </a:r>
            <a:r>
              <a:rPr sz="1600" b="1" spc="-95" dirty="0">
                <a:latin typeface="Trebuchet MS"/>
                <a:cs typeface="Trebuchet MS"/>
              </a:rPr>
              <a:t>i</a:t>
            </a:r>
            <a:r>
              <a:rPr sz="1600" b="1" spc="-100" dirty="0">
                <a:latin typeface="Trebuchet MS"/>
                <a:cs typeface="Trebuchet MS"/>
              </a:rPr>
              <a:t>n</a:t>
            </a:r>
            <a:r>
              <a:rPr sz="1600" b="1" spc="-105" dirty="0">
                <a:latin typeface="Trebuchet MS"/>
                <a:cs typeface="Trebuchet MS"/>
              </a:rPr>
              <a:t>e</a:t>
            </a:r>
            <a:r>
              <a:rPr sz="1600" b="1" spc="-114" dirty="0"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983478" y="4119867"/>
            <a:ext cx="1186815" cy="255904"/>
            <a:chOff x="5983478" y="4119867"/>
            <a:chExt cx="1186815" cy="255904"/>
          </a:xfrm>
        </p:grpSpPr>
        <p:sp>
          <p:nvSpPr>
            <p:cNvPr id="44" name="object 44"/>
            <p:cNvSpPr/>
            <p:nvPr/>
          </p:nvSpPr>
          <p:spPr>
            <a:xfrm>
              <a:off x="5989828" y="4126217"/>
              <a:ext cx="1174115" cy="243204"/>
            </a:xfrm>
            <a:custGeom>
              <a:avLst/>
              <a:gdLst/>
              <a:ahLst/>
              <a:cxnLst/>
              <a:rect l="l" t="t" r="r" b="b"/>
              <a:pathLst>
                <a:path w="1174115" h="243204">
                  <a:moveTo>
                    <a:pt x="1133487" y="0"/>
                  </a:moveTo>
                  <a:lnTo>
                    <a:pt x="40474" y="0"/>
                  </a:lnTo>
                  <a:lnTo>
                    <a:pt x="24720" y="3182"/>
                  </a:lnTo>
                  <a:lnTo>
                    <a:pt x="11855" y="11861"/>
                  </a:lnTo>
                  <a:lnTo>
                    <a:pt x="3180" y="24731"/>
                  </a:lnTo>
                  <a:lnTo>
                    <a:pt x="0" y="40487"/>
                  </a:lnTo>
                  <a:lnTo>
                    <a:pt x="0" y="202412"/>
                  </a:lnTo>
                  <a:lnTo>
                    <a:pt x="3180" y="218173"/>
                  </a:lnTo>
                  <a:lnTo>
                    <a:pt x="11855" y="231043"/>
                  </a:lnTo>
                  <a:lnTo>
                    <a:pt x="24720" y="239719"/>
                  </a:lnTo>
                  <a:lnTo>
                    <a:pt x="40474" y="242900"/>
                  </a:lnTo>
                  <a:lnTo>
                    <a:pt x="1133487" y="242900"/>
                  </a:lnTo>
                  <a:lnTo>
                    <a:pt x="1149243" y="239719"/>
                  </a:lnTo>
                  <a:lnTo>
                    <a:pt x="1162113" y="231043"/>
                  </a:lnTo>
                  <a:lnTo>
                    <a:pt x="1170792" y="218173"/>
                  </a:lnTo>
                  <a:lnTo>
                    <a:pt x="1173975" y="202412"/>
                  </a:lnTo>
                  <a:lnTo>
                    <a:pt x="1173975" y="40487"/>
                  </a:lnTo>
                  <a:lnTo>
                    <a:pt x="1170792" y="24731"/>
                  </a:lnTo>
                  <a:lnTo>
                    <a:pt x="1162113" y="11861"/>
                  </a:lnTo>
                  <a:lnTo>
                    <a:pt x="1149243" y="3182"/>
                  </a:lnTo>
                  <a:lnTo>
                    <a:pt x="1133487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89828" y="4126217"/>
              <a:ext cx="1174115" cy="243204"/>
            </a:xfrm>
            <a:custGeom>
              <a:avLst/>
              <a:gdLst/>
              <a:ahLst/>
              <a:cxnLst/>
              <a:rect l="l" t="t" r="r" b="b"/>
              <a:pathLst>
                <a:path w="1174115" h="243204">
                  <a:moveTo>
                    <a:pt x="0" y="40483"/>
                  </a:moveTo>
                  <a:lnTo>
                    <a:pt x="3181" y="24725"/>
                  </a:lnTo>
                  <a:lnTo>
                    <a:pt x="11857" y="11857"/>
                  </a:lnTo>
                  <a:lnTo>
                    <a:pt x="24725" y="3181"/>
                  </a:lnTo>
                  <a:lnTo>
                    <a:pt x="40483" y="0"/>
                  </a:lnTo>
                  <a:lnTo>
                    <a:pt x="1133490" y="0"/>
                  </a:lnTo>
                  <a:lnTo>
                    <a:pt x="1149250" y="3181"/>
                  </a:lnTo>
                  <a:lnTo>
                    <a:pt x="1162120" y="11857"/>
                  </a:lnTo>
                  <a:lnTo>
                    <a:pt x="1170798" y="24725"/>
                  </a:lnTo>
                  <a:lnTo>
                    <a:pt x="1173980" y="40483"/>
                  </a:lnTo>
                  <a:lnTo>
                    <a:pt x="1173980" y="202411"/>
                  </a:lnTo>
                  <a:lnTo>
                    <a:pt x="1170798" y="218168"/>
                  </a:lnTo>
                  <a:lnTo>
                    <a:pt x="1162120" y="231036"/>
                  </a:lnTo>
                  <a:lnTo>
                    <a:pt x="1149250" y="239712"/>
                  </a:lnTo>
                  <a:lnTo>
                    <a:pt x="1133490" y="242894"/>
                  </a:lnTo>
                  <a:lnTo>
                    <a:pt x="40483" y="242894"/>
                  </a:lnTo>
                  <a:lnTo>
                    <a:pt x="24725" y="239712"/>
                  </a:lnTo>
                  <a:lnTo>
                    <a:pt x="11857" y="231036"/>
                  </a:lnTo>
                  <a:lnTo>
                    <a:pt x="3181" y="218168"/>
                  </a:lnTo>
                  <a:lnTo>
                    <a:pt x="0" y="202411"/>
                  </a:lnTo>
                  <a:lnTo>
                    <a:pt x="0" y="40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319100" y="3990543"/>
            <a:ext cx="555625" cy="7327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60"/>
              </a:spcBef>
            </a:pPr>
            <a:r>
              <a:rPr sz="1600" spc="-85" dirty="0">
                <a:latin typeface="Trebuchet MS"/>
                <a:cs typeface="Trebuchet MS"/>
              </a:rPr>
              <a:t>Linux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spc="-70" dirty="0">
                <a:latin typeface="Trebuchet MS"/>
                <a:cs typeface="Trebuchet MS"/>
              </a:rPr>
              <a:t>gV</a:t>
            </a:r>
            <a:r>
              <a:rPr sz="1600" b="1" spc="-45" dirty="0">
                <a:latin typeface="Trebuchet MS"/>
                <a:cs typeface="Trebuchet MS"/>
              </a:rPr>
              <a:t>i</a:t>
            </a:r>
            <a:r>
              <a:rPr sz="1600" b="1" spc="-55" dirty="0">
                <a:latin typeface="Trebuchet MS"/>
                <a:cs typeface="Trebuchet MS"/>
              </a:rPr>
              <a:t>s</a:t>
            </a:r>
            <a:r>
              <a:rPr sz="1600" b="1" spc="-50" dirty="0">
                <a:latin typeface="Trebuchet MS"/>
                <a:cs typeface="Trebuchet MS"/>
              </a:rPr>
              <a:t>o</a:t>
            </a:r>
            <a:r>
              <a:rPr sz="1600" b="1" spc="-114" dirty="0"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961036" y="2954705"/>
            <a:ext cx="1228090" cy="1108710"/>
            <a:chOff x="5961036" y="2954705"/>
            <a:chExt cx="1228090" cy="1108710"/>
          </a:xfrm>
        </p:grpSpPr>
        <p:sp>
          <p:nvSpPr>
            <p:cNvPr id="48" name="object 48"/>
            <p:cNvSpPr/>
            <p:nvPr/>
          </p:nvSpPr>
          <p:spPr>
            <a:xfrm>
              <a:off x="6096088" y="2961055"/>
              <a:ext cx="1087120" cy="1012825"/>
            </a:xfrm>
            <a:custGeom>
              <a:avLst/>
              <a:gdLst/>
              <a:ahLst/>
              <a:cxnLst/>
              <a:rect l="l" t="t" r="r" b="b"/>
              <a:pathLst>
                <a:path w="1087120" h="1012825">
                  <a:moveTo>
                    <a:pt x="917867" y="0"/>
                  </a:moveTo>
                  <a:lnTo>
                    <a:pt x="168732" y="0"/>
                  </a:lnTo>
                  <a:lnTo>
                    <a:pt x="123874" y="6026"/>
                  </a:lnTo>
                  <a:lnTo>
                    <a:pt x="83567" y="23035"/>
                  </a:lnTo>
                  <a:lnTo>
                    <a:pt x="49418" y="49417"/>
                  </a:lnTo>
                  <a:lnTo>
                    <a:pt x="23035" y="83564"/>
                  </a:lnTo>
                  <a:lnTo>
                    <a:pt x="6026" y="123867"/>
                  </a:lnTo>
                  <a:lnTo>
                    <a:pt x="0" y="168719"/>
                  </a:lnTo>
                  <a:lnTo>
                    <a:pt x="0" y="843597"/>
                  </a:lnTo>
                  <a:lnTo>
                    <a:pt x="6026" y="888454"/>
                  </a:lnTo>
                  <a:lnTo>
                    <a:pt x="23035" y="928761"/>
                  </a:lnTo>
                  <a:lnTo>
                    <a:pt x="49418" y="962910"/>
                  </a:lnTo>
                  <a:lnTo>
                    <a:pt x="83567" y="989293"/>
                  </a:lnTo>
                  <a:lnTo>
                    <a:pt x="123874" y="1006302"/>
                  </a:lnTo>
                  <a:lnTo>
                    <a:pt x="168732" y="1012329"/>
                  </a:lnTo>
                  <a:lnTo>
                    <a:pt x="917867" y="1012329"/>
                  </a:lnTo>
                  <a:lnTo>
                    <a:pt x="962724" y="1006302"/>
                  </a:lnTo>
                  <a:lnTo>
                    <a:pt x="1003031" y="989293"/>
                  </a:lnTo>
                  <a:lnTo>
                    <a:pt x="1037180" y="962910"/>
                  </a:lnTo>
                  <a:lnTo>
                    <a:pt x="1063563" y="928761"/>
                  </a:lnTo>
                  <a:lnTo>
                    <a:pt x="1080572" y="888454"/>
                  </a:lnTo>
                  <a:lnTo>
                    <a:pt x="1086599" y="843597"/>
                  </a:lnTo>
                  <a:lnTo>
                    <a:pt x="1086599" y="168719"/>
                  </a:lnTo>
                  <a:lnTo>
                    <a:pt x="1080572" y="123867"/>
                  </a:lnTo>
                  <a:lnTo>
                    <a:pt x="1063563" y="83564"/>
                  </a:lnTo>
                  <a:lnTo>
                    <a:pt x="1037180" y="49417"/>
                  </a:lnTo>
                  <a:lnTo>
                    <a:pt x="1003031" y="23035"/>
                  </a:lnTo>
                  <a:lnTo>
                    <a:pt x="962724" y="6026"/>
                  </a:lnTo>
                  <a:lnTo>
                    <a:pt x="917867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6088" y="2961055"/>
              <a:ext cx="1087120" cy="1012825"/>
            </a:xfrm>
            <a:custGeom>
              <a:avLst/>
              <a:gdLst/>
              <a:ahLst/>
              <a:cxnLst/>
              <a:rect l="l" t="t" r="r" b="b"/>
              <a:pathLst>
                <a:path w="1087120" h="1012825">
                  <a:moveTo>
                    <a:pt x="0" y="168725"/>
                  </a:moveTo>
                  <a:lnTo>
                    <a:pt x="6027" y="123871"/>
                  </a:lnTo>
                  <a:lnTo>
                    <a:pt x="23035" y="83566"/>
                  </a:lnTo>
                  <a:lnTo>
                    <a:pt x="49418" y="49418"/>
                  </a:lnTo>
                  <a:lnTo>
                    <a:pt x="83566" y="23035"/>
                  </a:lnTo>
                  <a:lnTo>
                    <a:pt x="123871" y="6027"/>
                  </a:lnTo>
                  <a:lnTo>
                    <a:pt x="168725" y="0"/>
                  </a:lnTo>
                  <a:lnTo>
                    <a:pt x="917868" y="0"/>
                  </a:lnTo>
                  <a:lnTo>
                    <a:pt x="962721" y="6027"/>
                  </a:lnTo>
                  <a:lnTo>
                    <a:pt x="1003025" y="23035"/>
                  </a:lnTo>
                  <a:lnTo>
                    <a:pt x="1037172" y="49418"/>
                  </a:lnTo>
                  <a:lnTo>
                    <a:pt x="1063554" y="83566"/>
                  </a:lnTo>
                  <a:lnTo>
                    <a:pt x="1080563" y="123871"/>
                  </a:lnTo>
                  <a:lnTo>
                    <a:pt x="1086590" y="168725"/>
                  </a:lnTo>
                  <a:lnTo>
                    <a:pt x="1086590" y="843606"/>
                  </a:lnTo>
                  <a:lnTo>
                    <a:pt x="1080563" y="888460"/>
                  </a:lnTo>
                  <a:lnTo>
                    <a:pt x="1063554" y="928764"/>
                  </a:lnTo>
                  <a:lnTo>
                    <a:pt x="1037172" y="962912"/>
                  </a:lnTo>
                  <a:lnTo>
                    <a:pt x="1003025" y="989294"/>
                  </a:lnTo>
                  <a:lnTo>
                    <a:pt x="962721" y="1006303"/>
                  </a:lnTo>
                  <a:lnTo>
                    <a:pt x="917868" y="1012330"/>
                  </a:lnTo>
                  <a:lnTo>
                    <a:pt x="168725" y="1012330"/>
                  </a:lnTo>
                  <a:lnTo>
                    <a:pt x="123871" y="1006303"/>
                  </a:lnTo>
                  <a:lnTo>
                    <a:pt x="83566" y="989294"/>
                  </a:lnTo>
                  <a:lnTo>
                    <a:pt x="49418" y="962912"/>
                  </a:lnTo>
                  <a:lnTo>
                    <a:pt x="23035" y="928764"/>
                  </a:lnTo>
                  <a:lnTo>
                    <a:pt x="6027" y="888460"/>
                  </a:lnTo>
                  <a:lnTo>
                    <a:pt x="0" y="843606"/>
                  </a:lnTo>
                  <a:lnTo>
                    <a:pt x="0" y="1687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67386" y="3030816"/>
              <a:ext cx="1157605" cy="1026160"/>
            </a:xfrm>
            <a:custGeom>
              <a:avLst/>
              <a:gdLst/>
              <a:ahLst/>
              <a:cxnLst/>
              <a:rect l="l" t="t" r="r" b="b"/>
              <a:pathLst>
                <a:path w="1157604" h="1026160">
                  <a:moveTo>
                    <a:pt x="986472" y="0"/>
                  </a:moveTo>
                  <a:lnTo>
                    <a:pt x="170942" y="0"/>
                  </a:lnTo>
                  <a:lnTo>
                    <a:pt x="125497" y="6105"/>
                  </a:lnTo>
                  <a:lnTo>
                    <a:pt x="84662" y="23337"/>
                  </a:lnTo>
                  <a:lnTo>
                    <a:pt x="50066" y="50066"/>
                  </a:lnTo>
                  <a:lnTo>
                    <a:pt x="23337" y="84662"/>
                  </a:lnTo>
                  <a:lnTo>
                    <a:pt x="6105" y="125497"/>
                  </a:lnTo>
                  <a:lnTo>
                    <a:pt x="0" y="170942"/>
                  </a:lnTo>
                  <a:lnTo>
                    <a:pt x="0" y="854697"/>
                  </a:lnTo>
                  <a:lnTo>
                    <a:pt x="6105" y="900141"/>
                  </a:lnTo>
                  <a:lnTo>
                    <a:pt x="23337" y="940976"/>
                  </a:lnTo>
                  <a:lnTo>
                    <a:pt x="50066" y="975572"/>
                  </a:lnTo>
                  <a:lnTo>
                    <a:pt x="84662" y="1002301"/>
                  </a:lnTo>
                  <a:lnTo>
                    <a:pt x="125497" y="1019533"/>
                  </a:lnTo>
                  <a:lnTo>
                    <a:pt x="170942" y="1025639"/>
                  </a:lnTo>
                  <a:lnTo>
                    <a:pt x="986472" y="1025639"/>
                  </a:lnTo>
                  <a:lnTo>
                    <a:pt x="1031917" y="1019533"/>
                  </a:lnTo>
                  <a:lnTo>
                    <a:pt x="1072754" y="1002301"/>
                  </a:lnTo>
                  <a:lnTo>
                    <a:pt x="1107354" y="975572"/>
                  </a:lnTo>
                  <a:lnTo>
                    <a:pt x="1134086" y="940976"/>
                  </a:lnTo>
                  <a:lnTo>
                    <a:pt x="1151320" y="900141"/>
                  </a:lnTo>
                  <a:lnTo>
                    <a:pt x="1157427" y="854697"/>
                  </a:lnTo>
                  <a:lnTo>
                    <a:pt x="1157427" y="170942"/>
                  </a:lnTo>
                  <a:lnTo>
                    <a:pt x="1151320" y="125497"/>
                  </a:lnTo>
                  <a:lnTo>
                    <a:pt x="1134086" y="84662"/>
                  </a:lnTo>
                  <a:lnTo>
                    <a:pt x="1107354" y="50066"/>
                  </a:lnTo>
                  <a:lnTo>
                    <a:pt x="1072754" y="23337"/>
                  </a:lnTo>
                  <a:lnTo>
                    <a:pt x="1031917" y="6105"/>
                  </a:lnTo>
                  <a:lnTo>
                    <a:pt x="986472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67386" y="3030816"/>
              <a:ext cx="1157605" cy="1026160"/>
            </a:xfrm>
            <a:custGeom>
              <a:avLst/>
              <a:gdLst/>
              <a:ahLst/>
              <a:cxnLst/>
              <a:rect l="l" t="t" r="r" b="b"/>
              <a:pathLst>
                <a:path w="1157604" h="1026160">
                  <a:moveTo>
                    <a:pt x="0" y="170944"/>
                  </a:moveTo>
                  <a:lnTo>
                    <a:pt x="6106" y="125500"/>
                  </a:lnTo>
                  <a:lnTo>
                    <a:pt x="23338" y="84665"/>
                  </a:lnTo>
                  <a:lnTo>
                    <a:pt x="50068" y="50068"/>
                  </a:lnTo>
                  <a:lnTo>
                    <a:pt x="84665" y="23338"/>
                  </a:lnTo>
                  <a:lnTo>
                    <a:pt x="125500" y="6106"/>
                  </a:lnTo>
                  <a:lnTo>
                    <a:pt x="170944" y="0"/>
                  </a:lnTo>
                  <a:lnTo>
                    <a:pt x="986478" y="0"/>
                  </a:lnTo>
                  <a:lnTo>
                    <a:pt x="1031922" y="6106"/>
                  </a:lnTo>
                  <a:lnTo>
                    <a:pt x="1072757" y="23338"/>
                  </a:lnTo>
                  <a:lnTo>
                    <a:pt x="1107354" y="50068"/>
                  </a:lnTo>
                  <a:lnTo>
                    <a:pt x="1134082" y="84665"/>
                  </a:lnTo>
                  <a:lnTo>
                    <a:pt x="1151314" y="125500"/>
                  </a:lnTo>
                  <a:lnTo>
                    <a:pt x="1157420" y="170944"/>
                  </a:lnTo>
                  <a:lnTo>
                    <a:pt x="1157420" y="854702"/>
                  </a:lnTo>
                  <a:lnTo>
                    <a:pt x="1151314" y="900146"/>
                  </a:lnTo>
                  <a:lnTo>
                    <a:pt x="1134082" y="940982"/>
                  </a:lnTo>
                  <a:lnTo>
                    <a:pt x="1107354" y="975580"/>
                  </a:lnTo>
                  <a:lnTo>
                    <a:pt x="1072757" y="1002310"/>
                  </a:lnTo>
                  <a:lnTo>
                    <a:pt x="1031922" y="1019544"/>
                  </a:lnTo>
                  <a:lnTo>
                    <a:pt x="986478" y="1025650"/>
                  </a:lnTo>
                  <a:lnTo>
                    <a:pt x="170944" y="1025650"/>
                  </a:lnTo>
                  <a:lnTo>
                    <a:pt x="125500" y="1019544"/>
                  </a:lnTo>
                  <a:lnTo>
                    <a:pt x="84665" y="1002310"/>
                  </a:lnTo>
                  <a:lnTo>
                    <a:pt x="50068" y="975580"/>
                  </a:lnTo>
                  <a:lnTo>
                    <a:pt x="23338" y="940982"/>
                  </a:lnTo>
                  <a:lnTo>
                    <a:pt x="6106" y="900146"/>
                  </a:lnTo>
                  <a:lnTo>
                    <a:pt x="0" y="854702"/>
                  </a:lnTo>
                  <a:lnTo>
                    <a:pt x="0" y="1709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129185" y="3099307"/>
            <a:ext cx="8337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5" dirty="0">
                <a:latin typeface="Trebuchet MS"/>
                <a:cs typeface="Trebuchet MS"/>
              </a:rPr>
              <a:t>Container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404546" y="3423386"/>
            <a:ext cx="315595" cy="570865"/>
            <a:chOff x="6404546" y="3423386"/>
            <a:chExt cx="315595" cy="570865"/>
          </a:xfrm>
        </p:grpSpPr>
        <p:sp>
          <p:nvSpPr>
            <p:cNvPr id="54" name="object 54"/>
            <p:cNvSpPr/>
            <p:nvPr/>
          </p:nvSpPr>
          <p:spPr>
            <a:xfrm>
              <a:off x="6410896" y="3429736"/>
              <a:ext cx="302895" cy="558165"/>
            </a:xfrm>
            <a:custGeom>
              <a:avLst/>
              <a:gdLst/>
              <a:ahLst/>
              <a:cxnLst/>
              <a:rect l="l" t="t" r="r" b="b"/>
              <a:pathLst>
                <a:path w="302895" h="558164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07199"/>
                  </a:lnTo>
                  <a:lnTo>
                    <a:pt x="3965" y="526838"/>
                  </a:lnTo>
                  <a:lnTo>
                    <a:pt x="14779" y="542877"/>
                  </a:lnTo>
                  <a:lnTo>
                    <a:pt x="30818" y="553691"/>
                  </a:lnTo>
                  <a:lnTo>
                    <a:pt x="50457" y="557657"/>
                  </a:lnTo>
                  <a:lnTo>
                    <a:pt x="252272" y="557657"/>
                  </a:lnTo>
                  <a:lnTo>
                    <a:pt x="271911" y="553691"/>
                  </a:lnTo>
                  <a:lnTo>
                    <a:pt x="287950" y="542877"/>
                  </a:lnTo>
                  <a:lnTo>
                    <a:pt x="298764" y="526838"/>
                  </a:lnTo>
                  <a:lnTo>
                    <a:pt x="302729" y="507199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10896" y="3429736"/>
              <a:ext cx="302895" cy="558165"/>
            </a:xfrm>
            <a:custGeom>
              <a:avLst/>
              <a:gdLst/>
              <a:ahLst/>
              <a:cxnLst/>
              <a:rect l="l" t="t" r="r" b="b"/>
              <a:pathLst>
                <a:path w="302895" h="558164">
                  <a:moveTo>
                    <a:pt x="0" y="50455"/>
                  </a:moveTo>
                  <a:lnTo>
                    <a:pt x="3965" y="30816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6"/>
                  </a:lnTo>
                  <a:lnTo>
                    <a:pt x="302728" y="50455"/>
                  </a:lnTo>
                  <a:lnTo>
                    <a:pt x="302728" y="507196"/>
                  </a:lnTo>
                  <a:lnTo>
                    <a:pt x="298763" y="526836"/>
                  </a:lnTo>
                  <a:lnTo>
                    <a:pt x="287949" y="542874"/>
                  </a:lnTo>
                  <a:lnTo>
                    <a:pt x="271911" y="553687"/>
                  </a:lnTo>
                  <a:lnTo>
                    <a:pt x="252272" y="557652"/>
                  </a:lnTo>
                  <a:lnTo>
                    <a:pt x="50455" y="557652"/>
                  </a:lnTo>
                  <a:lnTo>
                    <a:pt x="30816" y="553687"/>
                  </a:lnTo>
                  <a:lnTo>
                    <a:pt x="14778" y="542874"/>
                  </a:lnTo>
                  <a:lnTo>
                    <a:pt x="3965" y="526836"/>
                  </a:lnTo>
                  <a:lnTo>
                    <a:pt x="0" y="507196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472508" y="3498596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747840" y="3423386"/>
            <a:ext cx="315595" cy="570865"/>
            <a:chOff x="6747840" y="3423386"/>
            <a:chExt cx="315595" cy="570865"/>
          </a:xfrm>
        </p:grpSpPr>
        <p:sp>
          <p:nvSpPr>
            <p:cNvPr id="58" name="object 58"/>
            <p:cNvSpPr/>
            <p:nvPr/>
          </p:nvSpPr>
          <p:spPr>
            <a:xfrm>
              <a:off x="6754190" y="3429736"/>
              <a:ext cx="302895" cy="558165"/>
            </a:xfrm>
            <a:custGeom>
              <a:avLst/>
              <a:gdLst/>
              <a:ahLst/>
              <a:cxnLst/>
              <a:rect l="l" t="t" r="r" b="b"/>
              <a:pathLst>
                <a:path w="302895" h="558164">
                  <a:moveTo>
                    <a:pt x="252272" y="0"/>
                  </a:moveTo>
                  <a:lnTo>
                    <a:pt x="50457" y="0"/>
                  </a:lnTo>
                  <a:lnTo>
                    <a:pt x="30818" y="3965"/>
                  </a:lnTo>
                  <a:lnTo>
                    <a:pt x="14779" y="14779"/>
                  </a:lnTo>
                  <a:lnTo>
                    <a:pt x="3965" y="30818"/>
                  </a:lnTo>
                  <a:lnTo>
                    <a:pt x="0" y="50457"/>
                  </a:lnTo>
                  <a:lnTo>
                    <a:pt x="0" y="507199"/>
                  </a:lnTo>
                  <a:lnTo>
                    <a:pt x="3965" y="526838"/>
                  </a:lnTo>
                  <a:lnTo>
                    <a:pt x="14779" y="542877"/>
                  </a:lnTo>
                  <a:lnTo>
                    <a:pt x="30818" y="553691"/>
                  </a:lnTo>
                  <a:lnTo>
                    <a:pt x="50457" y="557657"/>
                  </a:lnTo>
                  <a:lnTo>
                    <a:pt x="252272" y="557657"/>
                  </a:lnTo>
                  <a:lnTo>
                    <a:pt x="271911" y="553691"/>
                  </a:lnTo>
                  <a:lnTo>
                    <a:pt x="287950" y="542877"/>
                  </a:lnTo>
                  <a:lnTo>
                    <a:pt x="298764" y="526838"/>
                  </a:lnTo>
                  <a:lnTo>
                    <a:pt x="302729" y="507199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54190" y="3429736"/>
              <a:ext cx="302895" cy="558165"/>
            </a:xfrm>
            <a:custGeom>
              <a:avLst/>
              <a:gdLst/>
              <a:ahLst/>
              <a:cxnLst/>
              <a:rect l="l" t="t" r="r" b="b"/>
              <a:pathLst>
                <a:path w="302895" h="558164">
                  <a:moveTo>
                    <a:pt x="0" y="50455"/>
                  </a:moveTo>
                  <a:lnTo>
                    <a:pt x="3965" y="30816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6"/>
                  </a:lnTo>
                  <a:lnTo>
                    <a:pt x="302728" y="50455"/>
                  </a:lnTo>
                  <a:lnTo>
                    <a:pt x="302728" y="507196"/>
                  </a:lnTo>
                  <a:lnTo>
                    <a:pt x="298763" y="526836"/>
                  </a:lnTo>
                  <a:lnTo>
                    <a:pt x="287949" y="542874"/>
                  </a:lnTo>
                  <a:lnTo>
                    <a:pt x="271911" y="553687"/>
                  </a:lnTo>
                  <a:lnTo>
                    <a:pt x="252272" y="557652"/>
                  </a:lnTo>
                  <a:lnTo>
                    <a:pt x="50455" y="557652"/>
                  </a:lnTo>
                  <a:lnTo>
                    <a:pt x="30816" y="553687"/>
                  </a:lnTo>
                  <a:lnTo>
                    <a:pt x="14778" y="542874"/>
                  </a:lnTo>
                  <a:lnTo>
                    <a:pt x="3965" y="526836"/>
                  </a:lnTo>
                  <a:lnTo>
                    <a:pt x="0" y="507196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815804" y="3498596"/>
            <a:ext cx="182245" cy="418465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059398" y="3423386"/>
            <a:ext cx="315595" cy="567690"/>
            <a:chOff x="6059398" y="3423386"/>
            <a:chExt cx="315595" cy="567690"/>
          </a:xfrm>
        </p:grpSpPr>
        <p:sp>
          <p:nvSpPr>
            <p:cNvPr id="62" name="object 62"/>
            <p:cNvSpPr/>
            <p:nvPr/>
          </p:nvSpPr>
          <p:spPr>
            <a:xfrm>
              <a:off x="6065748" y="3429736"/>
              <a:ext cx="302895" cy="554990"/>
            </a:xfrm>
            <a:custGeom>
              <a:avLst/>
              <a:gdLst/>
              <a:ahLst/>
              <a:cxnLst/>
              <a:rect l="l" t="t" r="r" b="b"/>
              <a:pathLst>
                <a:path w="302895" h="554989">
                  <a:moveTo>
                    <a:pt x="252272" y="0"/>
                  </a:moveTo>
                  <a:lnTo>
                    <a:pt x="50457" y="0"/>
                  </a:lnTo>
                  <a:lnTo>
                    <a:pt x="30812" y="3965"/>
                  </a:lnTo>
                  <a:lnTo>
                    <a:pt x="14774" y="14779"/>
                  </a:lnTo>
                  <a:lnTo>
                    <a:pt x="3963" y="30818"/>
                  </a:lnTo>
                  <a:lnTo>
                    <a:pt x="0" y="50457"/>
                  </a:lnTo>
                  <a:lnTo>
                    <a:pt x="0" y="504291"/>
                  </a:lnTo>
                  <a:lnTo>
                    <a:pt x="3963" y="523930"/>
                  </a:lnTo>
                  <a:lnTo>
                    <a:pt x="14774" y="539969"/>
                  </a:lnTo>
                  <a:lnTo>
                    <a:pt x="30812" y="550783"/>
                  </a:lnTo>
                  <a:lnTo>
                    <a:pt x="50457" y="554748"/>
                  </a:lnTo>
                  <a:lnTo>
                    <a:pt x="252272" y="554748"/>
                  </a:lnTo>
                  <a:lnTo>
                    <a:pt x="271911" y="550783"/>
                  </a:lnTo>
                  <a:lnTo>
                    <a:pt x="287950" y="539969"/>
                  </a:lnTo>
                  <a:lnTo>
                    <a:pt x="298764" y="523930"/>
                  </a:lnTo>
                  <a:lnTo>
                    <a:pt x="302729" y="504291"/>
                  </a:lnTo>
                  <a:lnTo>
                    <a:pt x="302729" y="50457"/>
                  </a:lnTo>
                  <a:lnTo>
                    <a:pt x="298764" y="30818"/>
                  </a:lnTo>
                  <a:lnTo>
                    <a:pt x="287950" y="14779"/>
                  </a:lnTo>
                  <a:lnTo>
                    <a:pt x="271911" y="3965"/>
                  </a:lnTo>
                  <a:lnTo>
                    <a:pt x="25227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65748" y="3429736"/>
              <a:ext cx="302895" cy="554990"/>
            </a:xfrm>
            <a:custGeom>
              <a:avLst/>
              <a:gdLst/>
              <a:ahLst/>
              <a:cxnLst/>
              <a:rect l="l" t="t" r="r" b="b"/>
              <a:pathLst>
                <a:path w="302895" h="554989">
                  <a:moveTo>
                    <a:pt x="0" y="50455"/>
                  </a:moveTo>
                  <a:lnTo>
                    <a:pt x="3965" y="30815"/>
                  </a:lnTo>
                  <a:lnTo>
                    <a:pt x="14778" y="14778"/>
                  </a:lnTo>
                  <a:lnTo>
                    <a:pt x="30816" y="3965"/>
                  </a:lnTo>
                  <a:lnTo>
                    <a:pt x="50455" y="0"/>
                  </a:lnTo>
                  <a:lnTo>
                    <a:pt x="252272" y="0"/>
                  </a:lnTo>
                  <a:lnTo>
                    <a:pt x="271911" y="3965"/>
                  </a:lnTo>
                  <a:lnTo>
                    <a:pt x="287949" y="14778"/>
                  </a:lnTo>
                  <a:lnTo>
                    <a:pt x="298763" y="30815"/>
                  </a:lnTo>
                  <a:lnTo>
                    <a:pt x="302728" y="50455"/>
                  </a:lnTo>
                  <a:lnTo>
                    <a:pt x="302728" y="504283"/>
                  </a:lnTo>
                  <a:lnTo>
                    <a:pt x="298763" y="523923"/>
                  </a:lnTo>
                  <a:lnTo>
                    <a:pt x="287949" y="539961"/>
                  </a:lnTo>
                  <a:lnTo>
                    <a:pt x="271911" y="550774"/>
                  </a:lnTo>
                  <a:lnTo>
                    <a:pt x="252272" y="554739"/>
                  </a:lnTo>
                  <a:lnTo>
                    <a:pt x="50455" y="554739"/>
                  </a:lnTo>
                  <a:lnTo>
                    <a:pt x="30816" y="550774"/>
                  </a:lnTo>
                  <a:lnTo>
                    <a:pt x="14778" y="539961"/>
                  </a:lnTo>
                  <a:lnTo>
                    <a:pt x="3965" y="523923"/>
                  </a:lnTo>
                  <a:lnTo>
                    <a:pt x="0" y="504283"/>
                  </a:lnTo>
                  <a:lnTo>
                    <a:pt x="0" y="504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127357" y="3535171"/>
            <a:ext cx="182245" cy="346710"/>
          </a:xfrm>
          <a:prstGeom prst="rect">
            <a:avLst/>
          </a:prstGeom>
        </p:spPr>
        <p:txBody>
          <a:bodyPr vert="vert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dirty="0">
                <a:latin typeface="Trebuchet MS"/>
                <a:cs typeface="Trebuchet MS"/>
              </a:rPr>
              <a:t>g</a:t>
            </a:r>
            <a:r>
              <a:rPr sz="1000" spc="-10" dirty="0">
                <a:latin typeface="Trebuchet MS"/>
                <a:cs typeface="Trebuchet MS"/>
              </a:rPr>
              <a:t>Viso</a:t>
            </a:r>
            <a:r>
              <a:rPr sz="1000" dirty="0"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37104" y="4653807"/>
            <a:ext cx="4786630" cy="1582420"/>
            <a:chOff x="437104" y="4653807"/>
            <a:chExt cx="4786630" cy="1582420"/>
          </a:xfrm>
        </p:grpSpPr>
        <p:sp>
          <p:nvSpPr>
            <p:cNvPr id="66" name="object 66"/>
            <p:cNvSpPr/>
            <p:nvPr/>
          </p:nvSpPr>
          <p:spPr>
            <a:xfrm>
              <a:off x="456154" y="4672850"/>
              <a:ext cx="4748530" cy="1544320"/>
            </a:xfrm>
            <a:custGeom>
              <a:avLst/>
              <a:gdLst/>
              <a:ahLst/>
              <a:cxnLst/>
              <a:rect l="l" t="t" r="r" b="b"/>
              <a:pathLst>
                <a:path w="4748530" h="1544320">
                  <a:moveTo>
                    <a:pt x="4586354" y="572541"/>
                  </a:moveTo>
                  <a:lnTo>
                    <a:pt x="161911" y="572541"/>
                  </a:lnTo>
                  <a:lnTo>
                    <a:pt x="118868" y="578325"/>
                  </a:lnTo>
                  <a:lnTo>
                    <a:pt x="80191" y="594647"/>
                  </a:lnTo>
                  <a:lnTo>
                    <a:pt x="47422" y="619964"/>
                  </a:lnTo>
                  <a:lnTo>
                    <a:pt x="22105" y="652733"/>
                  </a:lnTo>
                  <a:lnTo>
                    <a:pt x="5783" y="691411"/>
                  </a:lnTo>
                  <a:lnTo>
                    <a:pt x="1" y="734440"/>
                  </a:lnTo>
                  <a:lnTo>
                    <a:pt x="0" y="1382066"/>
                  </a:lnTo>
                  <a:lnTo>
                    <a:pt x="5783" y="1425108"/>
                  </a:lnTo>
                  <a:lnTo>
                    <a:pt x="22105" y="1463785"/>
                  </a:lnTo>
                  <a:lnTo>
                    <a:pt x="47422" y="1496554"/>
                  </a:lnTo>
                  <a:lnTo>
                    <a:pt x="80191" y="1521871"/>
                  </a:lnTo>
                  <a:lnTo>
                    <a:pt x="118868" y="1538193"/>
                  </a:lnTo>
                  <a:lnTo>
                    <a:pt x="161911" y="1543977"/>
                  </a:lnTo>
                  <a:lnTo>
                    <a:pt x="4586354" y="1543977"/>
                  </a:lnTo>
                  <a:lnTo>
                    <a:pt x="4629397" y="1538193"/>
                  </a:lnTo>
                  <a:lnTo>
                    <a:pt x="4668074" y="1521871"/>
                  </a:lnTo>
                  <a:lnTo>
                    <a:pt x="4700843" y="1496554"/>
                  </a:lnTo>
                  <a:lnTo>
                    <a:pt x="4726161" y="1463785"/>
                  </a:lnTo>
                  <a:lnTo>
                    <a:pt x="4742483" y="1425108"/>
                  </a:lnTo>
                  <a:lnTo>
                    <a:pt x="4748267" y="1382066"/>
                  </a:lnTo>
                  <a:lnTo>
                    <a:pt x="4748265" y="734440"/>
                  </a:lnTo>
                  <a:lnTo>
                    <a:pt x="4742483" y="691411"/>
                  </a:lnTo>
                  <a:lnTo>
                    <a:pt x="4726161" y="652733"/>
                  </a:lnTo>
                  <a:lnTo>
                    <a:pt x="4700843" y="619964"/>
                  </a:lnTo>
                  <a:lnTo>
                    <a:pt x="4668074" y="594647"/>
                  </a:lnTo>
                  <a:lnTo>
                    <a:pt x="4629397" y="578325"/>
                  </a:lnTo>
                  <a:lnTo>
                    <a:pt x="4586354" y="572541"/>
                  </a:lnTo>
                  <a:close/>
                </a:path>
                <a:path w="4748530" h="1544320">
                  <a:moveTo>
                    <a:pt x="4298420" y="0"/>
                  </a:moveTo>
                  <a:lnTo>
                    <a:pt x="2769823" y="572541"/>
                  </a:lnTo>
                  <a:lnTo>
                    <a:pt x="3956892" y="572541"/>
                  </a:lnTo>
                  <a:lnTo>
                    <a:pt x="4298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6154" y="4672857"/>
              <a:ext cx="4748530" cy="1544320"/>
            </a:xfrm>
            <a:custGeom>
              <a:avLst/>
              <a:gdLst/>
              <a:ahLst/>
              <a:cxnLst/>
              <a:rect l="l" t="t" r="r" b="b"/>
              <a:pathLst>
                <a:path w="4748530" h="1544320">
                  <a:moveTo>
                    <a:pt x="0" y="734445"/>
                  </a:moveTo>
                  <a:lnTo>
                    <a:pt x="5783" y="691402"/>
                  </a:lnTo>
                  <a:lnTo>
                    <a:pt x="22105" y="652725"/>
                  </a:lnTo>
                  <a:lnTo>
                    <a:pt x="47422" y="619956"/>
                  </a:lnTo>
                  <a:lnTo>
                    <a:pt x="80191" y="594639"/>
                  </a:lnTo>
                  <a:lnTo>
                    <a:pt x="118868" y="578317"/>
                  </a:lnTo>
                  <a:lnTo>
                    <a:pt x="161911" y="572534"/>
                  </a:lnTo>
                  <a:lnTo>
                    <a:pt x="2769821" y="572534"/>
                  </a:lnTo>
                  <a:lnTo>
                    <a:pt x="4298422" y="0"/>
                  </a:lnTo>
                  <a:lnTo>
                    <a:pt x="3956892" y="572534"/>
                  </a:lnTo>
                  <a:lnTo>
                    <a:pt x="4586352" y="572534"/>
                  </a:lnTo>
                  <a:lnTo>
                    <a:pt x="4629398" y="578317"/>
                  </a:lnTo>
                  <a:lnTo>
                    <a:pt x="4668078" y="594639"/>
                  </a:lnTo>
                  <a:lnTo>
                    <a:pt x="4700848" y="619956"/>
                  </a:lnTo>
                  <a:lnTo>
                    <a:pt x="4726166" y="652725"/>
                  </a:lnTo>
                  <a:lnTo>
                    <a:pt x="4742489" y="691402"/>
                  </a:lnTo>
                  <a:lnTo>
                    <a:pt x="4748272" y="734445"/>
                  </a:lnTo>
                  <a:lnTo>
                    <a:pt x="4748272" y="977300"/>
                  </a:lnTo>
                  <a:lnTo>
                    <a:pt x="4748272" y="1382061"/>
                  </a:lnTo>
                  <a:lnTo>
                    <a:pt x="4742489" y="1425104"/>
                  </a:lnTo>
                  <a:lnTo>
                    <a:pt x="4726166" y="1463781"/>
                  </a:lnTo>
                  <a:lnTo>
                    <a:pt x="4700848" y="1496550"/>
                  </a:lnTo>
                  <a:lnTo>
                    <a:pt x="4668078" y="1521867"/>
                  </a:lnTo>
                  <a:lnTo>
                    <a:pt x="4629398" y="1538189"/>
                  </a:lnTo>
                  <a:lnTo>
                    <a:pt x="4586352" y="1543972"/>
                  </a:lnTo>
                  <a:lnTo>
                    <a:pt x="3956892" y="1543972"/>
                  </a:lnTo>
                  <a:lnTo>
                    <a:pt x="2769821" y="1543972"/>
                  </a:lnTo>
                  <a:lnTo>
                    <a:pt x="161911" y="1543972"/>
                  </a:lnTo>
                  <a:lnTo>
                    <a:pt x="118868" y="1538189"/>
                  </a:lnTo>
                  <a:lnTo>
                    <a:pt x="80191" y="1521867"/>
                  </a:lnTo>
                  <a:lnTo>
                    <a:pt x="47422" y="1496550"/>
                  </a:lnTo>
                  <a:lnTo>
                    <a:pt x="22105" y="1463781"/>
                  </a:lnTo>
                  <a:lnTo>
                    <a:pt x="5783" y="1425104"/>
                  </a:lnTo>
                  <a:lnTo>
                    <a:pt x="0" y="1382061"/>
                  </a:lnTo>
                  <a:lnTo>
                    <a:pt x="0" y="977300"/>
                  </a:lnTo>
                  <a:lnTo>
                    <a:pt x="0" y="734439"/>
                  </a:lnTo>
                  <a:close/>
                </a:path>
              </a:pathLst>
            </a:custGeom>
            <a:ln w="381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28437" y="5333491"/>
            <a:ext cx="4203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975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Require </a:t>
            </a:r>
            <a:r>
              <a:rPr sz="2400" i="1" spc="-130" dirty="0">
                <a:latin typeface="Trebuchet MS"/>
                <a:cs typeface="Trebuchet MS"/>
              </a:rPr>
              <a:t>nested </a:t>
            </a:r>
            <a:r>
              <a:rPr sz="2400" spc="-105" dirty="0">
                <a:latin typeface="Trebuchet MS"/>
                <a:cs typeface="Trebuchet MS"/>
              </a:rPr>
              <a:t>hardware  </a:t>
            </a:r>
            <a:r>
              <a:rPr sz="2400" spc="-120" dirty="0">
                <a:latin typeface="Trebuchet MS"/>
                <a:cs typeface="Trebuchet MS"/>
              </a:rPr>
              <a:t>virtualization </a:t>
            </a:r>
            <a:r>
              <a:rPr sz="2400" spc="-75" dirty="0">
                <a:latin typeface="Trebuchet MS"/>
                <a:cs typeface="Trebuchet MS"/>
              </a:rPr>
              <a:t>support </a:t>
            </a:r>
            <a:r>
              <a:rPr sz="2400" spc="-95" dirty="0">
                <a:latin typeface="Trebuchet MS"/>
                <a:cs typeface="Trebuchet MS"/>
              </a:rPr>
              <a:t>in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5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cloud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410896" y="4762607"/>
            <a:ext cx="5383530" cy="1490980"/>
          </a:xfrm>
          <a:custGeom>
            <a:avLst/>
            <a:gdLst/>
            <a:ahLst/>
            <a:cxnLst/>
            <a:rect l="l" t="t" r="r" b="b"/>
            <a:pathLst>
              <a:path w="5383530" h="1490979">
                <a:moveTo>
                  <a:pt x="0" y="681065"/>
                </a:moveTo>
                <a:lnTo>
                  <a:pt x="5783" y="638023"/>
                </a:lnTo>
                <a:lnTo>
                  <a:pt x="22105" y="599347"/>
                </a:lnTo>
                <a:lnTo>
                  <a:pt x="47421" y="566579"/>
                </a:lnTo>
                <a:lnTo>
                  <a:pt x="80189" y="541262"/>
                </a:lnTo>
                <a:lnTo>
                  <a:pt x="118866" y="524940"/>
                </a:lnTo>
                <a:lnTo>
                  <a:pt x="161908" y="519157"/>
                </a:lnTo>
                <a:lnTo>
                  <a:pt x="897166" y="519157"/>
                </a:lnTo>
                <a:lnTo>
                  <a:pt x="383697" y="0"/>
                </a:lnTo>
                <a:lnTo>
                  <a:pt x="2242921" y="519157"/>
                </a:lnTo>
                <a:lnTo>
                  <a:pt x="5221092" y="519157"/>
                </a:lnTo>
                <a:lnTo>
                  <a:pt x="5264134" y="524940"/>
                </a:lnTo>
                <a:lnTo>
                  <a:pt x="5302811" y="541262"/>
                </a:lnTo>
                <a:lnTo>
                  <a:pt x="5335580" y="566579"/>
                </a:lnTo>
                <a:lnTo>
                  <a:pt x="5360897" y="599347"/>
                </a:lnTo>
                <a:lnTo>
                  <a:pt x="5377219" y="638023"/>
                </a:lnTo>
                <a:lnTo>
                  <a:pt x="5383003" y="681065"/>
                </a:lnTo>
                <a:lnTo>
                  <a:pt x="5383003" y="923925"/>
                </a:lnTo>
                <a:lnTo>
                  <a:pt x="5383003" y="1328687"/>
                </a:lnTo>
                <a:lnTo>
                  <a:pt x="5377219" y="1371729"/>
                </a:lnTo>
                <a:lnTo>
                  <a:pt x="5360897" y="1410405"/>
                </a:lnTo>
                <a:lnTo>
                  <a:pt x="5335580" y="1443173"/>
                </a:lnTo>
                <a:lnTo>
                  <a:pt x="5302811" y="1468490"/>
                </a:lnTo>
                <a:lnTo>
                  <a:pt x="5264134" y="1484812"/>
                </a:lnTo>
                <a:lnTo>
                  <a:pt x="5221092" y="1490595"/>
                </a:lnTo>
                <a:lnTo>
                  <a:pt x="2242921" y="1490595"/>
                </a:lnTo>
                <a:lnTo>
                  <a:pt x="897166" y="1490595"/>
                </a:lnTo>
                <a:lnTo>
                  <a:pt x="161908" y="1490595"/>
                </a:lnTo>
                <a:lnTo>
                  <a:pt x="118866" y="1484812"/>
                </a:lnTo>
                <a:lnTo>
                  <a:pt x="80189" y="1468490"/>
                </a:lnTo>
                <a:lnTo>
                  <a:pt x="47421" y="1443173"/>
                </a:lnTo>
                <a:lnTo>
                  <a:pt x="22105" y="1410405"/>
                </a:lnTo>
                <a:lnTo>
                  <a:pt x="5783" y="1371729"/>
                </a:lnTo>
                <a:lnTo>
                  <a:pt x="0" y="1328687"/>
                </a:lnTo>
                <a:lnTo>
                  <a:pt x="0" y="923925"/>
                </a:lnTo>
                <a:lnTo>
                  <a:pt x="0" y="681065"/>
                </a:lnTo>
                <a:close/>
              </a:path>
            </a:pathLst>
          </a:custGeom>
          <a:ln w="381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537058" y="5370067"/>
            <a:ext cx="5039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Trebuchet MS"/>
                <a:cs typeface="Trebuchet MS"/>
              </a:rPr>
              <a:t>Ptrace </a:t>
            </a:r>
            <a:r>
              <a:rPr sz="2400" spc="-110" dirty="0">
                <a:latin typeface="Trebuchet MS"/>
                <a:cs typeface="Trebuchet MS"/>
              </a:rPr>
              <a:t>mode: </a:t>
            </a:r>
            <a:r>
              <a:rPr sz="2400" spc="-80" dirty="0">
                <a:latin typeface="Trebuchet MS"/>
                <a:cs typeface="Trebuchet MS"/>
              </a:rPr>
              <a:t>high</a:t>
            </a:r>
            <a:r>
              <a:rPr sz="2400" spc="-3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overhead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55" dirty="0">
                <a:latin typeface="Trebuchet MS"/>
                <a:cs typeface="Trebuchet MS"/>
              </a:rPr>
              <a:t>KVM</a:t>
            </a:r>
            <a:r>
              <a:rPr sz="2400" spc="-4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mode: require </a:t>
            </a:r>
            <a:r>
              <a:rPr sz="2400" spc="-100" dirty="0">
                <a:latin typeface="Trebuchet MS"/>
                <a:cs typeface="Trebuchet MS"/>
              </a:rPr>
              <a:t>nested </a:t>
            </a:r>
            <a:r>
              <a:rPr sz="2400" spc="-120" dirty="0">
                <a:latin typeface="Trebuchet MS"/>
                <a:cs typeface="Trebuchet MS"/>
              </a:rPr>
              <a:t>virtualization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1" name="object 71"/>
          <p:cNvSpPr txBox="1"/>
          <p:nvPr/>
        </p:nvSpPr>
        <p:spPr>
          <a:xfrm>
            <a:off x="8689340" y="2026411"/>
            <a:ext cx="1786889" cy="19704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"/>
              </a:spcBef>
            </a:pP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Isolation  </a:t>
            </a: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400" spc="-100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400" spc="-18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400" spc="-16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400" spc="-5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spc="-235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400" spc="-14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spc="-17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spc="-12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n  </a:t>
            </a: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Optimization</a:t>
            </a:r>
            <a:endParaRPr sz="2400">
              <a:latin typeface="Trebuchet MS"/>
              <a:cs typeface="Trebuchet MS"/>
            </a:endParaRPr>
          </a:p>
          <a:p>
            <a:pPr marL="21590" marR="163195" indent="-9525">
              <a:lnSpc>
                <a:spcPct val="110000"/>
              </a:lnSpc>
              <a:spcBef>
                <a:spcPts val="140"/>
              </a:spcBef>
            </a:pPr>
            <a:r>
              <a:rPr sz="2400" spc="-125" dirty="0">
                <a:solidFill>
                  <a:srgbClr val="FF0000"/>
                </a:solidFill>
                <a:latin typeface="Trebuchet MS"/>
                <a:cs typeface="Trebuchet MS"/>
              </a:rPr>
              <a:t>Portability  </a:t>
            </a:r>
            <a:r>
              <a:rPr sz="2400" spc="-155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spc="-13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17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400" spc="-5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12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spc="-18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X-Containers</a:t>
            </a:r>
            <a:r>
              <a:rPr spc="-250" dirty="0"/>
              <a:t> </a:t>
            </a:r>
            <a:r>
              <a:rPr spc="-145" dirty="0"/>
              <a:t>achieve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27580"/>
            <a:ext cx="9480550" cy="28879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0" dirty="0">
                <a:latin typeface="Trebuchet MS"/>
                <a:cs typeface="Trebuchet MS"/>
              </a:rPr>
              <a:t>VM-level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00B050"/>
                </a:solidFill>
                <a:latin typeface="Trebuchet MS"/>
                <a:cs typeface="Trebuchet MS"/>
              </a:rPr>
              <a:t>Isolation</a:t>
            </a:r>
            <a:endParaRPr sz="24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80" dirty="0">
                <a:latin typeface="Trebuchet MS"/>
                <a:cs typeface="Trebuchet MS"/>
              </a:rPr>
              <a:t>Support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120" dirty="0">
                <a:latin typeface="Trebuchet MS"/>
                <a:cs typeface="Trebuchet MS"/>
              </a:rPr>
              <a:t>Kernel</a:t>
            </a:r>
            <a:r>
              <a:rPr sz="2400" spc="-550" dirty="0">
                <a:latin typeface="Trebuchet MS"/>
                <a:cs typeface="Trebuchet MS"/>
              </a:rPr>
              <a:t> </a:t>
            </a:r>
            <a:r>
              <a:rPr sz="3600" b="1" spc="-209" baseline="2314" dirty="0">
                <a:solidFill>
                  <a:srgbClr val="00B050"/>
                </a:solidFill>
                <a:latin typeface="Trebuchet MS"/>
                <a:cs typeface="Trebuchet MS"/>
              </a:rPr>
              <a:t>Customization</a:t>
            </a:r>
            <a:endParaRPr sz="3600" baseline="2314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80" dirty="0">
                <a:latin typeface="Trebuchet MS"/>
                <a:cs typeface="Trebuchet MS"/>
              </a:rPr>
              <a:t>Support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120" dirty="0">
                <a:latin typeface="Trebuchet MS"/>
                <a:cs typeface="Trebuchet MS"/>
              </a:rPr>
              <a:t>Kernel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3600" b="1" spc="-202" baseline="1157" dirty="0">
                <a:solidFill>
                  <a:srgbClr val="00B050"/>
                </a:solidFill>
                <a:latin typeface="Trebuchet MS"/>
                <a:cs typeface="Trebuchet MS"/>
              </a:rPr>
              <a:t>Optimization</a:t>
            </a:r>
            <a:endParaRPr sz="3600" baseline="1157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5" dirty="0">
                <a:latin typeface="Trebuchet MS"/>
                <a:cs typeface="Trebuchet MS"/>
              </a:rPr>
              <a:t>Good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00B050"/>
                </a:solidFill>
                <a:latin typeface="Trebuchet MS"/>
                <a:cs typeface="Trebuchet MS"/>
              </a:rPr>
              <a:t>Portability</a:t>
            </a:r>
            <a:r>
              <a:rPr sz="2400" b="1" spc="-37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(without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need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hardware-assisted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virtualization)</a:t>
            </a:r>
            <a:endParaRPr sz="24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135" baseline="1157" dirty="0">
                <a:latin typeface="Trebuchet MS"/>
                <a:cs typeface="Trebuchet MS"/>
              </a:rPr>
              <a:t>High</a:t>
            </a:r>
            <a:r>
              <a:rPr sz="3600" spc="-637" baseline="1157" dirty="0"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00B050"/>
                </a:solidFill>
                <a:latin typeface="Trebuchet MS"/>
                <a:cs typeface="Trebuchet MS"/>
              </a:rPr>
              <a:t>Performance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4" dirty="0">
                <a:latin typeface="Trebuchet MS"/>
                <a:cs typeface="Trebuchet MS"/>
              </a:rPr>
              <a:t>Backward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00B050"/>
                </a:solidFill>
                <a:latin typeface="Trebuchet MS"/>
                <a:cs typeface="Trebuchet MS"/>
              </a:rPr>
              <a:t>Compatibility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0535" y="4588002"/>
            <a:ext cx="3726179" cy="567055"/>
            <a:chOff x="4230535" y="4588002"/>
            <a:chExt cx="3726179" cy="567055"/>
          </a:xfrm>
        </p:grpSpPr>
        <p:sp>
          <p:nvSpPr>
            <p:cNvPr id="3" name="object 3"/>
            <p:cNvSpPr/>
            <p:nvPr/>
          </p:nvSpPr>
          <p:spPr>
            <a:xfrm>
              <a:off x="4241838" y="4594352"/>
              <a:ext cx="3708400" cy="554355"/>
            </a:xfrm>
            <a:custGeom>
              <a:avLst/>
              <a:gdLst/>
              <a:ahLst/>
              <a:cxnLst/>
              <a:rect l="l" t="t" r="r" b="b"/>
              <a:pathLst>
                <a:path w="3708400" h="554354">
                  <a:moveTo>
                    <a:pt x="3616007" y="0"/>
                  </a:moveTo>
                  <a:lnTo>
                    <a:pt x="92316" y="0"/>
                  </a:lnTo>
                  <a:lnTo>
                    <a:pt x="56385" y="7253"/>
                  </a:lnTo>
                  <a:lnTo>
                    <a:pt x="27041" y="27035"/>
                  </a:lnTo>
                  <a:lnTo>
                    <a:pt x="7255" y="56374"/>
                  </a:lnTo>
                  <a:lnTo>
                    <a:pt x="0" y="92303"/>
                  </a:lnTo>
                  <a:lnTo>
                    <a:pt x="0" y="461530"/>
                  </a:lnTo>
                  <a:lnTo>
                    <a:pt x="7255" y="497466"/>
                  </a:lnTo>
                  <a:lnTo>
                    <a:pt x="27041" y="526810"/>
                  </a:lnTo>
                  <a:lnTo>
                    <a:pt x="56385" y="546593"/>
                  </a:lnTo>
                  <a:lnTo>
                    <a:pt x="92316" y="553847"/>
                  </a:lnTo>
                  <a:lnTo>
                    <a:pt x="3616007" y="553847"/>
                  </a:lnTo>
                  <a:lnTo>
                    <a:pt x="3651938" y="546593"/>
                  </a:lnTo>
                  <a:lnTo>
                    <a:pt x="3681282" y="526810"/>
                  </a:lnTo>
                  <a:lnTo>
                    <a:pt x="3701068" y="497466"/>
                  </a:lnTo>
                  <a:lnTo>
                    <a:pt x="3708323" y="461530"/>
                  </a:lnTo>
                  <a:lnTo>
                    <a:pt x="3708323" y="92303"/>
                  </a:lnTo>
                  <a:lnTo>
                    <a:pt x="3701068" y="56374"/>
                  </a:lnTo>
                  <a:lnTo>
                    <a:pt x="3681282" y="27035"/>
                  </a:lnTo>
                  <a:lnTo>
                    <a:pt x="3651938" y="7253"/>
                  </a:lnTo>
                  <a:lnTo>
                    <a:pt x="3616007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41838" y="4594352"/>
              <a:ext cx="3708400" cy="554355"/>
            </a:xfrm>
            <a:custGeom>
              <a:avLst/>
              <a:gdLst/>
              <a:ahLst/>
              <a:cxnLst/>
              <a:rect l="l" t="t" r="r" b="b"/>
              <a:pathLst>
                <a:path w="3708400" h="554354">
                  <a:moveTo>
                    <a:pt x="0" y="92310"/>
                  </a:moveTo>
                  <a:lnTo>
                    <a:pt x="7254" y="56379"/>
                  </a:lnTo>
                  <a:lnTo>
                    <a:pt x="27037" y="27037"/>
                  </a:lnTo>
                  <a:lnTo>
                    <a:pt x="56379" y="7254"/>
                  </a:lnTo>
                  <a:lnTo>
                    <a:pt x="92310" y="0"/>
                  </a:lnTo>
                  <a:lnTo>
                    <a:pt x="3616002" y="0"/>
                  </a:lnTo>
                  <a:lnTo>
                    <a:pt x="3651932" y="7254"/>
                  </a:lnTo>
                  <a:lnTo>
                    <a:pt x="3681274" y="27037"/>
                  </a:lnTo>
                  <a:lnTo>
                    <a:pt x="3701057" y="56379"/>
                  </a:lnTo>
                  <a:lnTo>
                    <a:pt x="3708312" y="92310"/>
                  </a:lnTo>
                  <a:lnTo>
                    <a:pt x="3708312" y="461541"/>
                  </a:lnTo>
                  <a:lnTo>
                    <a:pt x="3701057" y="497472"/>
                  </a:lnTo>
                  <a:lnTo>
                    <a:pt x="3681274" y="526815"/>
                  </a:lnTo>
                  <a:lnTo>
                    <a:pt x="3651932" y="546598"/>
                  </a:lnTo>
                  <a:lnTo>
                    <a:pt x="3616002" y="553852"/>
                  </a:lnTo>
                  <a:lnTo>
                    <a:pt x="92310" y="553852"/>
                  </a:lnTo>
                  <a:lnTo>
                    <a:pt x="56379" y="546598"/>
                  </a:lnTo>
                  <a:lnTo>
                    <a:pt x="27037" y="526815"/>
                  </a:lnTo>
                  <a:lnTo>
                    <a:pt x="7254" y="497472"/>
                  </a:lnTo>
                  <a:lnTo>
                    <a:pt x="0" y="461541"/>
                  </a:lnTo>
                  <a:lnTo>
                    <a:pt x="0" y="923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6885" y="4594352"/>
              <a:ext cx="3708400" cy="554355"/>
            </a:xfrm>
            <a:custGeom>
              <a:avLst/>
              <a:gdLst/>
              <a:ahLst/>
              <a:cxnLst/>
              <a:rect l="l" t="t" r="r" b="b"/>
              <a:pathLst>
                <a:path w="3708400" h="554354">
                  <a:moveTo>
                    <a:pt x="3616007" y="0"/>
                  </a:moveTo>
                  <a:lnTo>
                    <a:pt x="92316" y="0"/>
                  </a:lnTo>
                  <a:lnTo>
                    <a:pt x="56380" y="7253"/>
                  </a:lnTo>
                  <a:lnTo>
                    <a:pt x="27036" y="27035"/>
                  </a:lnTo>
                  <a:lnTo>
                    <a:pt x="7253" y="56374"/>
                  </a:lnTo>
                  <a:lnTo>
                    <a:pt x="0" y="92303"/>
                  </a:lnTo>
                  <a:lnTo>
                    <a:pt x="0" y="461530"/>
                  </a:lnTo>
                  <a:lnTo>
                    <a:pt x="7253" y="497466"/>
                  </a:lnTo>
                  <a:lnTo>
                    <a:pt x="27036" y="526810"/>
                  </a:lnTo>
                  <a:lnTo>
                    <a:pt x="56380" y="546593"/>
                  </a:lnTo>
                  <a:lnTo>
                    <a:pt x="92316" y="553847"/>
                  </a:lnTo>
                  <a:lnTo>
                    <a:pt x="3616007" y="553847"/>
                  </a:lnTo>
                  <a:lnTo>
                    <a:pt x="3651936" y="546593"/>
                  </a:lnTo>
                  <a:lnTo>
                    <a:pt x="3681275" y="526810"/>
                  </a:lnTo>
                  <a:lnTo>
                    <a:pt x="3701057" y="497466"/>
                  </a:lnTo>
                  <a:lnTo>
                    <a:pt x="3708311" y="461530"/>
                  </a:lnTo>
                  <a:lnTo>
                    <a:pt x="3708311" y="92303"/>
                  </a:lnTo>
                  <a:lnTo>
                    <a:pt x="3701057" y="56374"/>
                  </a:lnTo>
                  <a:lnTo>
                    <a:pt x="3681275" y="27035"/>
                  </a:lnTo>
                  <a:lnTo>
                    <a:pt x="3651936" y="7253"/>
                  </a:lnTo>
                  <a:lnTo>
                    <a:pt x="3616007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6885" y="4594352"/>
              <a:ext cx="3708400" cy="554355"/>
            </a:xfrm>
            <a:custGeom>
              <a:avLst/>
              <a:gdLst/>
              <a:ahLst/>
              <a:cxnLst/>
              <a:rect l="l" t="t" r="r" b="b"/>
              <a:pathLst>
                <a:path w="3708400" h="554354">
                  <a:moveTo>
                    <a:pt x="0" y="92310"/>
                  </a:moveTo>
                  <a:lnTo>
                    <a:pt x="7254" y="56379"/>
                  </a:lnTo>
                  <a:lnTo>
                    <a:pt x="27037" y="27037"/>
                  </a:lnTo>
                  <a:lnTo>
                    <a:pt x="56379" y="7254"/>
                  </a:lnTo>
                  <a:lnTo>
                    <a:pt x="92310" y="0"/>
                  </a:lnTo>
                  <a:lnTo>
                    <a:pt x="3616002" y="0"/>
                  </a:lnTo>
                  <a:lnTo>
                    <a:pt x="3651932" y="7254"/>
                  </a:lnTo>
                  <a:lnTo>
                    <a:pt x="3681274" y="27037"/>
                  </a:lnTo>
                  <a:lnTo>
                    <a:pt x="3701057" y="56379"/>
                  </a:lnTo>
                  <a:lnTo>
                    <a:pt x="3708312" y="92310"/>
                  </a:lnTo>
                  <a:lnTo>
                    <a:pt x="3708312" y="461541"/>
                  </a:lnTo>
                  <a:lnTo>
                    <a:pt x="3701057" y="497472"/>
                  </a:lnTo>
                  <a:lnTo>
                    <a:pt x="3681274" y="526815"/>
                  </a:lnTo>
                  <a:lnTo>
                    <a:pt x="3651932" y="546598"/>
                  </a:lnTo>
                  <a:lnTo>
                    <a:pt x="3616002" y="553852"/>
                  </a:lnTo>
                  <a:lnTo>
                    <a:pt x="92310" y="553852"/>
                  </a:lnTo>
                  <a:lnTo>
                    <a:pt x="56379" y="546598"/>
                  </a:lnTo>
                  <a:lnTo>
                    <a:pt x="27037" y="526815"/>
                  </a:lnTo>
                  <a:lnTo>
                    <a:pt x="7254" y="497472"/>
                  </a:lnTo>
                  <a:lnTo>
                    <a:pt x="0" y="461541"/>
                  </a:lnTo>
                  <a:lnTo>
                    <a:pt x="0" y="923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28562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35" dirty="0"/>
              <a:t>X-Containers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5476265" y="4656835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rebuchet MS"/>
                <a:cs typeface="Trebuchet MS"/>
              </a:rPr>
              <a:t>OS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Kernel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35487" y="2260866"/>
            <a:ext cx="1719580" cy="2167255"/>
            <a:chOff x="4235487" y="2260866"/>
            <a:chExt cx="1719580" cy="2167255"/>
          </a:xfrm>
        </p:grpSpPr>
        <p:sp>
          <p:nvSpPr>
            <p:cNvPr id="10" name="object 10"/>
            <p:cNvSpPr/>
            <p:nvPr/>
          </p:nvSpPr>
          <p:spPr>
            <a:xfrm>
              <a:off x="4241837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1422336" y="0"/>
                  </a:moveTo>
                  <a:lnTo>
                    <a:pt x="284480" y="0"/>
                  </a:lnTo>
                  <a:lnTo>
                    <a:pt x="238336" y="3723"/>
                  </a:lnTo>
                  <a:lnTo>
                    <a:pt x="194563" y="14501"/>
                  </a:lnTo>
                  <a:lnTo>
                    <a:pt x="153746" y="31750"/>
                  </a:lnTo>
                  <a:lnTo>
                    <a:pt x="116470" y="54884"/>
                  </a:lnTo>
                  <a:lnTo>
                    <a:pt x="83323" y="83316"/>
                  </a:lnTo>
                  <a:lnTo>
                    <a:pt x="54888" y="116462"/>
                  </a:lnTo>
                  <a:lnTo>
                    <a:pt x="31753" y="153736"/>
                  </a:lnTo>
                  <a:lnTo>
                    <a:pt x="14503" y="194551"/>
                  </a:lnTo>
                  <a:lnTo>
                    <a:pt x="3723" y="238324"/>
                  </a:lnTo>
                  <a:lnTo>
                    <a:pt x="0" y="284467"/>
                  </a:lnTo>
                  <a:lnTo>
                    <a:pt x="0" y="1869998"/>
                  </a:lnTo>
                  <a:lnTo>
                    <a:pt x="3723" y="1916142"/>
                  </a:lnTo>
                  <a:lnTo>
                    <a:pt x="14503" y="1959914"/>
                  </a:lnTo>
                  <a:lnTo>
                    <a:pt x="31753" y="2000729"/>
                  </a:lnTo>
                  <a:lnTo>
                    <a:pt x="54888" y="2038003"/>
                  </a:lnTo>
                  <a:lnTo>
                    <a:pt x="83323" y="2071149"/>
                  </a:lnTo>
                  <a:lnTo>
                    <a:pt x="116470" y="2099581"/>
                  </a:lnTo>
                  <a:lnTo>
                    <a:pt x="153746" y="2122715"/>
                  </a:lnTo>
                  <a:lnTo>
                    <a:pt x="194563" y="2139964"/>
                  </a:lnTo>
                  <a:lnTo>
                    <a:pt x="238336" y="2150743"/>
                  </a:lnTo>
                  <a:lnTo>
                    <a:pt x="284480" y="2154466"/>
                  </a:lnTo>
                  <a:lnTo>
                    <a:pt x="1422336" y="2154466"/>
                  </a:lnTo>
                  <a:lnTo>
                    <a:pt x="1468480" y="2150743"/>
                  </a:lnTo>
                  <a:lnTo>
                    <a:pt x="1512253" y="2139964"/>
                  </a:lnTo>
                  <a:lnTo>
                    <a:pt x="1553070" y="2122715"/>
                  </a:lnTo>
                  <a:lnTo>
                    <a:pt x="1590345" y="2099581"/>
                  </a:lnTo>
                  <a:lnTo>
                    <a:pt x="1623493" y="2071149"/>
                  </a:lnTo>
                  <a:lnTo>
                    <a:pt x="1651927" y="2038003"/>
                  </a:lnTo>
                  <a:lnTo>
                    <a:pt x="1675062" y="2000729"/>
                  </a:lnTo>
                  <a:lnTo>
                    <a:pt x="1692313" y="1959914"/>
                  </a:lnTo>
                  <a:lnTo>
                    <a:pt x="1703093" y="1916142"/>
                  </a:lnTo>
                  <a:lnTo>
                    <a:pt x="1706816" y="1869998"/>
                  </a:lnTo>
                  <a:lnTo>
                    <a:pt x="1706816" y="284467"/>
                  </a:lnTo>
                  <a:lnTo>
                    <a:pt x="1703093" y="238324"/>
                  </a:lnTo>
                  <a:lnTo>
                    <a:pt x="1692313" y="194551"/>
                  </a:lnTo>
                  <a:lnTo>
                    <a:pt x="1675062" y="153736"/>
                  </a:lnTo>
                  <a:lnTo>
                    <a:pt x="1651927" y="116462"/>
                  </a:lnTo>
                  <a:lnTo>
                    <a:pt x="1623493" y="83316"/>
                  </a:lnTo>
                  <a:lnTo>
                    <a:pt x="1590345" y="54884"/>
                  </a:lnTo>
                  <a:lnTo>
                    <a:pt x="1553070" y="31750"/>
                  </a:lnTo>
                  <a:lnTo>
                    <a:pt x="1512253" y="14501"/>
                  </a:lnTo>
                  <a:lnTo>
                    <a:pt x="1468480" y="3723"/>
                  </a:lnTo>
                  <a:lnTo>
                    <a:pt x="1422336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1837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0" y="284474"/>
                  </a:moveTo>
                  <a:lnTo>
                    <a:pt x="3723" y="238330"/>
                  </a:lnTo>
                  <a:lnTo>
                    <a:pt x="14502" y="194558"/>
                  </a:lnTo>
                  <a:lnTo>
                    <a:pt x="31752" y="153741"/>
                  </a:lnTo>
                  <a:lnTo>
                    <a:pt x="54887" y="116467"/>
                  </a:lnTo>
                  <a:lnTo>
                    <a:pt x="83320" y="83320"/>
                  </a:lnTo>
                  <a:lnTo>
                    <a:pt x="116467" y="54886"/>
                  </a:lnTo>
                  <a:lnTo>
                    <a:pt x="153742" y="31752"/>
                  </a:lnTo>
                  <a:lnTo>
                    <a:pt x="194558" y="14502"/>
                  </a:lnTo>
                  <a:lnTo>
                    <a:pt x="238331" y="3723"/>
                  </a:lnTo>
                  <a:lnTo>
                    <a:pt x="284474" y="0"/>
                  </a:lnTo>
                  <a:lnTo>
                    <a:pt x="1422330" y="0"/>
                  </a:lnTo>
                  <a:lnTo>
                    <a:pt x="1468474" y="3723"/>
                  </a:lnTo>
                  <a:lnTo>
                    <a:pt x="1512247" y="14502"/>
                  </a:lnTo>
                  <a:lnTo>
                    <a:pt x="1553064" y="31752"/>
                  </a:lnTo>
                  <a:lnTo>
                    <a:pt x="1590339" y="54886"/>
                  </a:lnTo>
                  <a:lnTo>
                    <a:pt x="1623487" y="83320"/>
                  </a:lnTo>
                  <a:lnTo>
                    <a:pt x="1651921" y="116467"/>
                  </a:lnTo>
                  <a:lnTo>
                    <a:pt x="1675057" y="153741"/>
                  </a:lnTo>
                  <a:lnTo>
                    <a:pt x="1692307" y="194558"/>
                  </a:lnTo>
                  <a:lnTo>
                    <a:pt x="1703087" y="238330"/>
                  </a:lnTo>
                  <a:lnTo>
                    <a:pt x="1706810" y="284474"/>
                  </a:lnTo>
                  <a:lnTo>
                    <a:pt x="1706810" y="1870001"/>
                  </a:lnTo>
                  <a:lnTo>
                    <a:pt x="1703087" y="1916144"/>
                  </a:lnTo>
                  <a:lnTo>
                    <a:pt x="1692307" y="1959917"/>
                  </a:lnTo>
                  <a:lnTo>
                    <a:pt x="1675057" y="2000734"/>
                  </a:lnTo>
                  <a:lnTo>
                    <a:pt x="1651921" y="2038009"/>
                  </a:lnTo>
                  <a:lnTo>
                    <a:pt x="1623487" y="2071157"/>
                  </a:lnTo>
                  <a:lnTo>
                    <a:pt x="1590339" y="2099591"/>
                  </a:lnTo>
                  <a:lnTo>
                    <a:pt x="1553064" y="2122727"/>
                  </a:lnTo>
                  <a:lnTo>
                    <a:pt x="1512247" y="2139977"/>
                  </a:lnTo>
                  <a:lnTo>
                    <a:pt x="1468474" y="2150757"/>
                  </a:lnTo>
                  <a:lnTo>
                    <a:pt x="1422330" y="2154481"/>
                  </a:lnTo>
                  <a:lnTo>
                    <a:pt x="284474" y="2154481"/>
                  </a:lnTo>
                  <a:lnTo>
                    <a:pt x="238331" y="2150757"/>
                  </a:lnTo>
                  <a:lnTo>
                    <a:pt x="194558" y="2139977"/>
                  </a:lnTo>
                  <a:lnTo>
                    <a:pt x="153742" y="2122727"/>
                  </a:lnTo>
                  <a:lnTo>
                    <a:pt x="116467" y="2099591"/>
                  </a:lnTo>
                  <a:lnTo>
                    <a:pt x="83320" y="2071157"/>
                  </a:lnTo>
                  <a:lnTo>
                    <a:pt x="54887" y="2038009"/>
                  </a:lnTo>
                  <a:lnTo>
                    <a:pt x="31752" y="2000734"/>
                  </a:lnTo>
                  <a:lnTo>
                    <a:pt x="14502" y="1959917"/>
                  </a:lnTo>
                  <a:lnTo>
                    <a:pt x="3723" y="1916144"/>
                  </a:lnTo>
                  <a:lnTo>
                    <a:pt x="0" y="1870001"/>
                  </a:lnTo>
                  <a:lnTo>
                    <a:pt x="0" y="284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76254" y="2364740"/>
            <a:ext cx="1238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Container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25225" y="2885287"/>
            <a:ext cx="469900" cy="1018540"/>
            <a:chOff x="4525225" y="2885287"/>
            <a:chExt cx="469900" cy="1018540"/>
          </a:xfrm>
        </p:grpSpPr>
        <p:sp>
          <p:nvSpPr>
            <p:cNvPr id="14" name="object 14"/>
            <p:cNvSpPr/>
            <p:nvPr/>
          </p:nvSpPr>
          <p:spPr>
            <a:xfrm>
              <a:off x="4531575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12" y="0"/>
                  </a:lnTo>
                  <a:lnTo>
                    <a:pt x="46548" y="5987"/>
                  </a:lnTo>
                  <a:lnTo>
                    <a:pt x="22323" y="22317"/>
                  </a:lnTo>
                  <a:lnTo>
                    <a:pt x="5989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9" y="959296"/>
                  </a:lnTo>
                  <a:lnTo>
                    <a:pt x="22323" y="983518"/>
                  </a:lnTo>
                  <a:lnTo>
                    <a:pt x="46548" y="999850"/>
                  </a:lnTo>
                  <a:lnTo>
                    <a:pt x="76212" y="1005840"/>
                  </a:lnTo>
                  <a:lnTo>
                    <a:pt x="381000" y="1005840"/>
                  </a:lnTo>
                  <a:lnTo>
                    <a:pt x="410662" y="999850"/>
                  </a:lnTo>
                  <a:lnTo>
                    <a:pt x="434882" y="983518"/>
                  </a:lnTo>
                  <a:lnTo>
                    <a:pt x="451212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2" y="46537"/>
                  </a:lnTo>
                  <a:lnTo>
                    <a:pt x="434882" y="22317"/>
                  </a:lnTo>
                  <a:lnTo>
                    <a:pt x="410662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1575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94191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35689" y="2885287"/>
            <a:ext cx="469900" cy="1018540"/>
            <a:chOff x="5235689" y="2885287"/>
            <a:chExt cx="469900" cy="1018540"/>
          </a:xfrm>
        </p:grpSpPr>
        <p:sp>
          <p:nvSpPr>
            <p:cNvPr id="18" name="object 18"/>
            <p:cNvSpPr/>
            <p:nvPr/>
          </p:nvSpPr>
          <p:spPr>
            <a:xfrm>
              <a:off x="5242039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00" y="0"/>
                  </a:lnTo>
                  <a:lnTo>
                    <a:pt x="46543" y="5987"/>
                  </a:lnTo>
                  <a:lnTo>
                    <a:pt x="22321" y="22317"/>
                  </a:lnTo>
                  <a:lnTo>
                    <a:pt x="5989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9" y="959296"/>
                  </a:lnTo>
                  <a:lnTo>
                    <a:pt x="22321" y="983518"/>
                  </a:lnTo>
                  <a:lnTo>
                    <a:pt x="46543" y="999850"/>
                  </a:lnTo>
                  <a:lnTo>
                    <a:pt x="76200" y="1005840"/>
                  </a:lnTo>
                  <a:lnTo>
                    <a:pt x="381000" y="1005840"/>
                  </a:lnTo>
                  <a:lnTo>
                    <a:pt x="410662" y="999850"/>
                  </a:lnTo>
                  <a:lnTo>
                    <a:pt x="434882" y="983518"/>
                  </a:lnTo>
                  <a:lnTo>
                    <a:pt x="451212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2" y="46537"/>
                  </a:lnTo>
                  <a:lnTo>
                    <a:pt x="434882" y="22317"/>
                  </a:lnTo>
                  <a:lnTo>
                    <a:pt x="410662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42039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04655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32042" y="2260866"/>
            <a:ext cx="1719580" cy="2167255"/>
            <a:chOff x="6232042" y="2260866"/>
            <a:chExt cx="1719580" cy="2167255"/>
          </a:xfrm>
        </p:grpSpPr>
        <p:sp>
          <p:nvSpPr>
            <p:cNvPr id="22" name="object 22"/>
            <p:cNvSpPr/>
            <p:nvPr/>
          </p:nvSpPr>
          <p:spPr>
            <a:xfrm>
              <a:off x="6238392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1422336" y="0"/>
                  </a:moveTo>
                  <a:lnTo>
                    <a:pt x="284467" y="0"/>
                  </a:lnTo>
                  <a:lnTo>
                    <a:pt x="238324" y="3723"/>
                  </a:lnTo>
                  <a:lnTo>
                    <a:pt x="194551" y="14501"/>
                  </a:lnTo>
                  <a:lnTo>
                    <a:pt x="153736" y="31750"/>
                  </a:lnTo>
                  <a:lnTo>
                    <a:pt x="116462" y="54884"/>
                  </a:lnTo>
                  <a:lnTo>
                    <a:pt x="83316" y="83316"/>
                  </a:lnTo>
                  <a:lnTo>
                    <a:pt x="54884" y="116462"/>
                  </a:lnTo>
                  <a:lnTo>
                    <a:pt x="31750" y="153736"/>
                  </a:lnTo>
                  <a:lnTo>
                    <a:pt x="14501" y="194551"/>
                  </a:lnTo>
                  <a:lnTo>
                    <a:pt x="3723" y="238324"/>
                  </a:lnTo>
                  <a:lnTo>
                    <a:pt x="0" y="284467"/>
                  </a:lnTo>
                  <a:lnTo>
                    <a:pt x="0" y="1869998"/>
                  </a:lnTo>
                  <a:lnTo>
                    <a:pt x="3723" y="1916142"/>
                  </a:lnTo>
                  <a:lnTo>
                    <a:pt x="14501" y="1959914"/>
                  </a:lnTo>
                  <a:lnTo>
                    <a:pt x="31750" y="2000729"/>
                  </a:lnTo>
                  <a:lnTo>
                    <a:pt x="54884" y="2038003"/>
                  </a:lnTo>
                  <a:lnTo>
                    <a:pt x="83316" y="2071149"/>
                  </a:lnTo>
                  <a:lnTo>
                    <a:pt x="116462" y="2099581"/>
                  </a:lnTo>
                  <a:lnTo>
                    <a:pt x="153736" y="2122715"/>
                  </a:lnTo>
                  <a:lnTo>
                    <a:pt x="194551" y="2139964"/>
                  </a:lnTo>
                  <a:lnTo>
                    <a:pt x="238324" y="2150743"/>
                  </a:lnTo>
                  <a:lnTo>
                    <a:pt x="284467" y="2154466"/>
                  </a:lnTo>
                  <a:lnTo>
                    <a:pt x="1422336" y="2154466"/>
                  </a:lnTo>
                  <a:lnTo>
                    <a:pt x="1468479" y="2150743"/>
                  </a:lnTo>
                  <a:lnTo>
                    <a:pt x="1512251" y="2139964"/>
                  </a:lnTo>
                  <a:lnTo>
                    <a:pt x="1553067" y="2122715"/>
                  </a:lnTo>
                  <a:lnTo>
                    <a:pt x="1590341" y="2099581"/>
                  </a:lnTo>
                  <a:lnTo>
                    <a:pt x="1623487" y="2071149"/>
                  </a:lnTo>
                  <a:lnTo>
                    <a:pt x="1651919" y="2038003"/>
                  </a:lnTo>
                  <a:lnTo>
                    <a:pt x="1675052" y="2000729"/>
                  </a:lnTo>
                  <a:lnTo>
                    <a:pt x="1692301" y="1959914"/>
                  </a:lnTo>
                  <a:lnTo>
                    <a:pt x="1703080" y="1916142"/>
                  </a:lnTo>
                  <a:lnTo>
                    <a:pt x="1706803" y="1869998"/>
                  </a:lnTo>
                  <a:lnTo>
                    <a:pt x="1706803" y="284467"/>
                  </a:lnTo>
                  <a:lnTo>
                    <a:pt x="1703080" y="238324"/>
                  </a:lnTo>
                  <a:lnTo>
                    <a:pt x="1692301" y="194551"/>
                  </a:lnTo>
                  <a:lnTo>
                    <a:pt x="1675052" y="153736"/>
                  </a:lnTo>
                  <a:lnTo>
                    <a:pt x="1651919" y="116462"/>
                  </a:lnTo>
                  <a:lnTo>
                    <a:pt x="1623487" y="83316"/>
                  </a:lnTo>
                  <a:lnTo>
                    <a:pt x="1590341" y="54884"/>
                  </a:lnTo>
                  <a:lnTo>
                    <a:pt x="1553067" y="31750"/>
                  </a:lnTo>
                  <a:lnTo>
                    <a:pt x="1512251" y="14501"/>
                  </a:lnTo>
                  <a:lnTo>
                    <a:pt x="1468479" y="3723"/>
                  </a:lnTo>
                  <a:lnTo>
                    <a:pt x="1422336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8392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0" y="284474"/>
                  </a:moveTo>
                  <a:lnTo>
                    <a:pt x="3723" y="238330"/>
                  </a:lnTo>
                  <a:lnTo>
                    <a:pt x="14502" y="194558"/>
                  </a:lnTo>
                  <a:lnTo>
                    <a:pt x="31752" y="153741"/>
                  </a:lnTo>
                  <a:lnTo>
                    <a:pt x="54887" y="116467"/>
                  </a:lnTo>
                  <a:lnTo>
                    <a:pt x="83320" y="83320"/>
                  </a:lnTo>
                  <a:lnTo>
                    <a:pt x="116467" y="54886"/>
                  </a:lnTo>
                  <a:lnTo>
                    <a:pt x="153742" y="31752"/>
                  </a:lnTo>
                  <a:lnTo>
                    <a:pt x="194558" y="14502"/>
                  </a:lnTo>
                  <a:lnTo>
                    <a:pt x="238331" y="3723"/>
                  </a:lnTo>
                  <a:lnTo>
                    <a:pt x="284474" y="0"/>
                  </a:lnTo>
                  <a:lnTo>
                    <a:pt x="1422330" y="0"/>
                  </a:lnTo>
                  <a:lnTo>
                    <a:pt x="1468474" y="3723"/>
                  </a:lnTo>
                  <a:lnTo>
                    <a:pt x="1512247" y="14502"/>
                  </a:lnTo>
                  <a:lnTo>
                    <a:pt x="1553064" y="31752"/>
                  </a:lnTo>
                  <a:lnTo>
                    <a:pt x="1590339" y="54886"/>
                  </a:lnTo>
                  <a:lnTo>
                    <a:pt x="1623487" y="83320"/>
                  </a:lnTo>
                  <a:lnTo>
                    <a:pt x="1651921" y="116467"/>
                  </a:lnTo>
                  <a:lnTo>
                    <a:pt x="1675057" y="153741"/>
                  </a:lnTo>
                  <a:lnTo>
                    <a:pt x="1692307" y="194558"/>
                  </a:lnTo>
                  <a:lnTo>
                    <a:pt x="1703087" y="238330"/>
                  </a:lnTo>
                  <a:lnTo>
                    <a:pt x="1706810" y="284474"/>
                  </a:lnTo>
                  <a:lnTo>
                    <a:pt x="1706810" y="1870001"/>
                  </a:lnTo>
                  <a:lnTo>
                    <a:pt x="1703087" y="1916144"/>
                  </a:lnTo>
                  <a:lnTo>
                    <a:pt x="1692307" y="1959917"/>
                  </a:lnTo>
                  <a:lnTo>
                    <a:pt x="1675057" y="2000734"/>
                  </a:lnTo>
                  <a:lnTo>
                    <a:pt x="1651921" y="2038009"/>
                  </a:lnTo>
                  <a:lnTo>
                    <a:pt x="1623487" y="2071157"/>
                  </a:lnTo>
                  <a:lnTo>
                    <a:pt x="1590339" y="2099591"/>
                  </a:lnTo>
                  <a:lnTo>
                    <a:pt x="1553064" y="2122727"/>
                  </a:lnTo>
                  <a:lnTo>
                    <a:pt x="1512247" y="2139977"/>
                  </a:lnTo>
                  <a:lnTo>
                    <a:pt x="1468474" y="2150757"/>
                  </a:lnTo>
                  <a:lnTo>
                    <a:pt x="1422330" y="2154481"/>
                  </a:lnTo>
                  <a:lnTo>
                    <a:pt x="284474" y="2154481"/>
                  </a:lnTo>
                  <a:lnTo>
                    <a:pt x="238331" y="2150757"/>
                  </a:lnTo>
                  <a:lnTo>
                    <a:pt x="194558" y="2139977"/>
                  </a:lnTo>
                  <a:lnTo>
                    <a:pt x="153742" y="2122727"/>
                  </a:lnTo>
                  <a:lnTo>
                    <a:pt x="116467" y="2099591"/>
                  </a:lnTo>
                  <a:lnTo>
                    <a:pt x="83320" y="2071157"/>
                  </a:lnTo>
                  <a:lnTo>
                    <a:pt x="54887" y="2038009"/>
                  </a:lnTo>
                  <a:lnTo>
                    <a:pt x="31752" y="2000734"/>
                  </a:lnTo>
                  <a:lnTo>
                    <a:pt x="14502" y="1959917"/>
                  </a:lnTo>
                  <a:lnTo>
                    <a:pt x="3723" y="1916144"/>
                  </a:lnTo>
                  <a:lnTo>
                    <a:pt x="0" y="1870001"/>
                  </a:lnTo>
                  <a:lnTo>
                    <a:pt x="0" y="284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72796" y="2364740"/>
            <a:ext cx="1238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Container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21780" y="2885287"/>
            <a:ext cx="469900" cy="1018540"/>
            <a:chOff x="6521780" y="2885287"/>
            <a:chExt cx="469900" cy="1018540"/>
          </a:xfrm>
        </p:grpSpPr>
        <p:sp>
          <p:nvSpPr>
            <p:cNvPr id="26" name="object 26"/>
            <p:cNvSpPr/>
            <p:nvPr/>
          </p:nvSpPr>
          <p:spPr>
            <a:xfrm>
              <a:off x="6528130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00" y="0"/>
                  </a:ln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7" y="959296"/>
                  </a:lnTo>
                  <a:lnTo>
                    <a:pt x="22317" y="983518"/>
                  </a:lnTo>
                  <a:lnTo>
                    <a:pt x="46537" y="999850"/>
                  </a:lnTo>
                  <a:lnTo>
                    <a:pt x="76200" y="1005840"/>
                  </a:lnTo>
                  <a:lnTo>
                    <a:pt x="381000" y="1005840"/>
                  </a:lnTo>
                  <a:lnTo>
                    <a:pt x="410656" y="999850"/>
                  </a:lnTo>
                  <a:lnTo>
                    <a:pt x="434878" y="983518"/>
                  </a:lnTo>
                  <a:lnTo>
                    <a:pt x="451210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0" y="46537"/>
                  </a:lnTo>
                  <a:lnTo>
                    <a:pt x="434878" y="22317"/>
                  </a:lnTo>
                  <a:lnTo>
                    <a:pt x="410656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28130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590743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232243" y="2885287"/>
            <a:ext cx="469900" cy="1018540"/>
            <a:chOff x="7232243" y="2885287"/>
            <a:chExt cx="469900" cy="1018540"/>
          </a:xfrm>
        </p:grpSpPr>
        <p:sp>
          <p:nvSpPr>
            <p:cNvPr id="30" name="object 30"/>
            <p:cNvSpPr/>
            <p:nvPr/>
          </p:nvSpPr>
          <p:spPr>
            <a:xfrm>
              <a:off x="7238593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0987" y="0"/>
                  </a:moveTo>
                  <a:lnTo>
                    <a:pt x="76200" y="0"/>
                  </a:ln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7" y="959296"/>
                  </a:lnTo>
                  <a:lnTo>
                    <a:pt x="22317" y="983518"/>
                  </a:lnTo>
                  <a:lnTo>
                    <a:pt x="46537" y="999850"/>
                  </a:lnTo>
                  <a:lnTo>
                    <a:pt x="76200" y="1005840"/>
                  </a:lnTo>
                  <a:lnTo>
                    <a:pt x="380987" y="1005840"/>
                  </a:lnTo>
                  <a:lnTo>
                    <a:pt x="410651" y="999850"/>
                  </a:lnTo>
                  <a:lnTo>
                    <a:pt x="434876" y="983518"/>
                  </a:lnTo>
                  <a:lnTo>
                    <a:pt x="451210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0" y="46537"/>
                  </a:lnTo>
                  <a:lnTo>
                    <a:pt x="434876" y="22317"/>
                  </a:lnTo>
                  <a:lnTo>
                    <a:pt x="410651" y="5987"/>
                  </a:lnTo>
                  <a:lnTo>
                    <a:pt x="38098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38593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01205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54338" y="4499190"/>
            <a:ext cx="6346190" cy="0"/>
          </a:xfrm>
          <a:custGeom>
            <a:avLst/>
            <a:gdLst/>
            <a:ahLst/>
            <a:cxnLst/>
            <a:rect l="l" t="t" r="r" b="b"/>
            <a:pathLst>
              <a:path w="6346190">
                <a:moveTo>
                  <a:pt x="0" y="0"/>
                </a:moveTo>
                <a:lnTo>
                  <a:pt x="6345653" y="1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77223" y="4028947"/>
            <a:ext cx="1158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rebuchet MS"/>
                <a:cs typeface="Trebuchet MS"/>
              </a:rPr>
              <a:t>User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5" name="object 35"/>
          <p:cNvSpPr txBox="1"/>
          <p:nvPr/>
        </p:nvSpPr>
        <p:spPr>
          <a:xfrm>
            <a:off x="2597911" y="4662932"/>
            <a:ext cx="1340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0" dirty="0">
                <a:latin typeface="Trebuchet MS"/>
                <a:cs typeface="Trebuchet MS"/>
              </a:rPr>
              <a:t>Kernel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139"/>
            <a:ext cx="28562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35" dirty="0"/>
              <a:t>X-Containers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235487" y="2260866"/>
            <a:ext cx="1719580" cy="2167255"/>
            <a:chOff x="4235487" y="2260866"/>
            <a:chExt cx="1719580" cy="2167255"/>
          </a:xfrm>
        </p:grpSpPr>
        <p:sp>
          <p:nvSpPr>
            <p:cNvPr id="4" name="object 4"/>
            <p:cNvSpPr/>
            <p:nvPr/>
          </p:nvSpPr>
          <p:spPr>
            <a:xfrm>
              <a:off x="4241837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1422336" y="0"/>
                  </a:moveTo>
                  <a:lnTo>
                    <a:pt x="284480" y="0"/>
                  </a:lnTo>
                  <a:lnTo>
                    <a:pt x="238336" y="3723"/>
                  </a:lnTo>
                  <a:lnTo>
                    <a:pt x="194563" y="14501"/>
                  </a:lnTo>
                  <a:lnTo>
                    <a:pt x="153746" y="31750"/>
                  </a:lnTo>
                  <a:lnTo>
                    <a:pt x="116470" y="54884"/>
                  </a:lnTo>
                  <a:lnTo>
                    <a:pt x="83323" y="83316"/>
                  </a:lnTo>
                  <a:lnTo>
                    <a:pt x="54888" y="116462"/>
                  </a:lnTo>
                  <a:lnTo>
                    <a:pt x="31753" y="153736"/>
                  </a:lnTo>
                  <a:lnTo>
                    <a:pt x="14503" y="194551"/>
                  </a:lnTo>
                  <a:lnTo>
                    <a:pt x="3723" y="238324"/>
                  </a:lnTo>
                  <a:lnTo>
                    <a:pt x="0" y="284467"/>
                  </a:lnTo>
                  <a:lnTo>
                    <a:pt x="0" y="1869998"/>
                  </a:lnTo>
                  <a:lnTo>
                    <a:pt x="3723" y="1916142"/>
                  </a:lnTo>
                  <a:lnTo>
                    <a:pt x="14503" y="1959914"/>
                  </a:lnTo>
                  <a:lnTo>
                    <a:pt x="31753" y="2000729"/>
                  </a:lnTo>
                  <a:lnTo>
                    <a:pt x="54888" y="2038003"/>
                  </a:lnTo>
                  <a:lnTo>
                    <a:pt x="83323" y="2071149"/>
                  </a:lnTo>
                  <a:lnTo>
                    <a:pt x="116470" y="2099581"/>
                  </a:lnTo>
                  <a:lnTo>
                    <a:pt x="153746" y="2122715"/>
                  </a:lnTo>
                  <a:lnTo>
                    <a:pt x="194563" y="2139964"/>
                  </a:lnTo>
                  <a:lnTo>
                    <a:pt x="238336" y="2150743"/>
                  </a:lnTo>
                  <a:lnTo>
                    <a:pt x="284480" y="2154466"/>
                  </a:lnTo>
                  <a:lnTo>
                    <a:pt x="1422336" y="2154466"/>
                  </a:lnTo>
                  <a:lnTo>
                    <a:pt x="1468480" y="2150743"/>
                  </a:lnTo>
                  <a:lnTo>
                    <a:pt x="1512253" y="2139964"/>
                  </a:lnTo>
                  <a:lnTo>
                    <a:pt x="1553070" y="2122715"/>
                  </a:lnTo>
                  <a:lnTo>
                    <a:pt x="1590345" y="2099581"/>
                  </a:lnTo>
                  <a:lnTo>
                    <a:pt x="1623493" y="2071149"/>
                  </a:lnTo>
                  <a:lnTo>
                    <a:pt x="1651927" y="2038003"/>
                  </a:lnTo>
                  <a:lnTo>
                    <a:pt x="1675062" y="2000729"/>
                  </a:lnTo>
                  <a:lnTo>
                    <a:pt x="1692313" y="1959914"/>
                  </a:lnTo>
                  <a:lnTo>
                    <a:pt x="1703093" y="1916142"/>
                  </a:lnTo>
                  <a:lnTo>
                    <a:pt x="1706816" y="1869998"/>
                  </a:lnTo>
                  <a:lnTo>
                    <a:pt x="1706816" y="284467"/>
                  </a:lnTo>
                  <a:lnTo>
                    <a:pt x="1703093" y="238324"/>
                  </a:lnTo>
                  <a:lnTo>
                    <a:pt x="1692313" y="194551"/>
                  </a:lnTo>
                  <a:lnTo>
                    <a:pt x="1675062" y="153736"/>
                  </a:lnTo>
                  <a:lnTo>
                    <a:pt x="1651927" y="116462"/>
                  </a:lnTo>
                  <a:lnTo>
                    <a:pt x="1623493" y="83316"/>
                  </a:lnTo>
                  <a:lnTo>
                    <a:pt x="1590345" y="54884"/>
                  </a:lnTo>
                  <a:lnTo>
                    <a:pt x="1553070" y="31750"/>
                  </a:lnTo>
                  <a:lnTo>
                    <a:pt x="1512253" y="14501"/>
                  </a:lnTo>
                  <a:lnTo>
                    <a:pt x="1468480" y="3723"/>
                  </a:lnTo>
                  <a:lnTo>
                    <a:pt x="1422336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41837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0" y="284474"/>
                  </a:moveTo>
                  <a:lnTo>
                    <a:pt x="3723" y="238330"/>
                  </a:lnTo>
                  <a:lnTo>
                    <a:pt x="14502" y="194558"/>
                  </a:lnTo>
                  <a:lnTo>
                    <a:pt x="31752" y="153741"/>
                  </a:lnTo>
                  <a:lnTo>
                    <a:pt x="54887" y="116467"/>
                  </a:lnTo>
                  <a:lnTo>
                    <a:pt x="83320" y="83320"/>
                  </a:lnTo>
                  <a:lnTo>
                    <a:pt x="116467" y="54886"/>
                  </a:lnTo>
                  <a:lnTo>
                    <a:pt x="153742" y="31752"/>
                  </a:lnTo>
                  <a:lnTo>
                    <a:pt x="194558" y="14502"/>
                  </a:lnTo>
                  <a:lnTo>
                    <a:pt x="238331" y="3723"/>
                  </a:lnTo>
                  <a:lnTo>
                    <a:pt x="284474" y="0"/>
                  </a:lnTo>
                  <a:lnTo>
                    <a:pt x="1422330" y="0"/>
                  </a:lnTo>
                  <a:lnTo>
                    <a:pt x="1468474" y="3723"/>
                  </a:lnTo>
                  <a:lnTo>
                    <a:pt x="1512247" y="14502"/>
                  </a:lnTo>
                  <a:lnTo>
                    <a:pt x="1553064" y="31752"/>
                  </a:lnTo>
                  <a:lnTo>
                    <a:pt x="1590339" y="54886"/>
                  </a:lnTo>
                  <a:lnTo>
                    <a:pt x="1623487" y="83320"/>
                  </a:lnTo>
                  <a:lnTo>
                    <a:pt x="1651921" y="116467"/>
                  </a:lnTo>
                  <a:lnTo>
                    <a:pt x="1675057" y="153741"/>
                  </a:lnTo>
                  <a:lnTo>
                    <a:pt x="1692307" y="194558"/>
                  </a:lnTo>
                  <a:lnTo>
                    <a:pt x="1703087" y="238330"/>
                  </a:lnTo>
                  <a:lnTo>
                    <a:pt x="1706810" y="284474"/>
                  </a:lnTo>
                  <a:lnTo>
                    <a:pt x="1706810" y="1870001"/>
                  </a:lnTo>
                  <a:lnTo>
                    <a:pt x="1703087" y="1916144"/>
                  </a:lnTo>
                  <a:lnTo>
                    <a:pt x="1692307" y="1959917"/>
                  </a:lnTo>
                  <a:lnTo>
                    <a:pt x="1675057" y="2000734"/>
                  </a:lnTo>
                  <a:lnTo>
                    <a:pt x="1651921" y="2038009"/>
                  </a:lnTo>
                  <a:lnTo>
                    <a:pt x="1623487" y="2071157"/>
                  </a:lnTo>
                  <a:lnTo>
                    <a:pt x="1590339" y="2099591"/>
                  </a:lnTo>
                  <a:lnTo>
                    <a:pt x="1553064" y="2122727"/>
                  </a:lnTo>
                  <a:lnTo>
                    <a:pt x="1512247" y="2139977"/>
                  </a:lnTo>
                  <a:lnTo>
                    <a:pt x="1468474" y="2150757"/>
                  </a:lnTo>
                  <a:lnTo>
                    <a:pt x="1422330" y="2154481"/>
                  </a:lnTo>
                  <a:lnTo>
                    <a:pt x="284474" y="2154481"/>
                  </a:lnTo>
                  <a:lnTo>
                    <a:pt x="238331" y="2150757"/>
                  </a:lnTo>
                  <a:lnTo>
                    <a:pt x="194558" y="2139977"/>
                  </a:lnTo>
                  <a:lnTo>
                    <a:pt x="153742" y="2122727"/>
                  </a:lnTo>
                  <a:lnTo>
                    <a:pt x="116467" y="2099591"/>
                  </a:lnTo>
                  <a:lnTo>
                    <a:pt x="83320" y="2071157"/>
                  </a:lnTo>
                  <a:lnTo>
                    <a:pt x="54887" y="2038009"/>
                  </a:lnTo>
                  <a:lnTo>
                    <a:pt x="31752" y="2000734"/>
                  </a:lnTo>
                  <a:lnTo>
                    <a:pt x="14502" y="1959917"/>
                  </a:lnTo>
                  <a:lnTo>
                    <a:pt x="3723" y="1916144"/>
                  </a:lnTo>
                  <a:lnTo>
                    <a:pt x="0" y="1870001"/>
                  </a:lnTo>
                  <a:lnTo>
                    <a:pt x="0" y="284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76254" y="2364740"/>
            <a:ext cx="1238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Container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25225" y="2885287"/>
            <a:ext cx="469900" cy="1018540"/>
            <a:chOff x="4525225" y="2885287"/>
            <a:chExt cx="469900" cy="1018540"/>
          </a:xfrm>
        </p:grpSpPr>
        <p:sp>
          <p:nvSpPr>
            <p:cNvPr id="8" name="object 8"/>
            <p:cNvSpPr/>
            <p:nvPr/>
          </p:nvSpPr>
          <p:spPr>
            <a:xfrm>
              <a:off x="4531575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12" y="0"/>
                  </a:lnTo>
                  <a:lnTo>
                    <a:pt x="46548" y="5987"/>
                  </a:lnTo>
                  <a:lnTo>
                    <a:pt x="22323" y="22317"/>
                  </a:lnTo>
                  <a:lnTo>
                    <a:pt x="5989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9" y="959296"/>
                  </a:lnTo>
                  <a:lnTo>
                    <a:pt x="22323" y="983518"/>
                  </a:lnTo>
                  <a:lnTo>
                    <a:pt x="46548" y="999850"/>
                  </a:lnTo>
                  <a:lnTo>
                    <a:pt x="76212" y="1005840"/>
                  </a:lnTo>
                  <a:lnTo>
                    <a:pt x="381000" y="1005840"/>
                  </a:lnTo>
                  <a:lnTo>
                    <a:pt x="410662" y="999850"/>
                  </a:lnTo>
                  <a:lnTo>
                    <a:pt x="434882" y="983518"/>
                  </a:lnTo>
                  <a:lnTo>
                    <a:pt x="451212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2" y="46537"/>
                  </a:lnTo>
                  <a:lnTo>
                    <a:pt x="434882" y="22317"/>
                  </a:lnTo>
                  <a:lnTo>
                    <a:pt x="410662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1575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94191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35689" y="2885287"/>
            <a:ext cx="469900" cy="1018540"/>
            <a:chOff x="5235689" y="2885287"/>
            <a:chExt cx="469900" cy="1018540"/>
          </a:xfrm>
        </p:grpSpPr>
        <p:sp>
          <p:nvSpPr>
            <p:cNvPr id="12" name="object 12"/>
            <p:cNvSpPr/>
            <p:nvPr/>
          </p:nvSpPr>
          <p:spPr>
            <a:xfrm>
              <a:off x="5242039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00" y="0"/>
                  </a:lnTo>
                  <a:lnTo>
                    <a:pt x="46543" y="5987"/>
                  </a:lnTo>
                  <a:lnTo>
                    <a:pt x="22321" y="22317"/>
                  </a:lnTo>
                  <a:lnTo>
                    <a:pt x="5989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9" y="959296"/>
                  </a:lnTo>
                  <a:lnTo>
                    <a:pt x="22321" y="983518"/>
                  </a:lnTo>
                  <a:lnTo>
                    <a:pt x="46543" y="999850"/>
                  </a:lnTo>
                  <a:lnTo>
                    <a:pt x="76200" y="1005840"/>
                  </a:lnTo>
                  <a:lnTo>
                    <a:pt x="381000" y="1005840"/>
                  </a:lnTo>
                  <a:lnTo>
                    <a:pt x="410662" y="999850"/>
                  </a:lnTo>
                  <a:lnTo>
                    <a:pt x="434882" y="983518"/>
                  </a:lnTo>
                  <a:lnTo>
                    <a:pt x="451212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2" y="46537"/>
                  </a:lnTo>
                  <a:lnTo>
                    <a:pt x="434882" y="22317"/>
                  </a:lnTo>
                  <a:lnTo>
                    <a:pt x="410662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2039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04655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32042" y="2260866"/>
            <a:ext cx="1719580" cy="2167255"/>
            <a:chOff x="6232042" y="2260866"/>
            <a:chExt cx="1719580" cy="2167255"/>
          </a:xfrm>
        </p:grpSpPr>
        <p:sp>
          <p:nvSpPr>
            <p:cNvPr id="16" name="object 16"/>
            <p:cNvSpPr/>
            <p:nvPr/>
          </p:nvSpPr>
          <p:spPr>
            <a:xfrm>
              <a:off x="6238392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1422336" y="0"/>
                  </a:moveTo>
                  <a:lnTo>
                    <a:pt x="284467" y="0"/>
                  </a:lnTo>
                  <a:lnTo>
                    <a:pt x="238324" y="3723"/>
                  </a:lnTo>
                  <a:lnTo>
                    <a:pt x="194551" y="14501"/>
                  </a:lnTo>
                  <a:lnTo>
                    <a:pt x="153736" y="31750"/>
                  </a:lnTo>
                  <a:lnTo>
                    <a:pt x="116462" y="54884"/>
                  </a:lnTo>
                  <a:lnTo>
                    <a:pt x="83316" y="83316"/>
                  </a:lnTo>
                  <a:lnTo>
                    <a:pt x="54884" y="116462"/>
                  </a:lnTo>
                  <a:lnTo>
                    <a:pt x="31750" y="153736"/>
                  </a:lnTo>
                  <a:lnTo>
                    <a:pt x="14501" y="194551"/>
                  </a:lnTo>
                  <a:lnTo>
                    <a:pt x="3723" y="238324"/>
                  </a:lnTo>
                  <a:lnTo>
                    <a:pt x="0" y="284467"/>
                  </a:lnTo>
                  <a:lnTo>
                    <a:pt x="0" y="1869998"/>
                  </a:lnTo>
                  <a:lnTo>
                    <a:pt x="3723" y="1916142"/>
                  </a:lnTo>
                  <a:lnTo>
                    <a:pt x="14501" y="1959914"/>
                  </a:lnTo>
                  <a:lnTo>
                    <a:pt x="31750" y="2000729"/>
                  </a:lnTo>
                  <a:lnTo>
                    <a:pt x="54884" y="2038003"/>
                  </a:lnTo>
                  <a:lnTo>
                    <a:pt x="83316" y="2071149"/>
                  </a:lnTo>
                  <a:lnTo>
                    <a:pt x="116462" y="2099581"/>
                  </a:lnTo>
                  <a:lnTo>
                    <a:pt x="153736" y="2122715"/>
                  </a:lnTo>
                  <a:lnTo>
                    <a:pt x="194551" y="2139964"/>
                  </a:lnTo>
                  <a:lnTo>
                    <a:pt x="238324" y="2150743"/>
                  </a:lnTo>
                  <a:lnTo>
                    <a:pt x="284467" y="2154466"/>
                  </a:lnTo>
                  <a:lnTo>
                    <a:pt x="1422336" y="2154466"/>
                  </a:lnTo>
                  <a:lnTo>
                    <a:pt x="1468479" y="2150743"/>
                  </a:lnTo>
                  <a:lnTo>
                    <a:pt x="1512251" y="2139964"/>
                  </a:lnTo>
                  <a:lnTo>
                    <a:pt x="1553067" y="2122715"/>
                  </a:lnTo>
                  <a:lnTo>
                    <a:pt x="1590341" y="2099581"/>
                  </a:lnTo>
                  <a:lnTo>
                    <a:pt x="1623487" y="2071149"/>
                  </a:lnTo>
                  <a:lnTo>
                    <a:pt x="1651919" y="2038003"/>
                  </a:lnTo>
                  <a:lnTo>
                    <a:pt x="1675052" y="2000729"/>
                  </a:lnTo>
                  <a:lnTo>
                    <a:pt x="1692301" y="1959914"/>
                  </a:lnTo>
                  <a:lnTo>
                    <a:pt x="1703080" y="1916142"/>
                  </a:lnTo>
                  <a:lnTo>
                    <a:pt x="1706803" y="1869998"/>
                  </a:lnTo>
                  <a:lnTo>
                    <a:pt x="1706803" y="284467"/>
                  </a:lnTo>
                  <a:lnTo>
                    <a:pt x="1703080" y="238324"/>
                  </a:lnTo>
                  <a:lnTo>
                    <a:pt x="1692301" y="194551"/>
                  </a:lnTo>
                  <a:lnTo>
                    <a:pt x="1675052" y="153736"/>
                  </a:lnTo>
                  <a:lnTo>
                    <a:pt x="1651919" y="116462"/>
                  </a:lnTo>
                  <a:lnTo>
                    <a:pt x="1623487" y="83316"/>
                  </a:lnTo>
                  <a:lnTo>
                    <a:pt x="1590341" y="54884"/>
                  </a:lnTo>
                  <a:lnTo>
                    <a:pt x="1553067" y="31750"/>
                  </a:lnTo>
                  <a:lnTo>
                    <a:pt x="1512251" y="14501"/>
                  </a:lnTo>
                  <a:lnTo>
                    <a:pt x="1468479" y="3723"/>
                  </a:lnTo>
                  <a:lnTo>
                    <a:pt x="1422336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8392" y="2267216"/>
              <a:ext cx="1706880" cy="2154555"/>
            </a:xfrm>
            <a:custGeom>
              <a:avLst/>
              <a:gdLst/>
              <a:ahLst/>
              <a:cxnLst/>
              <a:rect l="l" t="t" r="r" b="b"/>
              <a:pathLst>
                <a:path w="1706879" h="2154554">
                  <a:moveTo>
                    <a:pt x="0" y="284474"/>
                  </a:moveTo>
                  <a:lnTo>
                    <a:pt x="3723" y="238330"/>
                  </a:lnTo>
                  <a:lnTo>
                    <a:pt x="14502" y="194558"/>
                  </a:lnTo>
                  <a:lnTo>
                    <a:pt x="31752" y="153741"/>
                  </a:lnTo>
                  <a:lnTo>
                    <a:pt x="54887" y="116467"/>
                  </a:lnTo>
                  <a:lnTo>
                    <a:pt x="83320" y="83320"/>
                  </a:lnTo>
                  <a:lnTo>
                    <a:pt x="116467" y="54886"/>
                  </a:lnTo>
                  <a:lnTo>
                    <a:pt x="153742" y="31752"/>
                  </a:lnTo>
                  <a:lnTo>
                    <a:pt x="194558" y="14502"/>
                  </a:lnTo>
                  <a:lnTo>
                    <a:pt x="238331" y="3723"/>
                  </a:lnTo>
                  <a:lnTo>
                    <a:pt x="284474" y="0"/>
                  </a:lnTo>
                  <a:lnTo>
                    <a:pt x="1422330" y="0"/>
                  </a:lnTo>
                  <a:lnTo>
                    <a:pt x="1468474" y="3723"/>
                  </a:lnTo>
                  <a:lnTo>
                    <a:pt x="1512247" y="14502"/>
                  </a:lnTo>
                  <a:lnTo>
                    <a:pt x="1553064" y="31752"/>
                  </a:lnTo>
                  <a:lnTo>
                    <a:pt x="1590339" y="54886"/>
                  </a:lnTo>
                  <a:lnTo>
                    <a:pt x="1623487" y="83320"/>
                  </a:lnTo>
                  <a:lnTo>
                    <a:pt x="1651921" y="116467"/>
                  </a:lnTo>
                  <a:lnTo>
                    <a:pt x="1675057" y="153741"/>
                  </a:lnTo>
                  <a:lnTo>
                    <a:pt x="1692307" y="194558"/>
                  </a:lnTo>
                  <a:lnTo>
                    <a:pt x="1703087" y="238330"/>
                  </a:lnTo>
                  <a:lnTo>
                    <a:pt x="1706810" y="284474"/>
                  </a:lnTo>
                  <a:lnTo>
                    <a:pt x="1706810" y="1870001"/>
                  </a:lnTo>
                  <a:lnTo>
                    <a:pt x="1703087" y="1916144"/>
                  </a:lnTo>
                  <a:lnTo>
                    <a:pt x="1692307" y="1959917"/>
                  </a:lnTo>
                  <a:lnTo>
                    <a:pt x="1675057" y="2000734"/>
                  </a:lnTo>
                  <a:lnTo>
                    <a:pt x="1651921" y="2038009"/>
                  </a:lnTo>
                  <a:lnTo>
                    <a:pt x="1623487" y="2071157"/>
                  </a:lnTo>
                  <a:lnTo>
                    <a:pt x="1590339" y="2099591"/>
                  </a:lnTo>
                  <a:lnTo>
                    <a:pt x="1553064" y="2122727"/>
                  </a:lnTo>
                  <a:lnTo>
                    <a:pt x="1512247" y="2139977"/>
                  </a:lnTo>
                  <a:lnTo>
                    <a:pt x="1468474" y="2150757"/>
                  </a:lnTo>
                  <a:lnTo>
                    <a:pt x="1422330" y="2154481"/>
                  </a:lnTo>
                  <a:lnTo>
                    <a:pt x="284474" y="2154481"/>
                  </a:lnTo>
                  <a:lnTo>
                    <a:pt x="238331" y="2150757"/>
                  </a:lnTo>
                  <a:lnTo>
                    <a:pt x="194558" y="2139977"/>
                  </a:lnTo>
                  <a:lnTo>
                    <a:pt x="153742" y="2122727"/>
                  </a:lnTo>
                  <a:lnTo>
                    <a:pt x="116467" y="2099591"/>
                  </a:lnTo>
                  <a:lnTo>
                    <a:pt x="83320" y="2071157"/>
                  </a:lnTo>
                  <a:lnTo>
                    <a:pt x="54887" y="2038009"/>
                  </a:lnTo>
                  <a:lnTo>
                    <a:pt x="31752" y="2000734"/>
                  </a:lnTo>
                  <a:lnTo>
                    <a:pt x="14502" y="1959917"/>
                  </a:lnTo>
                  <a:lnTo>
                    <a:pt x="3723" y="1916144"/>
                  </a:lnTo>
                  <a:lnTo>
                    <a:pt x="0" y="1870001"/>
                  </a:lnTo>
                  <a:lnTo>
                    <a:pt x="0" y="2844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72796" y="2364740"/>
            <a:ext cx="1238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Container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21780" y="2885287"/>
            <a:ext cx="469900" cy="1018540"/>
            <a:chOff x="6521780" y="2885287"/>
            <a:chExt cx="469900" cy="1018540"/>
          </a:xfrm>
        </p:grpSpPr>
        <p:sp>
          <p:nvSpPr>
            <p:cNvPr id="20" name="object 20"/>
            <p:cNvSpPr/>
            <p:nvPr/>
          </p:nvSpPr>
          <p:spPr>
            <a:xfrm>
              <a:off x="6528130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1000" y="0"/>
                  </a:moveTo>
                  <a:lnTo>
                    <a:pt x="76200" y="0"/>
                  </a:ln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7" y="959296"/>
                  </a:lnTo>
                  <a:lnTo>
                    <a:pt x="22317" y="983518"/>
                  </a:lnTo>
                  <a:lnTo>
                    <a:pt x="46537" y="999850"/>
                  </a:lnTo>
                  <a:lnTo>
                    <a:pt x="76200" y="1005840"/>
                  </a:lnTo>
                  <a:lnTo>
                    <a:pt x="381000" y="1005840"/>
                  </a:lnTo>
                  <a:lnTo>
                    <a:pt x="410656" y="999850"/>
                  </a:lnTo>
                  <a:lnTo>
                    <a:pt x="434878" y="983518"/>
                  </a:lnTo>
                  <a:lnTo>
                    <a:pt x="451210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0" y="46537"/>
                  </a:lnTo>
                  <a:lnTo>
                    <a:pt x="434878" y="22317"/>
                  </a:lnTo>
                  <a:lnTo>
                    <a:pt x="410656" y="598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28130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0743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32243" y="2885287"/>
            <a:ext cx="469900" cy="1018540"/>
            <a:chOff x="7232243" y="2885287"/>
            <a:chExt cx="469900" cy="1018540"/>
          </a:xfrm>
        </p:grpSpPr>
        <p:sp>
          <p:nvSpPr>
            <p:cNvPr id="24" name="object 24"/>
            <p:cNvSpPr/>
            <p:nvPr/>
          </p:nvSpPr>
          <p:spPr>
            <a:xfrm>
              <a:off x="7238593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380987" y="0"/>
                  </a:moveTo>
                  <a:lnTo>
                    <a:pt x="76200" y="0"/>
                  </a:ln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0" y="929640"/>
                  </a:lnTo>
                  <a:lnTo>
                    <a:pt x="5987" y="959296"/>
                  </a:lnTo>
                  <a:lnTo>
                    <a:pt x="22317" y="983518"/>
                  </a:lnTo>
                  <a:lnTo>
                    <a:pt x="46537" y="999850"/>
                  </a:lnTo>
                  <a:lnTo>
                    <a:pt x="76200" y="1005840"/>
                  </a:lnTo>
                  <a:lnTo>
                    <a:pt x="380987" y="1005840"/>
                  </a:lnTo>
                  <a:lnTo>
                    <a:pt x="410651" y="999850"/>
                  </a:lnTo>
                  <a:lnTo>
                    <a:pt x="434876" y="983518"/>
                  </a:lnTo>
                  <a:lnTo>
                    <a:pt x="451210" y="959296"/>
                  </a:lnTo>
                  <a:lnTo>
                    <a:pt x="457200" y="929640"/>
                  </a:lnTo>
                  <a:lnTo>
                    <a:pt x="457200" y="76200"/>
                  </a:lnTo>
                  <a:lnTo>
                    <a:pt x="451210" y="46537"/>
                  </a:lnTo>
                  <a:lnTo>
                    <a:pt x="434876" y="22317"/>
                  </a:lnTo>
                  <a:lnTo>
                    <a:pt x="410651" y="5987"/>
                  </a:lnTo>
                  <a:lnTo>
                    <a:pt x="38098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8593" y="2891637"/>
              <a:ext cx="457200" cy="1005840"/>
            </a:xfrm>
            <a:custGeom>
              <a:avLst/>
              <a:gdLst/>
              <a:ahLst/>
              <a:cxnLst/>
              <a:rect l="l" t="t" r="r" b="b"/>
              <a:pathLst>
                <a:path w="457200" h="1005839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0998" y="0"/>
                  </a:lnTo>
                  <a:lnTo>
                    <a:pt x="410659" y="5988"/>
                  </a:lnTo>
                  <a:lnTo>
                    <a:pt x="434881" y="22318"/>
                  </a:lnTo>
                  <a:lnTo>
                    <a:pt x="451211" y="46540"/>
                  </a:lnTo>
                  <a:lnTo>
                    <a:pt x="457200" y="76201"/>
                  </a:lnTo>
                  <a:lnTo>
                    <a:pt x="457200" y="929639"/>
                  </a:lnTo>
                  <a:lnTo>
                    <a:pt x="451211" y="959300"/>
                  </a:lnTo>
                  <a:lnTo>
                    <a:pt x="434881" y="983521"/>
                  </a:lnTo>
                  <a:lnTo>
                    <a:pt x="410659" y="999852"/>
                  </a:lnTo>
                  <a:lnTo>
                    <a:pt x="380998" y="1005840"/>
                  </a:lnTo>
                  <a:lnTo>
                    <a:pt x="76201" y="1005840"/>
                  </a:lnTo>
                  <a:lnTo>
                    <a:pt x="46540" y="999852"/>
                  </a:lnTo>
                  <a:lnTo>
                    <a:pt x="22318" y="983521"/>
                  </a:lnTo>
                  <a:lnTo>
                    <a:pt x="5988" y="959300"/>
                  </a:lnTo>
                  <a:lnTo>
                    <a:pt x="0" y="929639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01205" y="2989579"/>
            <a:ext cx="334645" cy="809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ces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4338" y="4499190"/>
            <a:ext cx="6346190" cy="0"/>
          </a:xfrm>
          <a:custGeom>
            <a:avLst/>
            <a:gdLst/>
            <a:ahLst/>
            <a:cxnLst/>
            <a:rect l="l" t="t" r="r" b="b"/>
            <a:pathLst>
              <a:path w="6346190">
                <a:moveTo>
                  <a:pt x="0" y="0"/>
                </a:moveTo>
                <a:lnTo>
                  <a:pt x="6345653" y="1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77223" y="4028947"/>
            <a:ext cx="1158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rebuchet MS"/>
                <a:cs typeface="Trebuchet MS"/>
              </a:rPr>
              <a:t>User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97911" y="4662932"/>
            <a:ext cx="1340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0" dirty="0">
                <a:latin typeface="Trebuchet MS"/>
                <a:cs typeface="Trebuchet MS"/>
              </a:rPr>
              <a:t>Kernel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mode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34446" y="3960444"/>
            <a:ext cx="1199515" cy="386080"/>
            <a:chOff x="4534446" y="3960444"/>
            <a:chExt cx="1199515" cy="386080"/>
          </a:xfrm>
        </p:grpSpPr>
        <p:sp>
          <p:nvSpPr>
            <p:cNvPr id="31" name="object 31"/>
            <p:cNvSpPr/>
            <p:nvPr/>
          </p:nvSpPr>
          <p:spPr>
            <a:xfrm>
              <a:off x="4540796" y="3966794"/>
              <a:ext cx="1186815" cy="373380"/>
            </a:xfrm>
            <a:custGeom>
              <a:avLst/>
              <a:gdLst/>
              <a:ahLst/>
              <a:cxnLst/>
              <a:rect l="l" t="t" r="r" b="b"/>
              <a:pathLst>
                <a:path w="1186814" h="373379">
                  <a:moveTo>
                    <a:pt x="1124203" y="0"/>
                  </a:moveTo>
                  <a:lnTo>
                    <a:pt x="62179" y="0"/>
                  </a:lnTo>
                  <a:lnTo>
                    <a:pt x="37976" y="4886"/>
                  </a:lnTo>
                  <a:lnTo>
                    <a:pt x="18211" y="18211"/>
                  </a:lnTo>
                  <a:lnTo>
                    <a:pt x="4886" y="37976"/>
                  </a:lnTo>
                  <a:lnTo>
                    <a:pt x="0" y="62179"/>
                  </a:lnTo>
                  <a:lnTo>
                    <a:pt x="0" y="310883"/>
                  </a:lnTo>
                  <a:lnTo>
                    <a:pt x="4886" y="335078"/>
                  </a:lnTo>
                  <a:lnTo>
                    <a:pt x="18211" y="354839"/>
                  </a:lnTo>
                  <a:lnTo>
                    <a:pt x="37976" y="368163"/>
                  </a:lnTo>
                  <a:lnTo>
                    <a:pt x="62179" y="373049"/>
                  </a:lnTo>
                  <a:lnTo>
                    <a:pt x="1124203" y="373049"/>
                  </a:lnTo>
                  <a:lnTo>
                    <a:pt x="1148399" y="368163"/>
                  </a:lnTo>
                  <a:lnTo>
                    <a:pt x="1168160" y="354839"/>
                  </a:lnTo>
                  <a:lnTo>
                    <a:pt x="1181484" y="335078"/>
                  </a:lnTo>
                  <a:lnTo>
                    <a:pt x="1186370" y="310883"/>
                  </a:lnTo>
                  <a:lnTo>
                    <a:pt x="1186370" y="62179"/>
                  </a:lnTo>
                  <a:lnTo>
                    <a:pt x="1181484" y="37976"/>
                  </a:lnTo>
                  <a:lnTo>
                    <a:pt x="1168160" y="18211"/>
                  </a:lnTo>
                  <a:lnTo>
                    <a:pt x="1148399" y="4886"/>
                  </a:lnTo>
                  <a:lnTo>
                    <a:pt x="112420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40796" y="3966794"/>
              <a:ext cx="1186815" cy="373380"/>
            </a:xfrm>
            <a:custGeom>
              <a:avLst/>
              <a:gdLst/>
              <a:ahLst/>
              <a:cxnLst/>
              <a:rect l="l" t="t" r="r" b="b"/>
              <a:pathLst>
                <a:path w="1186814" h="373379">
                  <a:moveTo>
                    <a:pt x="0" y="62176"/>
                  </a:moveTo>
                  <a:lnTo>
                    <a:pt x="4886" y="37974"/>
                  </a:lnTo>
                  <a:lnTo>
                    <a:pt x="18211" y="18211"/>
                  </a:lnTo>
                  <a:lnTo>
                    <a:pt x="37974" y="4886"/>
                  </a:lnTo>
                  <a:lnTo>
                    <a:pt x="62176" y="0"/>
                  </a:lnTo>
                  <a:lnTo>
                    <a:pt x="1124190" y="0"/>
                  </a:lnTo>
                  <a:lnTo>
                    <a:pt x="1148393" y="4886"/>
                  </a:lnTo>
                  <a:lnTo>
                    <a:pt x="1168158" y="18211"/>
                  </a:lnTo>
                  <a:lnTo>
                    <a:pt x="1181484" y="37974"/>
                  </a:lnTo>
                  <a:lnTo>
                    <a:pt x="1186370" y="62176"/>
                  </a:lnTo>
                  <a:lnTo>
                    <a:pt x="1186370" y="310873"/>
                  </a:lnTo>
                  <a:lnTo>
                    <a:pt x="1181484" y="335075"/>
                  </a:lnTo>
                  <a:lnTo>
                    <a:pt x="1168158" y="354838"/>
                  </a:lnTo>
                  <a:lnTo>
                    <a:pt x="1148393" y="368163"/>
                  </a:lnTo>
                  <a:lnTo>
                    <a:pt x="1124190" y="373050"/>
                  </a:lnTo>
                  <a:lnTo>
                    <a:pt x="62176" y="373050"/>
                  </a:lnTo>
                  <a:lnTo>
                    <a:pt x="37974" y="368163"/>
                  </a:lnTo>
                  <a:lnTo>
                    <a:pt x="18211" y="354838"/>
                  </a:lnTo>
                  <a:lnTo>
                    <a:pt x="4886" y="335075"/>
                  </a:lnTo>
                  <a:lnTo>
                    <a:pt x="0" y="310873"/>
                  </a:lnTo>
                  <a:lnTo>
                    <a:pt x="0" y="621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669320" y="3989323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OS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21780" y="3960444"/>
            <a:ext cx="1201420" cy="387985"/>
            <a:chOff x="6521780" y="3960444"/>
            <a:chExt cx="1201420" cy="387985"/>
          </a:xfrm>
        </p:grpSpPr>
        <p:sp>
          <p:nvSpPr>
            <p:cNvPr id="35" name="object 35"/>
            <p:cNvSpPr/>
            <p:nvPr/>
          </p:nvSpPr>
          <p:spPr>
            <a:xfrm>
              <a:off x="6528130" y="3966794"/>
              <a:ext cx="1188720" cy="375285"/>
            </a:xfrm>
            <a:custGeom>
              <a:avLst/>
              <a:gdLst/>
              <a:ahLst/>
              <a:cxnLst/>
              <a:rect l="l" t="t" r="r" b="b"/>
              <a:pathLst>
                <a:path w="1188720" h="375285">
                  <a:moveTo>
                    <a:pt x="1126236" y="0"/>
                  </a:moveTo>
                  <a:lnTo>
                    <a:pt x="62484" y="0"/>
                  </a:lnTo>
                  <a:lnTo>
                    <a:pt x="38163" y="4910"/>
                  </a:lnTo>
                  <a:lnTo>
                    <a:pt x="18302" y="18302"/>
                  </a:lnTo>
                  <a:lnTo>
                    <a:pt x="4910" y="38163"/>
                  </a:lnTo>
                  <a:lnTo>
                    <a:pt x="0" y="62483"/>
                  </a:lnTo>
                  <a:lnTo>
                    <a:pt x="0" y="312419"/>
                  </a:lnTo>
                  <a:lnTo>
                    <a:pt x="4910" y="336745"/>
                  </a:lnTo>
                  <a:lnTo>
                    <a:pt x="18302" y="356606"/>
                  </a:lnTo>
                  <a:lnTo>
                    <a:pt x="38163" y="369995"/>
                  </a:lnTo>
                  <a:lnTo>
                    <a:pt x="62484" y="374904"/>
                  </a:lnTo>
                  <a:lnTo>
                    <a:pt x="1126236" y="374904"/>
                  </a:lnTo>
                  <a:lnTo>
                    <a:pt x="1150556" y="369995"/>
                  </a:lnTo>
                  <a:lnTo>
                    <a:pt x="1170417" y="356606"/>
                  </a:lnTo>
                  <a:lnTo>
                    <a:pt x="1183809" y="336745"/>
                  </a:lnTo>
                  <a:lnTo>
                    <a:pt x="1188720" y="312419"/>
                  </a:lnTo>
                  <a:lnTo>
                    <a:pt x="1188720" y="62483"/>
                  </a:lnTo>
                  <a:lnTo>
                    <a:pt x="1183809" y="38163"/>
                  </a:lnTo>
                  <a:lnTo>
                    <a:pt x="1170417" y="18302"/>
                  </a:lnTo>
                  <a:lnTo>
                    <a:pt x="1150556" y="4910"/>
                  </a:lnTo>
                  <a:lnTo>
                    <a:pt x="11262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28130" y="3966794"/>
              <a:ext cx="1188720" cy="375285"/>
            </a:xfrm>
            <a:custGeom>
              <a:avLst/>
              <a:gdLst/>
              <a:ahLst/>
              <a:cxnLst/>
              <a:rect l="l" t="t" r="r" b="b"/>
              <a:pathLst>
                <a:path w="1188720" h="375285">
                  <a:moveTo>
                    <a:pt x="0" y="62484"/>
                  </a:moveTo>
                  <a:lnTo>
                    <a:pt x="4910" y="38162"/>
                  </a:lnTo>
                  <a:lnTo>
                    <a:pt x="18301" y="18301"/>
                  </a:lnTo>
                  <a:lnTo>
                    <a:pt x="38162" y="4910"/>
                  </a:lnTo>
                  <a:lnTo>
                    <a:pt x="62484" y="0"/>
                  </a:lnTo>
                  <a:lnTo>
                    <a:pt x="1126240" y="0"/>
                  </a:lnTo>
                  <a:lnTo>
                    <a:pt x="1150557" y="4910"/>
                  </a:lnTo>
                  <a:lnTo>
                    <a:pt x="1170418" y="18301"/>
                  </a:lnTo>
                  <a:lnTo>
                    <a:pt x="1183809" y="38162"/>
                  </a:lnTo>
                  <a:lnTo>
                    <a:pt x="1188720" y="62484"/>
                  </a:lnTo>
                  <a:lnTo>
                    <a:pt x="1188720" y="312419"/>
                  </a:lnTo>
                  <a:lnTo>
                    <a:pt x="1183809" y="336741"/>
                  </a:lnTo>
                  <a:lnTo>
                    <a:pt x="1170418" y="356602"/>
                  </a:lnTo>
                  <a:lnTo>
                    <a:pt x="1150557" y="369993"/>
                  </a:lnTo>
                  <a:lnTo>
                    <a:pt x="1126240" y="374904"/>
                  </a:lnTo>
                  <a:lnTo>
                    <a:pt x="62484" y="374904"/>
                  </a:lnTo>
                  <a:lnTo>
                    <a:pt x="38162" y="369993"/>
                  </a:lnTo>
                  <a:lnTo>
                    <a:pt x="18301" y="356602"/>
                  </a:lnTo>
                  <a:lnTo>
                    <a:pt x="4910" y="336741"/>
                  </a:lnTo>
                  <a:lnTo>
                    <a:pt x="0" y="312419"/>
                  </a:lnTo>
                  <a:lnTo>
                    <a:pt x="0" y="624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657822" y="3989323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OS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37977" y="4608893"/>
            <a:ext cx="3716654" cy="382270"/>
            <a:chOff x="4237977" y="4608893"/>
            <a:chExt cx="3716654" cy="382270"/>
          </a:xfrm>
        </p:grpSpPr>
        <p:sp>
          <p:nvSpPr>
            <p:cNvPr id="39" name="object 39"/>
            <p:cNvSpPr/>
            <p:nvPr/>
          </p:nvSpPr>
          <p:spPr>
            <a:xfrm>
              <a:off x="4244327" y="4615243"/>
              <a:ext cx="3703954" cy="369570"/>
            </a:xfrm>
            <a:custGeom>
              <a:avLst/>
              <a:gdLst/>
              <a:ahLst/>
              <a:cxnLst/>
              <a:rect l="l" t="t" r="r" b="b"/>
              <a:pathLst>
                <a:path w="3703954" h="369570">
                  <a:moveTo>
                    <a:pt x="3641813" y="0"/>
                  </a:moveTo>
                  <a:lnTo>
                    <a:pt x="61531" y="0"/>
                  </a:lnTo>
                  <a:lnTo>
                    <a:pt x="37579" y="4835"/>
                  </a:lnTo>
                  <a:lnTo>
                    <a:pt x="18021" y="18021"/>
                  </a:lnTo>
                  <a:lnTo>
                    <a:pt x="4835" y="37579"/>
                  </a:lnTo>
                  <a:lnTo>
                    <a:pt x="0" y="61531"/>
                  </a:lnTo>
                  <a:lnTo>
                    <a:pt x="0" y="307670"/>
                  </a:lnTo>
                  <a:lnTo>
                    <a:pt x="4835" y="331623"/>
                  </a:lnTo>
                  <a:lnTo>
                    <a:pt x="18021" y="351186"/>
                  </a:lnTo>
                  <a:lnTo>
                    <a:pt x="37579" y="364377"/>
                  </a:lnTo>
                  <a:lnTo>
                    <a:pt x="61531" y="369214"/>
                  </a:lnTo>
                  <a:lnTo>
                    <a:pt x="3641813" y="369214"/>
                  </a:lnTo>
                  <a:lnTo>
                    <a:pt x="3665765" y="364377"/>
                  </a:lnTo>
                  <a:lnTo>
                    <a:pt x="3685324" y="351186"/>
                  </a:lnTo>
                  <a:lnTo>
                    <a:pt x="3698510" y="331623"/>
                  </a:lnTo>
                  <a:lnTo>
                    <a:pt x="3703345" y="307670"/>
                  </a:lnTo>
                  <a:lnTo>
                    <a:pt x="3703345" y="61531"/>
                  </a:lnTo>
                  <a:lnTo>
                    <a:pt x="3698510" y="37579"/>
                  </a:lnTo>
                  <a:lnTo>
                    <a:pt x="3685324" y="18021"/>
                  </a:lnTo>
                  <a:lnTo>
                    <a:pt x="3665765" y="4835"/>
                  </a:lnTo>
                  <a:lnTo>
                    <a:pt x="364181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44327" y="4615243"/>
              <a:ext cx="3703954" cy="369570"/>
            </a:xfrm>
            <a:custGeom>
              <a:avLst/>
              <a:gdLst/>
              <a:ahLst/>
              <a:cxnLst/>
              <a:rect l="l" t="t" r="r" b="b"/>
              <a:pathLst>
                <a:path w="3703954" h="369570">
                  <a:moveTo>
                    <a:pt x="0" y="61536"/>
                  </a:moveTo>
                  <a:lnTo>
                    <a:pt x="4835" y="37583"/>
                  </a:lnTo>
                  <a:lnTo>
                    <a:pt x="18023" y="18023"/>
                  </a:lnTo>
                  <a:lnTo>
                    <a:pt x="37583" y="4835"/>
                  </a:lnTo>
                  <a:lnTo>
                    <a:pt x="61536" y="0"/>
                  </a:lnTo>
                  <a:lnTo>
                    <a:pt x="3641822" y="0"/>
                  </a:lnTo>
                  <a:lnTo>
                    <a:pt x="3665771" y="4835"/>
                  </a:lnTo>
                  <a:lnTo>
                    <a:pt x="3685329" y="18023"/>
                  </a:lnTo>
                  <a:lnTo>
                    <a:pt x="3698516" y="37583"/>
                  </a:lnTo>
                  <a:lnTo>
                    <a:pt x="3703352" y="61536"/>
                  </a:lnTo>
                  <a:lnTo>
                    <a:pt x="3703352" y="307678"/>
                  </a:lnTo>
                  <a:lnTo>
                    <a:pt x="3698516" y="331631"/>
                  </a:lnTo>
                  <a:lnTo>
                    <a:pt x="3685329" y="351191"/>
                  </a:lnTo>
                  <a:lnTo>
                    <a:pt x="3665771" y="364379"/>
                  </a:lnTo>
                  <a:lnTo>
                    <a:pt x="3641822" y="369215"/>
                  </a:lnTo>
                  <a:lnTo>
                    <a:pt x="61536" y="369215"/>
                  </a:lnTo>
                  <a:lnTo>
                    <a:pt x="37583" y="364379"/>
                  </a:lnTo>
                  <a:lnTo>
                    <a:pt x="18023" y="351191"/>
                  </a:lnTo>
                  <a:lnTo>
                    <a:pt x="4835" y="331631"/>
                  </a:lnTo>
                  <a:lnTo>
                    <a:pt x="0" y="307678"/>
                  </a:lnTo>
                  <a:lnTo>
                    <a:pt x="0" y="615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481916" y="4586732"/>
            <a:ext cx="122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Trebuchet MS"/>
                <a:cs typeface="Trebuchet MS"/>
              </a:rPr>
              <a:t>Exokernel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1227</Words>
  <Application>Microsoft Office PowerPoint</Application>
  <PresentationFormat>宽屏</PresentationFormat>
  <Paragraphs>519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Arial</vt:lpstr>
      <vt:lpstr>Calibri</vt:lpstr>
      <vt:lpstr>Courier New</vt:lpstr>
      <vt:lpstr>Times New Roman</vt:lpstr>
      <vt:lpstr>Trebuchet MS</vt:lpstr>
      <vt:lpstr>Office Theme</vt:lpstr>
      <vt:lpstr>X-Containers: Breaking Down Barriers  to Improve Performance and Isolation  of Cloud-Native Containers</vt:lpstr>
      <vt:lpstr>Software Containers</vt:lpstr>
      <vt:lpstr>Cloud-Native Container Platforms</vt:lpstr>
      <vt:lpstr>Cloud-Native Container Platforms</vt:lpstr>
      <vt:lpstr>The Problem</vt:lpstr>
      <vt:lpstr>Existing Solutions</vt:lpstr>
      <vt:lpstr>X-Containers achieve</vt:lpstr>
      <vt:lpstr>X-Containers</vt:lpstr>
      <vt:lpstr>X-Containers</vt:lpstr>
      <vt:lpstr>X-Containers</vt:lpstr>
      <vt:lpstr>X-Containers</vt:lpstr>
      <vt:lpstr>X-Containers</vt:lpstr>
      <vt:lpstr>Threat Model and Design Trade-offs</vt:lpstr>
      <vt:lpstr>Implementation</vt:lpstr>
      <vt:lpstr>Optimizing System Calls</vt:lpstr>
      <vt:lpstr>Evaluation Setup</vt:lpstr>
      <vt:lpstr>System Call Performance</vt:lpstr>
      <vt:lpstr>Real Application Performance</vt:lpstr>
      <vt:lpstr>Spawning Time and Memory Footprint</vt:lpstr>
      <vt:lpstr>More Evaluations in the Paper</vt:lpstr>
      <vt:lpstr>Conclusion</vt:lpstr>
      <vt:lpstr>Backup Slides</vt:lpstr>
      <vt:lpstr>Pros and Cons of the X-Container Architecture</vt:lpstr>
      <vt:lpstr>Comparing Isolation Boundaries</vt:lpstr>
      <vt:lpstr>Automatic Binary Optimization Module  (ABOM) 00000000000eb6a0 &lt; read&gt;:</vt:lpstr>
      <vt:lpstr>The Exokernel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x-container-asplos19-public</dc:title>
  <cp:lastModifiedBy>HP</cp:lastModifiedBy>
  <cp:revision>6</cp:revision>
  <dcterms:created xsi:type="dcterms:W3CDTF">2021-03-25T07:27:13Z</dcterms:created>
  <dcterms:modified xsi:type="dcterms:W3CDTF">2021-03-27T05:10:18Z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2021-03-25T00:00:00Z</vt:filetime>
  </property>
</Properties>
</file>