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221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94F6B-3D08-8B21-AAAE-9A9EB01A0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1B5D0A-4A2E-C238-B02C-47B5B97B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E7692-B823-7E0D-3D43-34A10669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D0DA96-6C37-3119-AF5E-02CF652A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90CAC2-1964-75CD-B6C8-804F3B7A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13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906F3-94E2-41AE-98F5-1365A13A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ACEC9A-0BBC-83D1-C0A8-1EB1C1E1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961670-37B5-60EB-9BBC-1FE56DBD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699047-3F97-F9E3-3B0D-A93B4346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867D48-CDFE-0BF4-A730-2A1880FF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0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B3AE7D-07A2-87A6-901B-3C93F9EF0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30445C-E717-3E63-91B4-09C4DAB0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5169AF-FEA7-A33A-78D2-E1360105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6006CC-580B-9451-FAD9-2C9BDF13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2FFFE-E1C2-9B0B-7AFF-9578ABEB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25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04774-80A8-DF38-A52D-2C9497A9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A2CBD-8D24-5C46-D08F-7AAF4F85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2442E9-F082-6EA9-ADA9-162966E5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ACD4A4-9ABE-4F75-D856-81685997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7D9712-883B-6CEB-DD38-4E74585A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55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1215E-EC42-53C7-4F8A-E1762AA8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9ECF57-5C04-E716-E6ED-C7E78335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3EBA5-3881-1064-0B66-BB77FA8F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A6F0C8-C6A7-9D3E-F6B0-0A7716E8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20D-8EFC-D728-23E3-21F22F52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31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D9314-9A6A-EF7F-14EB-2A4F70E7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924A6-CBBD-3FC4-D711-974B65F7D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884E27-B1F0-7CE5-44FF-98DF29FC1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D51002-C4C9-E157-1C44-2730CCA1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CD02C7-8C4C-5212-BF4A-733CEAC2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614521-50A9-2EB7-3A43-8E8578C5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43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00F796-4DE5-A644-80AE-6558C5FF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ABF8AC-2C59-9277-6BFF-2DBF7BCC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B2B802-2157-6DE0-B097-D7F43D54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7CF7FA7-8831-CFF4-25EE-537C6ACD0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8D7912-F274-8880-BDE0-756AA3A22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006DD2-D148-2669-FE67-3B886D8C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3B5175-1A51-3F7B-87E9-2901ECCB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53E374-A178-F470-8F1D-B63D7426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79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BDCFF-5146-333B-1009-937A9A1F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DB7550-69E1-9848-FFB9-FF6590F1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AED9A5-8A95-EDB1-3A43-AE3DD493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B0AD6D9-FE0A-D216-F912-7D2D098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054617-4B0B-4E73-8027-6C076604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5DEBBB-34B9-0704-0867-732B2C2C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22DCEC-72C7-0A4F-381A-99076AA7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09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9B5823-7673-BA69-A0D3-D1F01D14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DF903-9061-3E56-4D06-F798C61EE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A07143-3B5B-B93C-4F6E-697D3D66F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5355E9-B384-E9AF-8CF7-1343A709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9D35FB-BFF9-7A09-49B4-94EF8880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10725C-E1EF-A537-101F-1F23E1FB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2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2465-AFCE-0490-F91E-7A4DDA6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6FA1B9-E8E0-6115-9790-B5C28048A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925747-51A8-A0A1-1B86-E8E8E83B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9D84E7-3479-3F24-84DE-9F256450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A88A6B-4342-BA66-B457-9DEC8010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8691F2-944D-704C-EE01-3358E684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66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EAE14E-1E39-E4F2-3337-ABFD4EE5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B17860-B354-8A70-B02F-1649A0D4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A1802-A3BA-15CC-7573-6175B7CD5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1C467-86B3-409D-9B55-785EFD0A1F28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1305AB-A91D-3FFB-A58C-98E82B782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71C60-144F-0F57-EAF1-337AF1333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7EFC5-2173-49AB-835F-7B9AFAD5A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56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21AD-76C1-B126-522B-3485C9718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F5C503-6C03-4BEF-F954-AADB09FB2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85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2ACEAD-17A9-B607-B2D3-F89908FE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573"/>
            <a:ext cx="12192000" cy="23379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3EA4A2-32C4-74C8-E938-17131F9515D1}"/>
              </a:ext>
            </a:extLst>
          </p:cNvPr>
          <p:cNvSpPr/>
          <p:nvPr/>
        </p:nvSpPr>
        <p:spPr>
          <a:xfrm>
            <a:off x="0" y="1640573"/>
            <a:ext cx="12192000" cy="2337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51BA7A-05C7-2C87-2355-7A60F8F99A98}"/>
              </a:ext>
            </a:extLst>
          </p:cNvPr>
          <p:cNvSpPr txBox="1"/>
          <p:nvPr/>
        </p:nvSpPr>
        <p:spPr>
          <a:xfrm>
            <a:off x="1592825" y="1178908"/>
            <a:ext cx="77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027BE6-BB65-C6C4-6265-8D1BD01C98E1}"/>
              </a:ext>
            </a:extLst>
          </p:cNvPr>
          <p:cNvSpPr/>
          <p:nvPr/>
        </p:nvSpPr>
        <p:spPr>
          <a:xfrm>
            <a:off x="108155" y="2300748"/>
            <a:ext cx="11965858" cy="162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6B4A14-0767-D80F-8FDD-0A9872494457}"/>
              </a:ext>
            </a:extLst>
          </p:cNvPr>
          <p:cNvSpPr/>
          <p:nvPr/>
        </p:nvSpPr>
        <p:spPr>
          <a:xfrm>
            <a:off x="108155" y="1783593"/>
            <a:ext cx="11965858" cy="4616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DEA279-3AB0-33EB-56F5-A12AD014E038}"/>
              </a:ext>
            </a:extLst>
          </p:cNvPr>
          <p:cNvSpPr txBox="1"/>
          <p:nvPr/>
        </p:nvSpPr>
        <p:spPr>
          <a:xfrm>
            <a:off x="10411012" y="178359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h1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298569-615E-9E9F-9DC1-CB9BDA879932}"/>
              </a:ext>
            </a:extLst>
          </p:cNvPr>
          <p:cNvSpPr txBox="1"/>
          <p:nvPr/>
        </p:nvSpPr>
        <p:spPr>
          <a:xfrm>
            <a:off x="10266293" y="2578733"/>
            <a:ext cx="809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F0"/>
                </a:solidFill>
              </a:rPr>
              <a:t>form</a:t>
            </a:r>
            <a:endParaRPr lang="zh-TW" altLang="en-US" sz="2400" dirty="0">
              <a:solidFill>
                <a:srgbClr val="00B0F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9216FF-AF55-51E4-DFF0-D0ACD1EA6DA7}"/>
              </a:ext>
            </a:extLst>
          </p:cNvPr>
          <p:cNvSpPr/>
          <p:nvPr/>
        </p:nvSpPr>
        <p:spPr>
          <a:xfrm>
            <a:off x="160021" y="2379406"/>
            <a:ext cx="10106272" cy="9340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253A9AF-1711-5E49-EF5F-72F99DA91278}"/>
              </a:ext>
            </a:extLst>
          </p:cNvPr>
          <p:cNvSpPr txBox="1"/>
          <p:nvPr/>
        </p:nvSpPr>
        <p:spPr>
          <a:xfrm>
            <a:off x="7943262" y="2349866"/>
            <a:ext cx="226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92D050"/>
                </a:solidFill>
              </a:rPr>
              <a:t>Lines-container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00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8B00543-F3AA-6E8E-C1E9-2411DC0C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0638"/>
            <a:ext cx="12192000" cy="31567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4B2A60C-8EDD-7F7E-BEDC-30AA9BDEF61D}"/>
              </a:ext>
            </a:extLst>
          </p:cNvPr>
          <p:cNvSpPr/>
          <p:nvPr/>
        </p:nvSpPr>
        <p:spPr>
          <a:xfrm>
            <a:off x="110860" y="2605548"/>
            <a:ext cx="10106272" cy="17108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D6848F-0FB7-94A3-277A-A5DB410EF64D}"/>
              </a:ext>
            </a:extLst>
          </p:cNvPr>
          <p:cNvSpPr txBox="1"/>
          <p:nvPr/>
        </p:nvSpPr>
        <p:spPr>
          <a:xfrm>
            <a:off x="7894101" y="2576008"/>
            <a:ext cx="226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92D050"/>
                </a:solidFill>
              </a:rPr>
              <a:t>Lines-container</a:t>
            </a:r>
            <a:endParaRPr lang="zh-TW" altLang="en-US" sz="2400" dirty="0">
              <a:solidFill>
                <a:srgbClr val="92D05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E6BD2E-DA00-A8AC-3678-844BB80EFE46}"/>
              </a:ext>
            </a:extLst>
          </p:cNvPr>
          <p:cNvSpPr/>
          <p:nvPr/>
        </p:nvSpPr>
        <p:spPr>
          <a:xfrm>
            <a:off x="110860" y="2703871"/>
            <a:ext cx="8934817" cy="7251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642E17-A0AD-DDC2-D5A0-273F7BBAEDAC}"/>
              </a:ext>
            </a:extLst>
          </p:cNvPr>
          <p:cNvSpPr/>
          <p:nvPr/>
        </p:nvSpPr>
        <p:spPr>
          <a:xfrm>
            <a:off x="110860" y="3485535"/>
            <a:ext cx="8934817" cy="7251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82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AA8D24-AC70-B6DE-B2EA-83BF232F3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" y="810101"/>
            <a:ext cx="8740877" cy="395572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544B0F3-8CB2-2910-CE0C-564732896295}"/>
              </a:ext>
            </a:extLst>
          </p:cNvPr>
          <p:cNvSpPr txBox="1"/>
          <p:nvPr/>
        </p:nvSpPr>
        <p:spPr>
          <a:xfrm>
            <a:off x="2520175" y="125270"/>
            <a:ext cx="438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chart.html (browser)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407F44-A902-7C91-318C-132B2D69321D}"/>
              </a:ext>
            </a:extLst>
          </p:cNvPr>
          <p:cNvSpPr txBox="1"/>
          <p:nvPr/>
        </p:nvSpPr>
        <p:spPr>
          <a:xfrm>
            <a:off x="6496181" y="3822528"/>
            <a:ext cx="237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使用者看到的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1D2F9FE-8798-02F9-F779-E2E930A853DD}"/>
              </a:ext>
            </a:extLst>
          </p:cNvPr>
          <p:cNvCxnSpPr>
            <a:cxnSpLocks/>
          </p:cNvCxnSpPr>
          <p:nvPr/>
        </p:nvCxnSpPr>
        <p:spPr>
          <a:xfrm flipV="1">
            <a:off x="2074606" y="2153265"/>
            <a:ext cx="0" cy="14063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5423F4-4FC0-67EC-5288-01ED8AFDC7A9}"/>
              </a:ext>
            </a:extLst>
          </p:cNvPr>
          <p:cNvSpPr txBox="1"/>
          <p:nvPr/>
        </p:nvSpPr>
        <p:spPr>
          <a:xfrm>
            <a:off x="864399" y="3559601"/>
            <a:ext cx="267239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發送一個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請求</a:t>
            </a:r>
            <a:endParaRPr lang="en-US" altLang="zh-TW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到伺服器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(flask)</a:t>
            </a:r>
            <a:endParaRPr lang="zh-TW" altLang="en-US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03A2E5B-80DE-859F-7771-8970C5827E1F}"/>
              </a:ext>
            </a:extLst>
          </p:cNvPr>
          <p:cNvSpPr txBox="1"/>
          <p:nvPr/>
        </p:nvSpPr>
        <p:spPr>
          <a:xfrm>
            <a:off x="363794" y="4965937"/>
            <a:ext cx="31730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會帶資訊的請求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827B288-F61E-2337-0CF5-9EAA0039914C}"/>
              </a:ext>
            </a:extLst>
          </p:cNvPr>
          <p:cNvSpPr txBox="1"/>
          <p:nvPr/>
        </p:nvSpPr>
        <p:spPr>
          <a:xfrm>
            <a:off x="363794" y="5427602"/>
            <a:ext cx="1396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 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8911684-A5C9-4FCB-7754-47990BF9D80F}"/>
              </a:ext>
            </a:extLst>
          </p:cNvPr>
          <p:cNvSpPr txBox="1"/>
          <p:nvPr/>
        </p:nvSpPr>
        <p:spPr>
          <a:xfrm>
            <a:off x="2200598" y="5427601"/>
            <a:ext cx="1396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 </a:t>
            </a:r>
          </a:p>
        </p:txBody>
      </p:sp>
      <p:sp>
        <p:nvSpPr>
          <p:cNvPr id="21" name="箭號: 左-右雙向 20">
            <a:extLst>
              <a:ext uri="{FF2B5EF4-FFF2-40B4-BE49-F238E27FC236}">
                <a16:creationId xmlns:a16="http://schemas.microsoft.com/office/drawing/2014/main" id="{5B1F3F94-818D-6296-CBD3-8738FE25E4A4}"/>
              </a:ext>
            </a:extLst>
          </p:cNvPr>
          <p:cNvSpPr/>
          <p:nvPr/>
        </p:nvSpPr>
        <p:spPr>
          <a:xfrm>
            <a:off x="1618666" y="5508476"/>
            <a:ext cx="747251" cy="299915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EFDC129-B2A4-6F35-1091-F6273E4F46D3}"/>
              </a:ext>
            </a:extLst>
          </p:cNvPr>
          <p:cNvSpPr txBox="1"/>
          <p:nvPr/>
        </p:nvSpPr>
        <p:spPr>
          <a:xfrm>
            <a:off x="363794" y="6000698"/>
            <a:ext cx="1396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9D708C1-B61B-9B30-318E-35CAAB1091A9}"/>
              </a:ext>
            </a:extLst>
          </p:cNvPr>
          <p:cNvSpPr txBox="1"/>
          <p:nvPr/>
        </p:nvSpPr>
        <p:spPr>
          <a:xfrm>
            <a:off x="2200598" y="6000697"/>
            <a:ext cx="1396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 </a:t>
            </a:r>
          </a:p>
        </p:txBody>
      </p:sp>
      <p:sp>
        <p:nvSpPr>
          <p:cNvPr id="24" name="箭號: 左-右雙向 23">
            <a:extLst>
              <a:ext uri="{FF2B5EF4-FFF2-40B4-BE49-F238E27FC236}">
                <a16:creationId xmlns:a16="http://schemas.microsoft.com/office/drawing/2014/main" id="{7A9F48AA-D099-E13A-10AD-50FD99D89961}"/>
              </a:ext>
            </a:extLst>
          </p:cNvPr>
          <p:cNvSpPr/>
          <p:nvPr/>
        </p:nvSpPr>
        <p:spPr>
          <a:xfrm>
            <a:off x="1618666" y="6081572"/>
            <a:ext cx="747251" cy="299915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2B285A6-61B2-62F3-97C9-79013852D34B}"/>
              </a:ext>
            </a:extLst>
          </p:cNvPr>
          <p:cNvSpPr txBox="1"/>
          <p:nvPr/>
        </p:nvSpPr>
        <p:spPr>
          <a:xfrm>
            <a:off x="3878826" y="4965936"/>
            <a:ext cx="31730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Get</a:t>
            </a:r>
            <a:r>
              <a: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單純請求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807C5DB-1184-ED69-2A0B-84079D0B3B5D}"/>
              </a:ext>
            </a:extLst>
          </p:cNvPr>
          <p:cNvSpPr txBox="1"/>
          <p:nvPr/>
        </p:nvSpPr>
        <p:spPr>
          <a:xfrm>
            <a:off x="3878826" y="5427601"/>
            <a:ext cx="1396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 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D82F163-8A13-7C77-8224-A46330A8653D}"/>
              </a:ext>
            </a:extLst>
          </p:cNvPr>
          <p:cNvSpPr txBox="1"/>
          <p:nvPr/>
        </p:nvSpPr>
        <p:spPr>
          <a:xfrm>
            <a:off x="5715630" y="5427600"/>
            <a:ext cx="1396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0F4E3F4-A866-6FD8-9157-9F8932F2D387}"/>
              </a:ext>
            </a:extLst>
          </p:cNvPr>
          <p:cNvSpPr txBox="1"/>
          <p:nvPr/>
        </p:nvSpPr>
        <p:spPr>
          <a:xfrm>
            <a:off x="3878826" y="6000697"/>
            <a:ext cx="1396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 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9B9DF2-5503-4C92-68B1-CD2EF3D76034}"/>
              </a:ext>
            </a:extLst>
          </p:cNvPr>
          <p:cNvSpPr txBox="1"/>
          <p:nvPr/>
        </p:nvSpPr>
        <p:spPr>
          <a:xfrm>
            <a:off x="5715630" y="6000696"/>
            <a:ext cx="13961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 </a:t>
            </a:r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BB2AB193-E4A0-711F-36D1-15171377040F}"/>
              </a:ext>
            </a:extLst>
          </p:cNvPr>
          <p:cNvSpPr/>
          <p:nvPr/>
        </p:nvSpPr>
        <p:spPr>
          <a:xfrm>
            <a:off x="5163194" y="5513135"/>
            <a:ext cx="717755" cy="2952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DA830897-AFA6-609D-CDEF-5E2A2909C246}"/>
              </a:ext>
            </a:extLst>
          </p:cNvPr>
          <p:cNvSpPr/>
          <p:nvPr/>
        </p:nvSpPr>
        <p:spPr>
          <a:xfrm>
            <a:off x="5163193" y="6081572"/>
            <a:ext cx="717755" cy="295256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2EC5DE5-6AB7-5365-BE5B-C148B6C8B1F7}"/>
              </a:ext>
            </a:extLst>
          </p:cNvPr>
          <p:cNvSpPr/>
          <p:nvPr/>
        </p:nvSpPr>
        <p:spPr>
          <a:xfrm>
            <a:off x="1133270" y="1584022"/>
            <a:ext cx="1759975" cy="37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2CBD98-1577-FB7C-25FC-8AB469A8AC11}"/>
              </a:ext>
            </a:extLst>
          </p:cNvPr>
          <p:cNvSpPr/>
          <p:nvPr/>
        </p:nvSpPr>
        <p:spPr>
          <a:xfrm>
            <a:off x="2952484" y="1582993"/>
            <a:ext cx="1759975" cy="37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DBD29B0-F790-CD7B-2BD4-83C04ED4A4A6}"/>
              </a:ext>
            </a:extLst>
          </p:cNvPr>
          <p:cNvSpPr/>
          <p:nvPr/>
        </p:nvSpPr>
        <p:spPr>
          <a:xfrm>
            <a:off x="4771698" y="1582493"/>
            <a:ext cx="1759975" cy="37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DAC23A6F-8D43-2B83-7B78-9CF4A1AE528B}"/>
              </a:ext>
            </a:extLst>
          </p:cNvPr>
          <p:cNvSpPr/>
          <p:nvPr/>
        </p:nvSpPr>
        <p:spPr>
          <a:xfrm>
            <a:off x="7051830" y="1582492"/>
            <a:ext cx="4716396" cy="379993"/>
          </a:xfrm>
          <a:prstGeom prst="rightArrow">
            <a:avLst>
              <a:gd name="adj1" fmla="val 50000"/>
              <a:gd name="adj2" fmla="val 165305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CE70DBD-52B9-94D8-35C2-D71CBCBC306E}"/>
              </a:ext>
            </a:extLst>
          </p:cNvPr>
          <p:cNvSpPr txBox="1"/>
          <p:nvPr/>
        </p:nvSpPr>
        <p:spPr>
          <a:xfrm>
            <a:off x="7764049" y="1102253"/>
            <a:ext cx="2672399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 request</a:t>
            </a:r>
            <a:endParaRPr lang="zh-TW" altLang="en-US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5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  <p:bldP spid="27" grpId="0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686C753-7970-A426-0663-45A8CE69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12" y="971550"/>
            <a:ext cx="3404291" cy="4238625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EDC63F0-7E96-C833-AEB7-B0A5FCD23F32}"/>
              </a:ext>
            </a:extLst>
          </p:cNvPr>
          <p:cNvSpPr txBox="1"/>
          <p:nvPr/>
        </p:nvSpPr>
        <p:spPr>
          <a:xfrm>
            <a:off x="1920623" y="273347"/>
            <a:ext cx="239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Flask server</a:t>
            </a:r>
            <a:endParaRPr lang="zh-TW" alt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71154111-BEA0-87DC-9C0B-9B7187F54F3C}"/>
              </a:ext>
            </a:extLst>
          </p:cNvPr>
          <p:cNvSpPr/>
          <p:nvPr/>
        </p:nvSpPr>
        <p:spPr>
          <a:xfrm>
            <a:off x="-326572" y="1457828"/>
            <a:ext cx="2036398" cy="379993"/>
          </a:xfrm>
          <a:prstGeom prst="rightArrow">
            <a:avLst>
              <a:gd name="adj1" fmla="val 50000"/>
              <a:gd name="adj2" fmla="val 165305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BB1DB0-827B-1704-FD4E-715EFB20C3CB}"/>
              </a:ext>
            </a:extLst>
          </p:cNvPr>
          <p:cNvSpPr txBox="1"/>
          <p:nvPr/>
        </p:nvSpPr>
        <p:spPr>
          <a:xfrm>
            <a:off x="75426" y="971550"/>
            <a:ext cx="1232402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endParaRPr lang="zh-TW" altLang="en-US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流程圖: 整理 8">
            <a:extLst>
              <a:ext uri="{FF2B5EF4-FFF2-40B4-BE49-F238E27FC236}">
                <a16:creationId xmlns:a16="http://schemas.microsoft.com/office/drawing/2014/main" id="{59706B49-9B7F-EA81-A7B0-EC01353EFA6F}"/>
              </a:ext>
            </a:extLst>
          </p:cNvPr>
          <p:cNvSpPr/>
          <p:nvPr/>
        </p:nvSpPr>
        <p:spPr>
          <a:xfrm>
            <a:off x="5328557" y="955176"/>
            <a:ext cx="767443" cy="956078"/>
          </a:xfrm>
          <a:prstGeom prst="flowChartCollat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3851299-361F-E076-66F7-3A9F52B26F1A}"/>
              </a:ext>
            </a:extLst>
          </p:cNvPr>
          <p:cNvSpPr txBox="1"/>
          <p:nvPr/>
        </p:nvSpPr>
        <p:spPr>
          <a:xfrm>
            <a:off x="2390272" y="5323603"/>
            <a:ext cx="1455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en-US" altLang="zh-TW" sz="24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85E79A-0AA3-21CF-B3EA-97A8562CB5C5}"/>
              </a:ext>
            </a:extLst>
          </p:cNvPr>
          <p:cNvSpPr txBox="1"/>
          <p:nvPr/>
        </p:nvSpPr>
        <p:spPr>
          <a:xfrm>
            <a:off x="5998029" y="1080257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processing</a:t>
            </a:r>
          </a:p>
          <a:p>
            <a:pPr algn="ctr"/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CDC4FC3-E010-AE1D-FCE6-0B155CDAE5EF}"/>
              </a:ext>
            </a:extLst>
          </p:cNvPr>
          <p:cNvSpPr txBox="1"/>
          <p:nvPr/>
        </p:nvSpPr>
        <p:spPr>
          <a:xfrm>
            <a:off x="5328557" y="2238800"/>
            <a:ext cx="4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解析使用者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過來的資料</a:t>
            </a:r>
            <a:endParaRPr lang="en-US" altLang="zh-TW" sz="24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E7685D0-C0AF-E3DB-4EA8-F64D7871653D}"/>
              </a:ext>
            </a:extLst>
          </p:cNvPr>
          <p:cNvSpPr txBox="1"/>
          <p:nvPr/>
        </p:nvSpPr>
        <p:spPr>
          <a:xfrm>
            <a:off x="5328557" y="2797178"/>
            <a:ext cx="4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session </a:t>
            </a:r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 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excel </a:t>
            </a:r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430415-FAED-3D4C-EF40-36D455BC77AC}"/>
              </a:ext>
            </a:extLst>
          </p:cNvPr>
          <p:cNvSpPr txBox="1"/>
          <p:nvPr/>
        </p:nvSpPr>
        <p:spPr>
          <a:xfrm>
            <a:off x="5328557" y="3355556"/>
            <a:ext cx="4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en-US" altLang="zh-TW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Plotly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作圖 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(fig</a:t>
            </a:r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48D3E1-F480-2D6B-B035-1C06A7BE03C4}"/>
              </a:ext>
            </a:extLst>
          </p:cNvPr>
          <p:cNvSpPr txBox="1"/>
          <p:nvPr/>
        </p:nvSpPr>
        <p:spPr>
          <a:xfrm>
            <a:off x="5328556" y="3913934"/>
            <a:ext cx="4969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fig</a:t>
            </a:r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 丟回給瀏覽器 </a:t>
            </a:r>
            <a:r>
              <a:rPr lang="en-US" altLang="zh-TW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(response)</a:t>
            </a:r>
          </a:p>
        </p:txBody>
      </p:sp>
      <p:sp>
        <p:nvSpPr>
          <p:cNvPr id="16" name="箭號: 彎曲 15">
            <a:extLst>
              <a:ext uri="{FF2B5EF4-FFF2-40B4-BE49-F238E27FC236}">
                <a16:creationId xmlns:a16="http://schemas.microsoft.com/office/drawing/2014/main" id="{552A5F14-D85D-CA4D-06FD-C6B98DA5AEF1}"/>
              </a:ext>
            </a:extLst>
          </p:cNvPr>
          <p:cNvSpPr/>
          <p:nvPr/>
        </p:nvSpPr>
        <p:spPr>
          <a:xfrm rot="10800000">
            <a:off x="195272" y="5474285"/>
            <a:ext cx="7511813" cy="1139918"/>
          </a:xfrm>
          <a:prstGeom prst="bentArrow">
            <a:avLst>
              <a:gd name="adj1" fmla="val 23090"/>
              <a:gd name="adj2" fmla="val 21824"/>
              <a:gd name="adj3" fmla="val 50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265B13-E4FA-91A8-3710-0E13EC83A507}"/>
              </a:ext>
            </a:extLst>
          </p:cNvPr>
          <p:cNvSpPr txBox="1"/>
          <p:nvPr/>
        </p:nvSpPr>
        <p:spPr>
          <a:xfrm>
            <a:off x="6632121" y="4880565"/>
            <a:ext cx="1763486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endParaRPr lang="zh-TW" altLang="en-US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6505038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F675D-D513-7DB7-0523-273B5D97A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BE605A0-A6DA-B241-42DD-476720F6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4" y="818546"/>
            <a:ext cx="8740877" cy="4007002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0489C39-7936-5ED6-DC0B-8F561A3EA27C}"/>
              </a:ext>
            </a:extLst>
          </p:cNvPr>
          <p:cNvSpPr txBox="1"/>
          <p:nvPr/>
        </p:nvSpPr>
        <p:spPr>
          <a:xfrm>
            <a:off x="2520175" y="125270"/>
            <a:ext cx="438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</a:rPr>
              <a:t>chart.html (browser)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5B8720-2A98-36FA-D44B-96D2C110606E}"/>
              </a:ext>
            </a:extLst>
          </p:cNvPr>
          <p:cNvSpPr txBox="1"/>
          <p:nvPr/>
        </p:nvSpPr>
        <p:spPr>
          <a:xfrm>
            <a:off x="6728555" y="1569186"/>
            <a:ext cx="237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使用者看到的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500652F2-4DD9-FA58-ACB1-0352A114681F}"/>
              </a:ext>
            </a:extLst>
          </p:cNvPr>
          <p:cNvSpPr/>
          <p:nvPr/>
        </p:nvSpPr>
        <p:spPr>
          <a:xfrm>
            <a:off x="10313337" y="6044239"/>
            <a:ext cx="1878663" cy="461665"/>
          </a:xfrm>
          <a:prstGeom prst="leftArrow">
            <a:avLst>
              <a:gd name="adj1" fmla="val 50000"/>
              <a:gd name="adj2" fmla="val 130169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EBC6D4-BB5A-16E8-38C7-B21BAA710EFA}"/>
              </a:ext>
            </a:extLst>
          </p:cNvPr>
          <p:cNvSpPr txBox="1"/>
          <p:nvPr/>
        </p:nvSpPr>
        <p:spPr>
          <a:xfrm>
            <a:off x="10370925" y="5508476"/>
            <a:ext cx="1763486" cy="46166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endParaRPr lang="zh-TW" altLang="en-US" sz="2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087ADE-0A43-3EF3-1D7E-7087446180FF}"/>
              </a:ext>
            </a:extLst>
          </p:cNvPr>
          <p:cNvSpPr/>
          <p:nvPr/>
        </p:nvSpPr>
        <p:spPr>
          <a:xfrm>
            <a:off x="1077686" y="2400183"/>
            <a:ext cx="7304314" cy="23133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B049C9-3D57-E432-4BA5-384F9A5B025F}"/>
              </a:ext>
            </a:extLst>
          </p:cNvPr>
          <p:cNvSpPr txBox="1"/>
          <p:nvPr/>
        </p:nvSpPr>
        <p:spPr>
          <a:xfrm>
            <a:off x="2537559" y="4923701"/>
            <a:ext cx="4384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3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plotly.js</a:t>
            </a:r>
            <a:r>
              <a:rPr lang="zh-TW" altLang="en-US" sz="3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繪製到這裡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08D231-D510-819E-B96B-AD6CEFA87E58}"/>
              </a:ext>
            </a:extLst>
          </p:cNvPr>
          <p:cNvSpPr/>
          <p:nvPr/>
        </p:nvSpPr>
        <p:spPr>
          <a:xfrm>
            <a:off x="1028700" y="2349500"/>
            <a:ext cx="7404100" cy="2419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95FE815-F179-A7E5-EA2F-EC707AE6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86" y="2350671"/>
            <a:ext cx="7304314" cy="236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015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F9A34B-2736-9D5D-3E0F-ACF91DF2DB60}"/>
              </a:ext>
            </a:extLst>
          </p:cNvPr>
          <p:cNvSpPr/>
          <p:nvPr/>
        </p:nvSpPr>
        <p:spPr>
          <a:xfrm>
            <a:off x="2000250" y="1257300"/>
            <a:ext cx="3209925" cy="1390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Browser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C5731-FA6C-816D-78CC-1584626B307A}"/>
              </a:ext>
            </a:extLst>
          </p:cNvPr>
          <p:cNvSpPr/>
          <p:nvPr/>
        </p:nvSpPr>
        <p:spPr>
          <a:xfrm>
            <a:off x="6981827" y="1257300"/>
            <a:ext cx="3209925" cy="139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/>
              <a:t>Server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9CD9E2-CA20-675A-3A2C-E8811172AF01}"/>
              </a:ext>
            </a:extLst>
          </p:cNvPr>
          <p:cNvSpPr txBox="1"/>
          <p:nvPr/>
        </p:nvSpPr>
        <p:spPr>
          <a:xfrm>
            <a:off x="2281773" y="3152775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負責表單畫面呈現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讓使用者選擇選項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圖表呈現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63C83B-594D-5DFD-91E3-1F549A48E3DE}"/>
              </a:ext>
            </a:extLst>
          </p:cNvPr>
          <p:cNvSpPr txBox="1"/>
          <p:nvPr/>
        </p:nvSpPr>
        <p:spPr>
          <a:xfrm>
            <a:off x="7263350" y="315277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負責資料儲存與處理</a:t>
            </a:r>
            <a:endParaRPr lang="en-US" altLang="zh-TW" sz="2400" dirty="0">
              <a:solidFill>
                <a:schemeClr val="accent5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</a:t>
            </a:r>
            <a:r>
              <a:rPr lang="en-US" altLang="zh-TW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plotly</a:t>
            </a:r>
            <a:r>
              <a:rPr lang="zh-TW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247032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137</Words>
  <Application>Microsoft Office PowerPoint</Application>
  <PresentationFormat>寬螢幕</PresentationFormat>
  <Paragraphs>44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Li (李昕諺)</dc:creator>
  <cp:lastModifiedBy>Allen Li (李昕諺)</cp:lastModifiedBy>
  <cp:revision>11</cp:revision>
  <dcterms:created xsi:type="dcterms:W3CDTF">2025-01-20T15:13:20Z</dcterms:created>
  <dcterms:modified xsi:type="dcterms:W3CDTF">2025-01-24T15:50:43Z</dcterms:modified>
</cp:coreProperties>
</file>