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494F6B-3D08-8B21-AAAE-9A9EB01A0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21B5D0A-4A2E-C238-B02C-47B5B97B5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BE7692-B823-7E0D-3D43-34A10669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D0DA96-6C37-3119-AF5E-02CF652A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90CAC2-1964-75CD-B6C8-804F3B7A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13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906F3-94E2-41AE-98F5-1365A13A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ACEC9A-0BBC-83D1-C0A8-1EB1C1E1E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961670-37B5-60EB-9BBC-1FE56DBD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699047-3F97-F9E3-3B0D-A93B4346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867D48-CDFE-0BF4-A730-2A1880FF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05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B3AE7D-07A2-87A6-901B-3C93F9EF0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30445C-E717-3E63-91B4-09C4DAB0C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5169AF-FEA7-A33A-78D2-E1360105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6006CC-580B-9451-FAD9-2C9BDF13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92FFFE-E1C2-9B0B-7AFF-9578ABEB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25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04774-80A8-DF38-A52D-2C9497A9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2A2CBD-8D24-5C46-D08F-7AAF4F855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2442E9-F082-6EA9-ADA9-162966E5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ACD4A4-9ABE-4F75-D856-81685997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7D9712-883B-6CEB-DD38-4E74585A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55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1215E-EC42-53C7-4F8A-E1762AA84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9ECF57-5C04-E716-E6ED-C7E783353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93EBA5-3881-1064-0B66-BB77FA8F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A6F0C8-C6A7-9D3E-F6B0-0A7716E8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8A820D-8EFC-D728-23E3-21F22F52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31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3D9314-9A6A-EF7F-14EB-2A4F70E7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F924A6-CBBD-3FC4-D711-974B65F7D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884E27-B1F0-7CE5-44FF-98DF29FC1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D51002-C4C9-E157-1C44-2730CCA1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CD02C7-8C4C-5212-BF4A-733CEAC2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614521-50A9-2EB7-3A43-8E8578C5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43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00F796-4DE5-A644-80AE-6558C5FF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ABF8AC-2C59-9277-6BFF-2DBF7BCCC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B2B802-2157-6DE0-B097-D7F43D545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CF7FA7-8831-CFF4-25EE-537C6ACD0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8D7912-F274-8880-BDE0-756AA3A22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4006DD2-D148-2669-FE67-3B886D8C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3B5175-1A51-3F7B-87E9-2901ECCB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353E374-A178-F470-8F1D-B63D7426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79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BDCFF-5146-333B-1009-937A9A1F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5DB7550-69E1-9848-FFB9-FF6590F1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3AED9A5-8A95-EDB1-3A43-AE3DD493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B0AD6D9-FE0A-D216-F912-7D2D098C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3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054617-4B0B-4E73-8027-6C076604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75DEBBB-34B9-0704-0867-732B2C2C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22DCEC-72C7-0A4F-381A-99076AA7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09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9B5823-7673-BA69-A0D3-D1F01D14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DF903-9061-3E56-4D06-F798C61EE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A07143-3B5B-B93C-4F6E-697D3D66F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5355E9-B384-E9AF-8CF7-1343A709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9D35FB-BFF9-7A09-49B4-94EF8880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10725C-E1EF-A537-101F-1F23E1FB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82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12465-AFCE-0490-F91E-7A4DDA66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E6FA1B9-E8E0-6115-9790-B5C28048A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925747-51A8-A0A1-1B86-E8E8E83B4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9D84E7-3479-3F24-84DE-9F256450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A88A6B-4342-BA66-B457-9DEC8010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8691F2-944D-704C-EE01-3358E684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66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EAE14E-1E39-E4F2-3337-ABFD4EE5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B17860-B354-8A70-B02F-1649A0D46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9A1802-A3BA-15CC-7573-6175B7CD5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B1C467-86B3-409D-9B55-785EFD0A1F28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1305AB-A91D-3FFB-A58C-98E82B782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371C60-144F-0F57-EAF1-337AF1333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56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021AD-76C1-B126-522B-3485C9718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F5C503-6C03-4BEF-F954-AADB09FB2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85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A2ACEAD-17A9-B607-B2D3-F89908FE2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573"/>
            <a:ext cx="12192000" cy="233798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A3EA4A2-32C4-74C8-E938-17131F9515D1}"/>
              </a:ext>
            </a:extLst>
          </p:cNvPr>
          <p:cNvSpPr/>
          <p:nvPr/>
        </p:nvSpPr>
        <p:spPr>
          <a:xfrm>
            <a:off x="0" y="1640573"/>
            <a:ext cx="12192000" cy="2337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451BA7A-05C7-2C87-2355-7A60F8F99A98}"/>
              </a:ext>
            </a:extLst>
          </p:cNvPr>
          <p:cNvSpPr txBox="1"/>
          <p:nvPr/>
        </p:nvSpPr>
        <p:spPr>
          <a:xfrm>
            <a:off x="1592825" y="1178908"/>
            <a:ext cx="779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card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027BE6-BB65-C6C4-6265-8D1BD01C98E1}"/>
              </a:ext>
            </a:extLst>
          </p:cNvPr>
          <p:cNvSpPr/>
          <p:nvPr/>
        </p:nvSpPr>
        <p:spPr>
          <a:xfrm>
            <a:off x="108155" y="2300748"/>
            <a:ext cx="11965858" cy="16223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6B4A14-0767-D80F-8FDD-0A9872494457}"/>
              </a:ext>
            </a:extLst>
          </p:cNvPr>
          <p:cNvSpPr/>
          <p:nvPr/>
        </p:nvSpPr>
        <p:spPr>
          <a:xfrm>
            <a:off x="108155" y="1783593"/>
            <a:ext cx="11965858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CDEA279-3AB0-33EB-56F5-A12AD014E038}"/>
              </a:ext>
            </a:extLst>
          </p:cNvPr>
          <p:cNvSpPr txBox="1"/>
          <p:nvPr/>
        </p:nvSpPr>
        <p:spPr>
          <a:xfrm>
            <a:off x="10411012" y="1783593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</a:rPr>
              <a:t>h1</a:t>
            </a:r>
            <a:endParaRPr lang="zh-TW" altLang="en-US" sz="2400" dirty="0">
              <a:solidFill>
                <a:srgbClr val="00B0F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1298569-615E-9E9F-9DC1-CB9BDA879932}"/>
              </a:ext>
            </a:extLst>
          </p:cNvPr>
          <p:cNvSpPr txBox="1"/>
          <p:nvPr/>
        </p:nvSpPr>
        <p:spPr>
          <a:xfrm>
            <a:off x="10266293" y="2578733"/>
            <a:ext cx="809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</a:rPr>
              <a:t>form</a:t>
            </a:r>
            <a:endParaRPr lang="zh-TW" altLang="en-US" sz="2400" dirty="0">
              <a:solidFill>
                <a:srgbClr val="00B0F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9216FF-AF55-51E4-DFF0-D0ACD1EA6DA7}"/>
              </a:ext>
            </a:extLst>
          </p:cNvPr>
          <p:cNvSpPr/>
          <p:nvPr/>
        </p:nvSpPr>
        <p:spPr>
          <a:xfrm>
            <a:off x="160021" y="2379406"/>
            <a:ext cx="10106272" cy="9340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253A9AF-1711-5E49-EF5F-72F99DA91278}"/>
              </a:ext>
            </a:extLst>
          </p:cNvPr>
          <p:cNvSpPr txBox="1"/>
          <p:nvPr/>
        </p:nvSpPr>
        <p:spPr>
          <a:xfrm>
            <a:off x="7943262" y="2349866"/>
            <a:ext cx="226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92D050"/>
                </a:solidFill>
              </a:rPr>
              <a:t>Lines-container</a:t>
            </a:r>
            <a:endParaRPr lang="zh-TW" altLang="en-US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00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/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8B00543-F3AA-6E8E-C1E9-2411DC0C2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0638"/>
            <a:ext cx="12192000" cy="31567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4B2A60C-8EDD-7F7E-BEDC-30AA9BDEF61D}"/>
              </a:ext>
            </a:extLst>
          </p:cNvPr>
          <p:cNvSpPr/>
          <p:nvPr/>
        </p:nvSpPr>
        <p:spPr>
          <a:xfrm>
            <a:off x="110860" y="2605548"/>
            <a:ext cx="10106272" cy="171081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D6848F-0FB7-94A3-277A-A5DB410EF64D}"/>
              </a:ext>
            </a:extLst>
          </p:cNvPr>
          <p:cNvSpPr txBox="1"/>
          <p:nvPr/>
        </p:nvSpPr>
        <p:spPr>
          <a:xfrm>
            <a:off x="7894101" y="2576008"/>
            <a:ext cx="226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92D050"/>
                </a:solidFill>
              </a:rPr>
              <a:t>Lines-container</a:t>
            </a:r>
            <a:endParaRPr lang="zh-TW" altLang="en-US" sz="2400" dirty="0">
              <a:solidFill>
                <a:srgbClr val="92D05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E6BD2E-DA00-A8AC-3678-844BB80EFE46}"/>
              </a:ext>
            </a:extLst>
          </p:cNvPr>
          <p:cNvSpPr/>
          <p:nvPr/>
        </p:nvSpPr>
        <p:spPr>
          <a:xfrm>
            <a:off x="110860" y="2703871"/>
            <a:ext cx="8934817" cy="7251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642E17-A0AD-DDC2-D5A0-273F7BBAEDAC}"/>
              </a:ext>
            </a:extLst>
          </p:cNvPr>
          <p:cNvSpPr/>
          <p:nvPr/>
        </p:nvSpPr>
        <p:spPr>
          <a:xfrm>
            <a:off x="110860" y="3485535"/>
            <a:ext cx="8934817" cy="7251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82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</Words>
  <Application>Microsoft Office PowerPoint</Application>
  <PresentationFormat>寬螢幕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 Li (李昕諺)</dc:creator>
  <cp:lastModifiedBy>Allen Li (李昕諺)</cp:lastModifiedBy>
  <cp:revision>2</cp:revision>
  <dcterms:created xsi:type="dcterms:W3CDTF">2025-01-20T15:13:20Z</dcterms:created>
  <dcterms:modified xsi:type="dcterms:W3CDTF">2025-01-22T16:36:05Z</dcterms:modified>
</cp:coreProperties>
</file>