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09" r:id="rId1"/>
  </p:sldMasterIdLst>
  <p:notesMasterIdLst>
    <p:notesMasterId r:id="rId21"/>
  </p:notesMasterIdLst>
  <p:handoutMasterIdLst>
    <p:handoutMasterId r:id="rId22"/>
  </p:handoutMasterIdLst>
  <p:sldIdLst>
    <p:sldId id="460" r:id="rId2"/>
    <p:sldId id="503" r:id="rId3"/>
    <p:sldId id="480" r:id="rId4"/>
    <p:sldId id="508" r:id="rId5"/>
    <p:sldId id="509" r:id="rId6"/>
    <p:sldId id="510" r:id="rId7"/>
    <p:sldId id="516" r:id="rId8"/>
    <p:sldId id="507" r:id="rId9"/>
    <p:sldId id="511" r:id="rId10"/>
    <p:sldId id="514" r:id="rId11"/>
    <p:sldId id="512" r:id="rId12"/>
    <p:sldId id="515" r:id="rId13"/>
    <p:sldId id="517" r:id="rId14"/>
    <p:sldId id="497" r:id="rId15"/>
    <p:sldId id="518" r:id="rId16"/>
    <p:sldId id="519" r:id="rId17"/>
    <p:sldId id="520" r:id="rId18"/>
    <p:sldId id="501" r:id="rId19"/>
    <p:sldId id="269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2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217"/>
  </p:normalViewPr>
  <p:slideViewPr>
    <p:cSldViewPr snapToGrid="0" showGuides="1">
      <p:cViewPr varScale="1">
        <p:scale>
          <a:sx n="82" d="100"/>
          <a:sy n="82" d="100"/>
        </p:scale>
        <p:origin x="2480" y="168"/>
      </p:cViewPr>
      <p:guideLst>
        <p:guide orient="horz" pos="2376"/>
        <p:guide pos="2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D367EA3-C5EC-5D4B-A11A-F7F27354B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9505CA1-855E-2A4A-9045-A17047179F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91719FD-2822-D246-A4CC-1EC4F659F8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935795CC-07F9-C94D-B37C-A20F4856E5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90F28EF-6308-1849-A2D3-FA7744E2A9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B876FE-8DCD-7341-9474-01349D40C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094C56C-2B7A-F348-A7EB-C5EDD31CD7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5EEB290-BB99-1341-AC8A-38AD0427C9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7F7267-ABBB-3A45-9024-6B96A78E32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6AA923-7BA9-3A41-B11B-BB6977B30D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0DBFE3B-BA08-B04C-A931-9C9D588BF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AC41E1C-5B30-034B-A50C-A04C669F12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service.mypurdue.purdue.edu/prod/bwckschd.p_disp_detail_sched?term_in=202010&amp;crn_in=2144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elfservice.mypurdue.purdue.edu/prod/bwckschd.p_disp_detail_sched?term_in=202010&amp;crn_in=21549" TargetMode="External"/><Relationship Id="rId4" Type="http://schemas.openxmlformats.org/officeDocument/2006/relationships/hyperlink" Target="https://selfservice.mypurdue.purdue.edu/prod/bwckschd.p_disp_detail_sched?term_in=202010&amp;crn_in=21547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0898F99-2475-9649-8193-5B56C4182C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7A1092-E784-3046-AB44-969B4826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Hi, everyone.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is your summer?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[Course information]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course is about “Computer Networking“</a:t>
            </a:r>
            <a:r>
              <a:rPr lang="en-US" altLang="ja-JP">
                <a:ea typeface="ＭＳ Ｐゴシック" panose="020B0600070205080204" pitchFamily="34" charset="-128"/>
              </a:rPr>
              <a:t>. It is an introduction course to networking.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is mainly open to senior students or graduate students.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73CC06C-EA94-B548-AAA8-88BDA1FE8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53BA51-EC6D-3F45-BE80-78359A9BAAF6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499A9D36-DEF7-8943-A546-7183BC7F25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8644C024-5244-0141-947E-28585C3F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Introduce myself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6076DCE-7D8F-4549-9812-A456731B0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782F4E-3178-164C-8232-F5784329FF78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4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08FF9C9B-15C9-2A4B-BCE1-F841BEB0C9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0E0DCE70-DA31-9945-955D-FA55F1B0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Today is the first lecture.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 I will first introduce ourselves first.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After that, we will go through basic information about this course, for example, your workload, grading policy, schedule and so on.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After that, we will move to the technique content. I will give an overview of course content. That is, the Internet overview.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you have any questions, pls feel free to ask.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11AD64F-6F01-0443-88BC-B4022468B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C709E6-DB3F-3743-9ACD-C3AFB68DD6B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69C618DE-A260-4943-B8AB-E9CD8CD2C7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439B4383-0FD6-C747-AEDA-96D823A0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sz="1600" b="1" dirty="0">
                <a:ea typeface="ＭＳ Ｐゴシック" panose="020B0600070205080204" pitchFamily="34" charset="-128"/>
              </a:rPr>
              <a:t>Security in computer networks </a:t>
            </a:r>
            <a:r>
              <a:rPr lang="en-US" altLang="en-US" sz="1600" dirty="0">
                <a:ea typeface="ＭＳ Ｐゴシック" panose="020B0600070205080204" pitchFamily="34" charset="-128"/>
              </a:rPr>
              <a:t>: principles of cryptograph, message integrity, digital signatures, SSL, VPNs</a:t>
            </a:r>
          </a:p>
          <a:p>
            <a:pPr lvl="1"/>
            <a:r>
              <a:rPr lang="en-US" altLang="en-US" sz="1600" b="1" dirty="0">
                <a:ea typeface="ＭＳ Ｐゴシック" panose="020B0600070205080204" pitchFamily="34" charset="-128"/>
              </a:rPr>
              <a:t>Multimedia Networking </a:t>
            </a:r>
            <a:r>
              <a:rPr lang="en-US" altLang="en-US" sz="1600" dirty="0">
                <a:ea typeface="ＭＳ Ｐゴシック" panose="020B0600070205080204" pitchFamily="34" charset="-128"/>
              </a:rPr>
              <a:t>: video streaming, Voice-over-IP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48E88DF-813D-0543-A9F5-F27D9644D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58ACE-E129-3343-A0E5-9A0CDDB69AE3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7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And choose one of these Practice Study Observation sections: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  <a:hlinkClick r:id="rId3"/>
              </a:rPr>
              <a:t>21446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P03PSO018171T11:30-1:20pmAug19-Dec07HAAS 257TBA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  <a:hlinkClick r:id="rId4"/>
              </a:rPr>
              <a:t>21547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P01PSO01818F1:30-3:20pmAug19-Dec07HAAS G056TBA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  <a:hlinkClick r:id="rId5"/>
              </a:rPr>
              <a:t>21549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P02PSO02020M3:30-5:20pmAug19-Dec07LWSN B160TBA</a:t>
            </a:r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Your specific PSO will be given on your schedule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mypurdue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but you are welcome to attend any PSO.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There will be no PSOs the first two weeks of classes.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We may be using some of the PSO sessions for you to demo your lab assignments.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05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4125BCE8-E6AB-B34B-BA32-7A384013F6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49815612-FE95-D648-9B0C-C3E8B30E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achieve this goal, here are our course workload.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course load is not heavy.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one HW assignment almost every two weeks. </a:t>
            </a:r>
          </a:p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9BDFC723-CD4B-FA4A-9DC3-3D35BBE21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DAFB92-7BCC-B742-A17A-87EC83C2EC42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30A507B-C798-344A-8796-7DF863CC4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9E3D4B-01C2-8C42-91FA-A76090521F97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6508E09-7B7A-7E45-BB85-5E90F989F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7C15A78-6BA5-524C-990F-24F9CB76E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966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09775" y="308133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E6F447-0C9B-6A4F-B1AC-5F4B03D8B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15F6B-2E64-ED4E-A165-C184734F4B20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D91B04-C33F-7848-A568-A9453376C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ECAA2B-43F4-0C40-A266-4636430CDD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6A80C-DBEA-6644-97F0-F6C1B1FEEAE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4324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8104-0179-6F42-9EBE-87375DFB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85E6-7A4D-DA41-AF5B-7E0072E24775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4E3A-827F-904F-ABCD-F8078CD2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5CCF-146B-4B4E-AF7F-1FC15EDE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5B61-D669-2E49-9D18-7AB8A12C48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66895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6A24-EB23-524A-9A8A-3F28B52F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FEC03-F974-B444-9757-6F3965E78F6F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92F9-E41C-104F-81BF-4316B3E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644C-3A38-6A4F-9457-06E0320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6630-54F8-BA43-8139-495EEEBB33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5724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E593-6098-3144-98BE-870FDDAC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4B60-33A1-0240-8962-BBF149D073D9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B839-497B-6C4C-B72E-B0CE80A9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AA19-5DCB-2F48-AF79-08FB8CB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DCA94-61A0-9A42-88E0-93C3B469A4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96371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EF16-B9AB-F54E-8756-B9D1E44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C490-D2B7-7548-A078-4B445DEABDDA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D9F5-590E-F040-9509-5ECB71C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5CF-C8F2-9440-AD07-AEF7B24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992C-4090-3E42-921E-B5ADC5E6F2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722550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6F0442-7A8F-3846-8F8E-74C3D1DB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2FC68-97B8-2542-88F3-C4D7176595DE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C0638D-7C0A-D647-87F5-FB039E3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F63BA-E749-834A-98AA-97229124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3591-A211-B54D-BC83-5F3715DEED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99504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807C0-17B9-1940-A17E-EABAA662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4C81D-434F-6842-9893-3497BD26C68A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A04BEE-6526-ED44-9B44-910E345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CEDAD6-6F41-6340-8A7F-4D63AD9F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ED82-39B1-C547-B0D1-4C193E12E5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07130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EF4EA5-E39F-5D44-9CFF-FA9B3C89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01EA8-8C43-1040-BEB4-D4CADFF5F68D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0AAF81-DDC9-0645-981E-BFFB2C51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4CAF82-8617-7C4D-9A16-4988DEE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55D6-4EC7-C04D-B6B4-54938357EE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391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563C07-5D03-AE40-9852-C06A6D58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CDAA-17ED-584F-8D76-B74C443DE9C2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142DD7-3E3B-594B-979C-A5AE763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39CDFB-7C26-C444-8883-6CA051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81F8-01D6-E441-8DDE-30DD3DA53A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309952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0D638B-1BE4-3245-8DC9-E602440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B0576-BAC9-CB41-B297-81212F6A5199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FC40CD-426B-9E4F-BC8D-DF569C8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270151-9A9B-2648-BEE0-8AFAFDA2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E5BA1-7711-B147-A4A3-139FAEB4F7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18835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884F30-4622-254B-83C4-90A1CA32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2B681-D593-DE4F-9628-9EEBDF93B6CF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C42A0D-7C5D-2848-8664-8145C25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1D3A95-82C3-944E-8D27-8219750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8F34-0265-E541-B176-0424EA6B0D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413955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2E8DE1-3D05-6C47-A604-E6DE6D6D7D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04A061-E886-7E49-9666-323ED7F6B3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E29D-2600-8642-86C9-348B25F4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41ABB8A-3628-AE42-BE7B-AE0C0F7B5BF4}" type="datetime1">
              <a:rPr lang="en-US" altLang="x-none" smtClean="0"/>
              <a:t>3/29/20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7F16-CCCE-474E-A68F-CFE95CB4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4467-45CC-6847-8661-4A17697E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3442A43-9369-0A4B-9E44-361F2B290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ransition spd="slow"/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zhehui@cs.ucl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iyi@cs.ucla.edu" TargetMode="External"/><Relationship Id="rId4" Type="http://schemas.openxmlformats.org/officeDocument/2006/relationships/hyperlink" Target="mailto:qianruli@cs.ucla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u@cs.ucla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A83F357A-8840-3F48-B3E1-337666A4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x-none" sz="4000" b="1" dirty="0">
                <a:ea typeface="ＭＳ Ｐゴシック" charset="-128"/>
              </a:rPr>
              <a:t>CS118: </a:t>
            </a:r>
            <a:br>
              <a:rPr lang="en-US" altLang="x-none" sz="4000" b="1" dirty="0">
                <a:ea typeface="ＭＳ Ｐゴシック" charset="-128"/>
              </a:rPr>
            </a:br>
            <a:r>
              <a:rPr lang="en-US" altLang="x-none" sz="4000" b="1" dirty="0">
                <a:ea typeface="ＭＳ Ｐゴシック" charset="-128"/>
              </a:rPr>
              <a:t>Computer Network Fundamentals</a:t>
            </a:r>
            <a:endParaRPr lang="en-US" altLang="x-none" sz="4000" dirty="0">
              <a:ea typeface="ＭＳ Ｐゴシック" charset="-128"/>
            </a:endParaRP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53EAE11-89B8-DE42-BF41-9693FDCC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788" y="3862388"/>
            <a:ext cx="6400800" cy="1752600"/>
          </a:xfrm>
        </p:spPr>
        <p:txBody>
          <a:bodyPr/>
          <a:lstStyle/>
          <a:p>
            <a:endParaRPr lang="en-US" altLang="en-US" sz="3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Instructor: </a:t>
            </a:r>
            <a:r>
              <a:rPr lang="en-US" altLang="en-US" sz="30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Songwu</a:t>
            </a:r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Lu</a:t>
            </a:r>
          </a:p>
          <a:p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Spring 2020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0A8F-A497-4B4C-8233-3CAB67AF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3BD8-93AF-4741-B78B-5536475D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5:00 - 6:00PM</a:t>
            </a:r>
          </a:p>
          <a:p>
            <a:r>
              <a:rPr lang="en-US" dirty="0"/>
              <a:t>Wed 4:00-5:00PM</a:t>
            </a:r>
          </a:p>
          <a:p>
            <a:r>
              <a:rPr lang="en-US" dirty="0"/>
              <a:t>I will also remain online after MW lecture time</a:t>
            </a:r>
          </a:p>
          <a:p>
            <a:pPr lvl="1"/>
            <a:r>
              <a:rPr lang="en-US" dirty="0"/>
              <a:t>10-10:30am MW for more Q&amp;A</a:t>
            </a:r>
          </a:p>
          <a:p>
            <a:r>
              <a:rPr lang="en-US" dirty="0"/>
              <a:t>CCLE Zoom sessions</a:t>
            </a:r>
          </a:p>
          <a:p>
            <a:pPr lvl="1"/>
            <a:r>
              <a:rPr lang="en-US" dirty="0"/>
              <a:t>No real in-person meetings for this quarter</a:t>
            </a:r>
          </a:p>
          <a:p>
            <a:r>
              <a:rPr lang="en-US" dirty="0"/>
              <a:t>or by appointment (send e-mail)</a:t>
            </a:r>
          </a:p>
          <a:p>
            <a:pPr lvl="1"/>
            <a:r>
              <a:rPr lang="en-US" dirty="0"/>
              <a:t>If you need individual meetings, we can use Skype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179E-9912-7A48-9807-942673D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BC737-25CB-E745-BF0F-FDEE2FBF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04719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8222-879E-2646-9A6E-5422BB7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96C3-C1A8-D54F-BD3D-4C29BB05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Zhehui</a:t>
            </a:r>
            <a:r>
              <a:rPr lang="en-US" dirty="0"/>
              <a:t> Zhang (</a:t>
            </a:r>
            <a:r>
              <a:rPr lang="en-US" dirty="0">
                <a:hlinkClick r:id="rId3"/>
              </a:rPr>
              <a:t>zhehui@cs.ucla.edu</a:t>
            </a:r>
            <a:r>
              <a:rPr lang="en-US" dirty="0"/>
              <a:t>)</a:t>
            </a:r>
          </a:p>
          <a:p>
            <a:r>
              <a:rPr lang="en-US" dirty="0" err="1"/>
              <a:t>Qianru</a:t>
            </a:r>
            <a:r>
              <a:rPr lang="en-US" dirty="0"/>
              <a:t> Li (</a:t>
            </a:r>
            <a:r>
              <a:rPr lang="en-US" dirty="0">
                <a:hlinkClick r:id="rId4"/>
              </a:rPr>
              <a:t>qianruli@cs.ucla.edu</a:t>
            </a:r>
            <a:r>
              <a:rPr lang="en-US" dirty="0"/>
              <a:t>)</a:t>
            </a:r>
          </a:p>
          <a:p>
            <a:r>
              <a:rPr lang="en-US" dirty="0" err="1"/>
              <a:t>Zhiyi</a:t>
            </a:r>
            <a:r>
              <a:rPr lang="en-US" dirty="0"/>
              <a:t> Zhang (</a:t>
            </a:r>
            <a:r>
              <a:rPr lang="en-US" dirty="0">
                <a:hlinkClick r:id="rId5"/>
              </a:rPr>
              <a:t>zhiyi@cs.ucla.edu</a:t>
            </a:r>
            <a:r>
              <a:rPr lang="en-US" dirty="0"/>
              <a:t>)</a:t>
            </a:r>
          </a:p>
          <a:p>
            <a:r>
              <a:rPr lang="en-US" dirty="0"/>
              <a:t>All three are excellent PhD candidates on networked systems</a:t>
            </a:r>
          </a:p>
          <a:p>
            <a:r>
              <a:rPr lang="en-US" dirty="0"/>
              <a:t>Their Friday recitations are on the CCLE site</a:t>
            </a:r>
          </a:p>
          <a:p>
            <a:r>
              <a:rPr lang="en-US" dirty="0">
                <a:solidFill>
                  <a:srgbClr val="FF0000"/>
                </a:solidFill>
              </a:rPr>
              <a:t>Possible readers for this course too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A8F4C-9AA7-4440-B82F-F80368C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E65E-91E3-884A-A398-EDA36128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19565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595-7C49-0747-90BB-A5EBC648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BF2C-4C08-7E44-811F-51C74E62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Before/after the class (in the class of course)</a:t>
            </a:r>
          </a:p>
          <a:p>
            <a:r>
              <a:rPr lang="en-US" dirty="0"/>
              <a:t>Office hours</a:t>
            </a:r>
          </a:p>
          <a:p>
            <a:r>
              <a:rPr lang="en-US" dirty="0"/>
              <a:t>Email to me or your TA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6405C-1F77-574D-A60E-A4F38EE1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4A68-CB24-C943-AE80-F2C8C3D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174384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08B7-AB60-5245-B915-5B0DA6B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2444-F403-4B4C-9056-29436271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homework assignments</a:t>
            </a:r>
          </a:p>
          <a:p>
            <a:r>
              <a:rPr lang="en-US" dirty="0"/>
              <a:t>Two programming projects</a:t>
            </a:r>
          </a:p>
          <a:p>
            <a:r>
              <a:rPr lang="en-US" dirty="0"/>
              <a:t>4 quizzes (no midterm/final exams)</a:t>
            </a:r>
          </a:p>
          <a:p>
            <a:r>
              <a:rPr lang="en-US" dirty="0"/>
              <a:t>Reading </a:t>
            </a:r>
          </a:p>
          <a:p>
            <a:pPr lvl="1"/>
            <a:r>
              <a:rPr lang="en-US" dirty="0"/>
              <a:t>Mostly from the textbook, occasionally materials posted on the CCLE homepage</a:t>
            </a:r>
          </a:p>
          <a:p>
            <a:pPr lvl="1"/>
            <a:endParaRPr lang="en-US" dirty="0"/>
          </a:p>
          <a:p>
            <a:r>
              <a:rPr lang="en-US" dirty="0"/>
              <a:t>Class participation</a:t>
            </a:r>
          </a:p>
          <a:p>
            <a:pPr lvl="1"/>
            <a:r>
              <a:rPr lang="en-US" dirty="0"/>
              <a:t>Online office hours, lecture time,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CAC8E-39DC-7D41-AD3D-E283456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1BE1D-373A-DA4F-9B4A-149EF4BD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111866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2">
            <a:extLst>
              <a:ext uri="{FF2B5EF4-FFF2-40B4-BE49-F238E27FC236}">
                <a16:creationId xmlns:a16="http://schemas.microsoft.com/office/drawing/2014/main" id="{8A99A3DF-87DD-8D46-AB89-4A958BF1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Homework: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20%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Programming projects: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20%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4 quizzes: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60%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Bonus credit: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up to 3% for extra work in the programming project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C5644C1B-F866-4A4D-B12A-4D252C1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37A8C-520D-3C42-839F-3529D9FD7B4C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itle 5">
            <a:extLst>
              <a:ext uri="{FF2B5EF4-FFF2-40B4-BE49-F238E27FC236}">
                <a16:creationId xmlns:a16="http://schemas.microsoft.com/office/drawing/2014/main" id="{213C9813-248B-184B-81AC-F9A9DA6C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63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Grading Policy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07D86D-F9BA-F24B-BBC9-78E55001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43F-F7D5-254F-9EDB-B9483F2E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0957-735C-6B4B-A49D-FC025125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</a:t>
            </a:r>
            <a:r>
              <a:rPr lang="en-US" dirty="0" err="1"/>
              <a:t>homeworks</a:t>
            </a:r>
            <a:r>
              <a:rPr lang="en-US" dirty="0"/>
              <a:t> are posted on Wednesdays. They are due by 6:00pm (PDT) next Thursday</a:t>
            </a:r>
          </a:p>
          <a:p>
            <a:pPr lvl="1"/>
            <a:r>
              <a:rPr lang="en-US" dirty="0"/>
              <a:t>Distributed at CCLE</a:t>
            </a:r>
          </a:p>
          <a:p>
            <a:pPr lvl="1"/>
            <a:r>
              <a:rPr lang="en-US" dirty="0"/>
              <a:t>Submitted to </a:t>
            </a:r>
            <a:r>
              <a:rPr lang="en-US" dirty="0" err="1"/>
              <a:t>Gradescope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Your TA should show you to use it this Friday</a:t>
            </a:r>
          </a:p>
          <a:p>
            <a:r>
              <a:rPr lang="en-US" dirty="0"/>
              <a:t> You need to work out individually!</a:t>
            </a:r>
          </a:p>
          <a:p>
            <a:pPr lvl="1"/>
            <a:r>
              <a:rPr lang="en-US" dirty="0"/>
              <a:t>Collaboration is considered </a:t>
            </a:r>
            <a:r>
              <a:rPr lang="en-US" i="1" dirty="0">
                <a:solidFill>
                  <a:srgbClr val="FF0000"/>
                </a:solidFill>
              </a:rPr>
              <a:t>cheating</a:t>
            </a:r>
          </a:p>
          <a:p>
            <a:r>
              <a:rPr lang="en-US" i="1" dirty="0">
                <a:solidFill>
                  <a:srgbClr val="FF0000"/>
                </a:solidFill>
              </a:rPr>
              <a:t>Solutions are posted @7pm every Thursday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A00E-FA51-AE45-9C16-696082F1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5996-B2D2-1646-BC91-D1D83B77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1144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9B06-302D-874E-B3A7-06E368C0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F719-CFB4-6E4C-9F2F-F071B30B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714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programming projects:</a:t>
            </a:r>
          </a:p>
          <a:p>
            <a:r>
              <a:rPr lang="en-US" dirty="0"/>
              <a:t>#1: A simple Web server</a:t>
            </a:r>
          </a:p>
          <a:p>
            <a:pPr lvl="1"/>
            <a:r>
              <a:rPr lang="en-US" dirty="0"/>
              <a:t>Introduction to Internet programming</a:t>
            </a:r>
          </a:p>
          <a:p>
            <a:r>
              <a:rPr lang="en-US" dirty="0"/>
              <a:t>#2: A user-level TCP-like transport protocol</a:t>
            </a:r>
          </a:p>
          <a:p>
            <a:pPr lvl="1"/>
            <a:r>
              <a:rPr lang="en-US" dirty="0"/>
              <a:t>Phase 1: TCP-like connection management</a:t>
            </a:r>
          </a:p>
          <a:p>
            <a:pPr lvl="1"/>
            <a:r>
              <a:rPr lang="en-US" dirty="0"/>
              <a:t>Phase II: Reliable data transfer using Go-back-N</a:t>
            </a:r>
          </a:p>
          <a:p>
            <a:pPr lvl="2"/>
            <a:r>
              <a:rPr lang="en-US" dirty="0"/>
              <a:t>Bonus: if you also implement Selective Repeat</a:t>
            </a:r>
          </a:p>
          <a:p>
            <a:r>
              <a:rPr lang="en-US" dirty="0"/>
              <a:t>Single-person effort for both projects</a:t>
            </a:r>
          </a:p>
          <a:p>
            <a:pPr lvl="1"/>
            <a:r>
              <a:rPr lang="en-US" dirty="0"/>
              <a:t>In C/C++ in the Unix/Linux environment</a:t>
            </a:r>
          </a:p>
          <a:p>
            <a:pPr lvl="1"/>
            <a:r>
              <a:rPr lang="en-US" dirty="0"/>
              <a:t>TAs will guide you throughout the projects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943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B506-EF48-B048-A6B7-7C87D5CF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61EA-BFED-D041-B60A-8A34A4F2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midterm &amp; final exams, only four quizzes</a:t>
            </a:r>
          </a:p>
          <a:p>
            <a:pPr lvl="1"/>
            <a:r>
              <a:rPr lang="en-US" dirty="0"/>
              <a:t>Weighting on each quiz is to be determined</a:t>
            </a:r>
          </a:p>
          <a:p>
            <a:r>
              <a:rPr lang="en-US" dirty="0"/>
              <a:t>Each quiz covers 1~2 chapters (tentatively)</a:t>
            </a:r>
          </a:p>
          <a:p>
            <a:pPr lvl="1"/>
            <a:r>
              <a:rPr lang="en-US" dirty="0"/>
              <a:t>Each quiz is typically given in 7~10 days after the covered chapters are completed in the lecture</a:t>
            </a:r>
          </a:p>
          <a:p>
            <a:pPr lvl="1"/>
            <a:r>
              <a:rPr lang="en-US" dirty="0"/>
              <a:t>Quiz is given online</a:t>
            </a:r>
          </a:p>
          <a:p>
            <a:pPr lvl="2"/>
            <a:r>
              <a:rPr lang="en-US" dirty="0"/>
              <a:t>You download it from CCLE, and have 1.5~2 hours to work on it</a:t>
            </a:r>
          </a:p>
          <a:p>
            <a:pPr lvl="2"/>
            <a:r>
              <a:rPr lang="en-US" dirty="0"/>
              <a:t>Scan it or take a picture from your phone on your worksheet, upload to </a:t>
            </a:r>
            <a:r>
              <a:rPr lang="en-US" dirty="0" err="1"/>
              <a:t>Gradescope</a:t>
            </a:r>
            <a:r>
              <a:rPr lang="en-US" dirty="0"/>
              <a:t> by the deadline</a:t>
            </a:r>
          </a:p>
          <a:p>
            <a:pPr lvl="2"/>
            <a:r>
              <a:rPr lang="en-US" dirty="0"/>
              <a:t>Exact time to be announced for each quiz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5FC7-55AE-C042-A344-50030ABD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478137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346F1F-2159-1944-875C-BEA942FE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late turn-in will be accepted for credit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make-up quiz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misconduct</a:t>
            </a:r>
          </a:p>
          <a:p>
            <a:pPr lvl="1">
              <a:buClr>
                <a:schemeClr val="accent2"/>
              </a:buClr>
              <a:buSzPct val="85000"/>
            </a:pPr>
            <a:r>
              <a:rPr lang="en-US" altLang="en-US" sz="2400" dirty="0">
                <a:solidFill>
                  <a:srgbClr val="3366FF"/>
                </a:solidFill>
              </a:rPr>
              <a:t>need to sign and submit online “CS118 Academic Integrity Agreement” (posted online) to </a:t>
            </a:r>
            <a:r>
              <a:rPr lang="en-US" altLang="en-US" sz="2400" dirty="0" err="1">
                <a:solidFill>
                  <a:srgbClr val="3366FF"/>
                </a:solidFill>
              </a:rPr>
              <a:t>Gradescope</a:t>
            </a:r>
            <a:r>
              <a:rPr lang="en-US" altLang="en-US" sz="2400" dirty="0">
                <a:solidFill>
                  <a:srgbClr val="3366FF"/>
                </a:solidFill>
              </a:rPr>
              <a:t> this Friday</a:t>
            </a:r>
          </a:p>
          <a:p>
            <a:pPr lvl="2">
              <a:buClr>
                <a:schemeClr val="accent2"/>
              </a:buClr>
              <a:buSzPct val="85000"/>
            </a:pPr>
            <a:r>
              <a:rPr lang="en-US" altLang="en-US" sz="2000" dirty="0">
                <a:solidFill>
                  <a:srgbClr val="3366FF"/>
                </a:solidFill>
              </a:rPr>
              <a:t>Your TA will show you how to submit the signed form this Friday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Please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check CCLE regularly</a:t>
            </a:r>
            <a:r>
              <a:rPr lang="en-US" altLang="en-US" sz="2800" dirty="0">
                <a:ea typeface="ＭＳ Ｐゴシック" panose="020B0600070205080204" pitchFamily="34" charset="-128"/>
              </a:rPr>
              <a:t> for announcement/schedule update/assignments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Announcement/reminders in class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More at CCLE homepage</a:t>
            </a:r>
          </a:p>
        </p:txBody>
      </p:sp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BFFA29AF-A8F2-D249-A34C-29D8EB06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6E0399B-C451-C64B-AE9F-F23F8800C4D4}" type="slidenum">
              <a:rPr lang="en-US" altLang="en-US" sz="12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27431D0A-15D5-554F-8956-E64883F7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Course Policy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10A8A-9737-9040-BD4B-6784DB36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7928BE85-56F3-AB45-9DEE-47D5B69C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7772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u="sng" dirty="0">
                <a:solidFill>
                  <a:schemeClr val="accent2"/>
                </a:solidFill>
                <a:latin typeface="Comic Sans MS" panose="030F0902030302020204" pitchFamily="66" charset="0"/>
              </a:rPr>
              <a:t> Tentative Schedule (19 lectures):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568E90F-110D-EC42-B0D1-B28F2B8C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85800"/>
            <a:ext cx="8896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Lectures: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1: Introduction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(2 lectures, text: Chapter 1)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2: Application Layer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(2 lectures, text: Ch.2)</a:t>
            </a:r>
            <a:r>
              <a:rPr lang="en-US" altLang="en-US" sz="2000" dirty="0">
                <a:latin typeface="Comic Sans MS" panose="030F0902030302020204" pitchFamily="66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-- introduction to socket programming is provided on Friday recitations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None/>
            </a:pPr>
            <a:r>
              <a:rPr lang="en-US" altLang="en-US" sz="1800" b="1" u="sng" dirty="0">
                <a:latin typeface="Comic Sans MS" panose="030F0902030302020204" pitchFamily="66" charset="0"/>
              </a:rPr>
              <a:t>*Quiz 1 to cover Parts 1 &amp;2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3: Transport Layer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(4.5 lectures, text Ch. 3)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     *Project 1: April 24, Friday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      </a:t>
            </a:r>
            <a:r>
              <a:rPr lang="en-US" altLang="en-US" sz="2000" b="1" u="sng" dirty="0">
                <a:latin typeface="Comic Sans MS" panose="030F0902030302020204" pitchFamily="66" charset="0"/>
              </a:rPr>
              <a:t>*Quiz 2 to cover Part 3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4: Network Layer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(4 lectures, text: Ch. 4 and 5)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en-US" sz="2000" b="1" dirty="0">
                <a:latin typeface="Comic Sans MS" panose="030F0902030302020204" pitchFamily="66" charset="0"/>
              </a:rPr>
              <a:t>     </a:t>
            </a:r>
            <a:r>
              <a:rPr lang="en-US" altLang="en-US" sz="2000" b="1" u="sng" dirty="0">
                <a:latin typeface="Comic Sans MS" panose="030F0902030302020204" pitchFamily="66" charset="0"/>
              </a:rPr>
              <a:t>*Quiz 3 to cover Part 4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5: Link Layer, LANs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(3.5 lectures, text: Ch. 6)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6: Wireless and Mobile Networks  </a:t>
            </a:r>
            <a:r>
              <a:rPr lang="en-US" altLang="en-US" sz="2000" i="1" dirty="0">
                <a:solidFill>
                  <a:srgbClr val="FF3300"/>
                </a:solidFill>
                <a:latin typeface="Comic Sans MS" panose="030F0902030302020204" pitchFamily="66" charset="0"/>
              </a:rPr>
              <a:t>(1.5 lectures, text: Ch. 7)</a:t>
            </a:r>
            <a:r>
              <a:rPr lang="en-US" altLang="en-US" dirty="0">
                <a:latin typeface="Comic Sans MS" panose="030F0902030302020204" pitchFamily="66" charset="0"/>
              </a:rPr>
              <a:t>  </a:t>
            </a:r>
            <a:endParaRPr lang="en-US" altLang="en-US" sz="2000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Part 8: Network Security </a:t>
            </a:r>
            <a:r>
              <a:rPr lang="en-US" altLang="en-US" sz="2000" dirty="0">
                <a:solidFill>
                  <a:srgbClr val="FF3300"/>
                </a:solidFill>
                <a:latin typeface="Comic Sans MS" panose="030F0902030302020204" pitchFamily="66" charset="0"/>
              </a:rPr>
              <a:t>(0.5 lecture: Ch. 8)</a:t>
            </a:r>
            <a:endParaRPr lang="en-US" altLang="en-US" sz="2000" u="sng" dirty="0">
              <a:solidFill>
                <a:srgbClr val="FF3300"/>
              </a:solidFill>
              <a:latin typeface="Comic Sans MS" panose="030F09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FF330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US" sz="2000" u="sng" dirty="0">
                <a:solidFill>
                  <a:srgbClr val="FF3300"/>
                </a:solidFill>
                <a:latin typeface="Comic Sans MS" panose="030F0902030302020204" pitchFamily="66" charset="0"/>
              </a:rPr>
              <a:t>*Project 2: June 5, Friday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b="1" dirty="0">
                <a:latin typeface="Comic Sans MS" panose="030F0902030302020204" pitchFamily="66" charset="0"/>
              </a:rPr>
              <a:t>     </a:t>
            </a:r>
            <a:r>
              <a:rPr lang="en-US" altLang="en-US" sz="2000" b="1" u="sng" dirty="0">
                <a:latin typeface="Comic Sans MS" panose="030F0902030302020204" pitchFamily="66" charset="0"/>
              </a:rPr>
              <a:t>*Quiz 4 to cover Parts 5, 6 &amp; 8 (using final exam slot)</a:t>
            </a:r>
            <a:r>
              <a:rPr lang="en-US" altLang="en-US" sz="2000" b="1" dirty="0">
                <a:latin typeface="Comic Sans MS" panose="030F09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9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>
            <a:extLst>
              <a:ext uri="{FF2B5EF4-FFF2-40B4-BE49-F238E27FC236}">
                <a16:creationId xmlns:a16="http://schemas.microsoft.com/office/drawing/2014/main" id="{AEF25EB6-9543-4248-8973-2DD4F561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269"/>
            <a:ext cx="8548688" cy="5251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Name: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Songwu</a:t>
            </a:r>
            <a:r>
              <a:rPr lang="en-US" altLang="en-US" sz="2400" dirty="0">
                <a:ea typeface="ＭＳ Ｐゴシック" panose="020B0600070205080204" pitchFamily="34" charset="-128"/>
              </a:rPr>
              <a:t> Lu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1999/07~ ,	 Professor, UCLA Computer Science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1993/08~1999/06, 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MS&amp;PhD</a:t>
            </a:r>
            <a:r>
              <a:rPr lang="en-US" altLang="en-US" sz="2400" dirty="0">
                <a:ea typeface="ＭＳ Ｐゴシック" panose="020B0600070205080204" pitchFamily="34" charset="-128"/>
              </a:rPr>
              <a:t> @ UIUC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hlinkClick r:id="rId3"/>
              </a:rPr>
              <a:t>slu@cs.ucla.edu</a:t>
            </a:r>
            <a:r>
              <a:rPr lang="en-US" altLang="en-US" sz="2400" dirty="0">
                <a:ea typeface="ＭＳ Ｐゴシック" panose="020B0600070205080204" pitchFamily="34" charset="-128"/>
              </a:rPr>
              <a:t>  (email preferred)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Research interests &amp; projects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5G/4G wireless mobile networks, mobile systems, network security, cloud computing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 am recruiting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:  undergraduate students on 5G/4G system projects based on mobile data and ML/AI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9458" name="Title 3">
            <a:extLst>
              <a:ext uri="{FF2B5EF4-FFF2-40B4-BE49-F238E27FC236}">
                <a16:creationId xmlns:a16="http://schemas.microsoft.com/office/drawing/2014/main" id="{3F3E1C5E-2AA1-4B49-B50A-45DFF7E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About 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7AC35-F7CC-7A4C-9852-16A597BF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78344206-4E66-124C-9A0E-DDB76B4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B4067-EF60-D246-95E9-DF47D68912C0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6FD6AB-B8C1-C34B-9B1A-2C5845EA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71" y="-1"/>
            <a:ext cx="2479729" cy="18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4A0D9BF-95EA-2E4C-AFB7-58A8D7D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7700C7D1-E683-4746-B1DE-02649C2A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this course about?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Syllabus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Basic information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assignments and exams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Grading policy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policy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Q&amp;A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1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312C-955D-614B-893E-EDFCB529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B3D8E-B997-894F-B804-9E055B48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59A-9AF5-234F-AC61-117BED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CS118 about?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3C4-A8B1-A74A-8E7B-3B0C47B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Networks</a:t>
            </a:r>
            <a:r>
              <a:rPr lang="en-US" dirty="0"/>
              <a:t> for </a:t>
            </a:r>
            <a:r>
              <a:rPr lang="en-US" u="sng" dirty="0"/>
              <a:t>Computers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B9300-D0E7-3A45-A8E1-5117B454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FF71-D759-7745-AD3C-E027CE2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6" name="Group 1201">
            <a:extLst>
              <a:ext uri="{FF2B5EF4-FFF2-40B4-BE49-F238E27FC236}">
                <a16:creationId xmlns:a16="http://schemas.microsoft.com/office/drawing/2014/main" id="{983A0380-93E6-3245-B4CF-9A1490D629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7854"/>
            <a:ext cx="2368551" cy="1835151"/>
            <a:chOff x="210" y="791"/>
            <a:chExt cx="1492" cy="1156"/>
          </a:xfrm>
        </p:grpSpPr>
        <p:sp>
          <p:nvSpPr>
            <p:cNvPr id="7" name="Text Box 667">
              <a:extLst>
                <a:ext uri="{FF2B5EF4-FFF2-40B4-BE49-F238E27FC236}">
                  <a16:creationId xmlns:a16="http://schemas.microsoft.com/office/drawing/2014/main" id="{2DFDB430-52C3-2145-A734-33F368F0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8" name="Text Box 663">
              <a:extLst>
                <a:ext uri="{FF2B5EF4-FFF2-40B4-BE49-F238E27FC236}">
                  <a16:creationId xmlns:a16="http://schemas.microsoft.com/office/drawing/2014/main" id="{AB0FA223-9CF8-1E42-ADCE-EBD57582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9" name="Text Box 664">
              <a:extLst>
                <a:ext uri="{FF2B5EF4-FFF2-40B4-BE49-F238E27FC236}">
                  <a16:creationId xmlns:a16="http://schemas.microsoft.com/office/drawing/2014/main" id="{A2BBB1A3-C3B6-5849-867D-3C386F80A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10" name="Text Box 665">
              <a:extLst>
                <a:ext uri="{FF2B5EF4-FFF2-40B4-BE49-F238E27FC236}">
                  <a16:creationId xmlns:a16="http://schemas.microsoft.com/office/drawing/2014/main" id="{8C11D8D1-F684-9649-A97A-5117E981D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11" name="Group 805">
              <a:extLst>
                <a:ext uri="{FF2B5EF4-FFF2-40B4-BE49-F238E27FC236}">
                  <a16:creationId xmlns:a16="http://schemas.microsoft.com/office/drawing/2014/main" id="{014E7089-8BE8-BF45-9E46-309A71A12BB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72" name="Picture 806" descr="desktop_computer_stylized_medium">
                <a:extLst>
                  <a:ext uri="{FF2B5EF4-FFF2-40B4-BE49-F238E27FC236}">
                    <a16:creationId xmlns:a16="http://schemas.microsoft.com/office/drawing/2014/main" id="{F0B3848C-A645-3B4E-A30E-C4870C574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807">
                <a:extLst>
                  <a:ext uri="{FF2B5EF4-FFF2-40B4-BE49-F238E27FC236}">
                    <a16:creationId xmlns:a16="http://schemas.microsoft.com/office/drawing/2014/main" id="{5A70ABF9-3EA9-4047-835D-D62510D32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A1F8EDA6-3026-4142-AC3C-6E115E480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70" name="Picture 809" descr="iphone_stylized_small">
                <a:extLst>
                  <a:ext uri="{FF2B5EF4-FFF2-40B4-BE49-F238E27FC236}">
                    <a16:creationId xmlns:a16="http://schemas.microsoft.com/office/drawing/2014/main" id="{295ECFF6-259F-C94A-BF0A-A96F3DBEBB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810" descr="antenna_radiation_stylized">
                <a:extLst>
                  <a:ext uri="{FF2B5EF4-FFF2-40B4-BE49-F238E27FC236}">
                    <a16:creationId xmlns:a16="http://schemas.microsoft.com/office/drawing/2014/main" id="{3AAE04E9-5E66-E741-9E14-FB61C4C37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1088">
              <a:extLst>
                <a:ext uri="{FF2B5EF4-FFF2-40B4-BE49-F238E27FC236}">
                  <a16:creationId xmlns:a16="http://schemas.microsoft.com/office/drawing/2014/main" id="{2A0F4037-4ED1-114F-A287-FF892F42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47" name="Picture 1089" descr="antenna_stylized">
                <a:extLst>
                  <a:ext uri="{FF2B5EF4-FFF2-40B4-BE49-F238E27FC236}">
                    <a16:creationId xmlns:a16="http://schemas.microsoft.com/office/drawing/2014/main" id="{C330CF69-DF43-774D-BE89-C09F9503C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1090" descr="laptop_keyboard">
                <a:extLst>
                  <a:ext uri="{FF2B5EF4-FFF2-40B4-BE49-F238E27FC236}">
                    <a16:creationId xmlns:a16="http://schemas.microsoft.com/office/drawing/2014/main" id="{5DF4055E-4455-CE4B-B650-CFCDCAABC4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1091">
                <a:extLst>
                  <a:ext uri="{FF2B5EF4-FFF2-40B4-BE49-F238E27FC236}">
                    <a16:creationId xmlns:a16="http://schemas.microsoft.com/office/drawing/2014/main" id="{758DC961-58F0-234D-B883-C26CC185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50" name="Picture 1092" descr="screen">
                <a:extLst>
                  <a:ext uri="{FF2B5EF4-FFF2-40B4-BE49-F238E27FC236}">
                    <a16:creationId xmlns:a16="http://schemas.microsoft.com/office/drawing/2014/main" id="{9AC20543-8E74-D141-ACDE-3EBEB4B618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1093">
                <a:extLst>
                  <a:ext uri="{FF2B5EF4-FFF2-40B4-BE49-F238E27FC236}">
                    <a16:creationId xmlns:a16="http://schemas.microsoft.com/office/drawing/2014/main" id="{35D39000-2C93-E94B-A7F3-78C976D4A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2" name="Freeform 1094">
                <a:extLst>
                  <a:ext uri="{FF2B5EF4-FFF2-40B4-BE49-F238E27FC236}">
                    <a16:creationId xmlns:a16="http://schemas.microsoft.com/office/drawing/2014/main" id="{CA3F08E2-8710-2042-A24A-7215E8C10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3" name="Freeform 1095">
                <a:extLst>
                  <a:ext uri="{FF2B5EF4-FFF2-40B4-BE49-F238E27FC236}">
                    <a16:creationId xmlns:a16="http://schemas.microsoft.com/office/drawing/2014/main" id="{30A8AC4C-DC9F-1D4C-AB5C-D03088EB7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4" name="Freeform 1096">
                <a:extLst>
                  <a:ext uri="{FF2B5EF4-FFF2-40B4-BE49-F238E27FC236}">
                    <a16:creationId xmlns:a16="http://schemas.microsoft.com/office/drawing/2014/main" id="{275FF5E3-A11D-074B-8E9A-04E60DF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5" name="Freeform 1097">
                <a:extLst>
                  <a:ext uri="{FF2B5EF4-FFF2-40B4-BE49-F238E27FC236}">
                    <a16:creationId xmlns:a16="http://schemas.microsoft.com/office/drawing/2014/main" id="{1E7093D1-9F9B-2248-8668-DA1464730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6" name="Freeform 1098">
                <a:extLst>
                  <a:ext uri="{FF2B5EF4-FFF2-40B4-BE49-F238E27FC236}">
                    <a16:creationId xmlns:a16="http://schemas.microsoft.com/office/drawing/2014/main" id="{20D5EFD8-A01C-9341-BA00-E22ACBDD2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7" name="Group 1099">
                <a:extLst>
                  <a:ext uri="{FF2B5EF4-FFF2-40B4-BE49-F238E27FC236}">
                    <a16:creationId xmlns:a16="http://schemas.microsoft.com/office/drawing/2014/main" id="{A50AED28-A88B-364A-B5E6-7C86E6E9E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4" name="Freeform 1100">
                  <a:extLst>
                    <a:ext uri="{FF2B5EF4-FFF2-40B4-BE49-F238E27FC236}">
                      <a16:creationId xmlns:a16="http://schemas.microsoft.com/office/drawing/2014/main" id="{859CED97-23EE-8645-A087-61992AD6F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5" name="Freeform 1101">
                  <a:extLst>
                    <a:ext uri="{FF2B5EF4-FFF2-40B4-BE49-F238E27FC236}">
                      <a16:creationId xmlns:a16="http://schemas.microsoft.com/office/drawing/2014/main" id="{9B3B3382-9F12-3C43-B0F1-981ACD162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6" name="Freeform 1102">
                  <a:extLst>
                    <a:ext uri="{FF2B5EF4-FFF2-40B4-BE49-F238E27FC236}">
                      <a16:creationId xmlns:a16="http://schemas.microsoft.com/office/drawing/2014/main" id="{82802C0A-B99A-6147-B2E6-7A4E1CC45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7" name="Freeform 1103">
                  <a:extLst>
                    <a:ext uri="{FF2B5EF4-FFF2-40B4-BE49-F238E27FC236}">
                      <a16:creationId xmlns:a16="http://schemas.microsoft.com/office/drawing/2014/main" id="{AFE4AE46-505D-DF48-92C4-C54EB42F5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8" name="Freeform 1104">
                  <a:extLst>
                    <a:ext uri="{FF2B5EF4-FFF2-40B4-BE49-F238E27FC236}">
                      <a16:creationId xmlns:a16="http://schemas.microsoft.com/office/drawing/2014/main" id="{ED0122F5-A860-4546-873C-D5E157D1C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9" name="Freeform 1105">
                  <a:extLst>
                    <a:ext uri="{FF2B5EF4-FFF2-40B4-BE49-F238E27FC236}">
                      <a16:creationId xmlns:a16="http://schemas.microsoft.com/office/drawing/2014/main" id="{CA760736-70DC-024D-B18B-1FF215266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58" name="Freeform 1106">
                <a:extLst>
                  <a:ext uri="{FF2B5EF4-FFF2-40B4-BE49-F238E27FC236}">
                    <a16:creationId xmlns:a16="http://schemas.microsoft.com/office/drawing/2014/main" id="{A1965E18-FC04-0D49-9DB2-1A14E511C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Freeform 1107">
                <a:extLst>
                  <a:ext uri="{FF2B5EF4-FFF2-40B4-BE49-F238E27FC236}">
                    <a16:creationId xmlns:a16="http://schemas.microsoft.com/office/drawing/2014/main" id="{6D851958-DF2C-E247-8454-4BF2C53C1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0" name="Freeform 1108">
                <a:extLst>
                  <a:ext uri="{FF2B5EF4-FFF2-40B4-BE49-F238E27FC236}">
                    <a16:creationId xmlns:a16="http://schemas.microsoft.com/office/drawing/2014/main" id="{48341153-9011-6747-9076-AE07C2533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Freeform 1109">
                <a:extLst>
                  <a:ext uri="{FF2B5EF4-FFF2-40B4-BE49-F238E27FC236}">
                    <a16:creationId xmlns:a16="http://schemas.microsoft.com/office/drawing/2014/main" id="{0891D9C3-9FE8-4843-AED0-AE9366F0D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" name="Freeform 1110">
                <a:extLst>
                  <a:ext uri="{FF2B5EF4-FFF2-40B4-BE49-F238E27FC236}">
                    <a16:creationId xmlns:a16="http://schemas.microsoft.com/office/drawing/2014/main" id="{AE41829D-CCB8-8946-BD87-BC6FF7FC4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" name="Freeform 1111">
                <a:extLst>
                  <a:ext uri="{FF2B5EF4-FFF2-40B4-BE49-F238E27FC236}">
                    <a16:creationId xmlns:a16="http://schemas.microsoft.com/office/drawing/2014/main" id="{41C4E499-B003-D145-A031-179773AB55E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4" name="Group 1168">
              <a:extLst>
                <a:ext uri="{FF2B5EF4-FFF2-40B4-BE49-F238E27FC236}">
                  <a16:creationId xmlns:a16="http://schemas.microsoft.com/office/drawing/2014/main" id="{215E2E3F-EF82-AE43-A825-C38F0BE5D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15" name="Freeform 1169">
                <a:extLst>
                  <a:ext uri="{FF2B5EF4-FFF2-40B4-BE49-F238E27FC236}">
                    <a16:creationId xmlns:a16="http://schemas.microsoft.com/office/drawing/2014/main" id="{B67E13E6-344C-FA45-A7E6-DDA7ED501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6" name="Rectangle 1170">
                <a:extLst>
                  <a:ext uri="{FF2B5EF4-FFF2-40B4-BE49-F238E27FC236}">
                    <a16:creationId xmlns:a16="http://schemas.microsoft.com/office/drawing/2014/main" id="{72849110-A08D-CF41-BA05-857D95B9C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1171">
                <a:extLst>
                  <a:ext uri="{FF2B5EF4-FFF2-40B4-BE49-F238E27FC236}">
                    <a16:creationId xmlns:a16="http://schemas.microsoft.com/office/drawing/2014/main" id="{FC134F32-4013-FC48-BE34-F93570035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8" name="Freeform 1172">
                <a:extLst>
                  <a:ext uri="{FF2B5EF4-FFF2-40B4-BE49-F238E27FC236}">
                    <a16:creationId xmlns:a16="http://schemas.microsoft.com/office/drawing/2014/main" id="{316C102A-4564-FA45-BA65-24050098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9" name="Rectangle 1173">
                <a:extLst>
                  <a:ext uri="{FF2B5EF4-FFF2-40B4-BE49-F238E27FC236}">
                    <a16:creationId xmlns:a16="http://schemas.microsoft.com/office/drawing/2014/main" id="{DBA0EEBC-3975-074F-B71C-2FB3195C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Group 1174">
                <a:extLst>
                  <a:ext uri="{FF2B5EF4-FFF2-40B4-BE49-F238E27FC236}">
                    <a16:creationId xmlns:a16="http://schemas.microsoft.com/office/drawing/2014/main" id="{5A8E31D2-A636-CD4F-8350-8892597B6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" name="AutoShape 1175">
                  <a:extLst>
                    <a:ext uri="{FF2B5EF4-FFF2-40B4-BE49-F238E27FC236}">
                      <a16:creationId xmlns:a16="http://schemas.microsoft.com/office/drawing/2014/main" id="{3F34A829-321E-674A-92D3-8D065F611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AutoShape 1176">
                  <a:extLst>
                    <a:ext uri="{FF2B5EF4-FFF2-40B4-BE49-F238E27FC236}">
                      <a16:creationId xmlns:a16="http://schemas.microsoft.com/office/drawing/2014/main" id="{AE59C882-D127-9049-99A8-1F63CC8DB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1177">
                <a:extLst>
                  <a:ext uri="{FF2B5EF4-FFF2-40B4-BE49-F238E27FC236}">
                    <a16:creationId xmlns:a16="http://schemas.microsoft.com/office/drawing/2014/main" id="{B9360EB6-CE08-D34A-93DD-2D466C0E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" name="Group 1178">
                <a:extLst>
                  <a:ext uri="{FF2B5EF4-FFF2-40B4-BE49-F238E27FC236}">
                    <a16:creationId xmlns:a16="http://schemas.microsoft.com/office/drawing/2014/main" id="{3949F83F-AE4B-EA44-98D7-DBA6FBB61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" name="AutoShape 1179">
                  <a:extLst>
                    <a:ext uri="{FF2B5EF4-FFF2-40B4-BE49-F238E27FC236}">
                      <a16:creationId xmlns:a16="http://schemas.microsoft.com/office/drawing/2014/main" id="{543384F5-247B-274F-AEC9-207E8ECDA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AutoShape 1180">
                  <a:extLst>
                    <a:ext uri="{FF2B5EF4-FFF2-40B4-BE49-F238E27FC236}">
                      <a16:creationId xmlns:a16="http://schemas.microsoft.com/office/drawing/2014/main" id="{E22489AC-0F07-AD44-A1FF-73DEACC92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Rectangle 1181">
                <a:extLst>
                  <a:ext uri="{FF2B5EF4-FFF2-40B4-BE49-F238E27FC236}">
                    <a16:creationId xmlns:a16="http://schemas.microsoft.com/office/drawing/2014/main" id="{5622BFC1-A901-F649-B8BB-32C2E576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182">
                <a:extLst>
                  <a:ext uri="{FF2B5EF4-FFF2-40B4-BE49-F238E27FC236}">
                    <a16:creationId xmlns:a16="http://schemas.microsoft.com/office/drawing/2014/main" id="{201DE4CB-5C82-E641-A4FA-5ECD5C5C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" name="Group 1183">
                <a:extLst>
                  <a:ext uri="{FF2B5EF4-FFF2-40B4-BE49-F238E27FC236}">
                    <a16:creationId xmlns:a16="http://schemas.microsoft.com/office/drawing/2014/main" id="{2256A542-D94B-974D-8934-048B84E36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" name="AutoShape 1184">
                  <a:extLst>
                    <a:ext uri="{FF2B5EF4-FFF2-40B4-BE49-F238E27FC236}">
                      <a16:creationId xmlns:a16="http://schemas.microsoft.com/office/drawing/2014/main" id="{49B582EE-DBE2-F64E-BBCC-68CF3FC56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AutoShape 1185">
                  <a:extLst>
                    <a:ext uri="{FF2B5EF4-FFF2-40B4-BE49-F238E27FC236}">
                      <a16:creationId xmlns:a16="http://schemas.microsoft.com/office/drawing/2014/main" id="{74176F8A-5272-5340-A4BF-387602DE8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Freeform 1186">
                <a:extLst>
                  <a:ext uri="{FF2B5EF4-FFF2-40B4-BE49-F238E27FC236}">
                    <a16:creationId xmlns:a16="http://schemas.microsoft.com/office/drawing/2014/main" id="{511A2F41-697E-0A4C-ADFE-F60DB8538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7" name="Group 1187">
                <a:extLst>
                  <a:ext uri="{FF2B5EF4-FFF2-40B4-BE49-F238E27FC236}">
                    <a16:creationId xmlns:a16="http://schemas.microsoft.com/office/drawing/2014/main" id="{F986E369-0123-6348-9DFD-0337E63FE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" name="AutoShape 1188">
                  <a:extLst>
                    <a:ext uri="{FF2B5EF4-FFF2-40B4-BE49-F238E27FC236}">
                      <a16:creationId xmlns:a16="http://schemas.microsoft.com/office/drawing/2014/main" id="{1BD2A4C2-91BA-A04B-81EB-8EED39523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AutoShape 1189">
                  <a:extLst>
                    <a:ext uri="{FF2B5EF4-FFF2-40B4-BE49-F238E27FC236}">
                      <a16:creationId xmlns:a16="http://schemas.microsoft.com/office/drawing/2014/main" id="{AB829B20-BE6B-324A-A357-8C3D0E277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Rectangle 1190">
                <a:extLst>
                  <a:ext uri="{FF2B5EF4-FFF2-40B4-BE49-F238E27FC236}">
                    <a16:creationId xmlns:a16="http://schemas.microsoft.com/office/drawing/2014/main" id="{4E001589-600F-5D4D-AF5A-5A1E37579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1191">
                <a:extLst>
                  <a:ext uri="{FF2B5EF4-FFF2-40B4-BE49-F238E27FC236}">
                    <a16:creationId xmlns:a16="http://schemas.microsoft.com/office/drawing/2014/main" id="{2CBD6DF5-2E3E-DE40-BBE3-0F94B1290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Freeform 1192">
                <a:extLst>
                  <a:ext uri="{FF2B5EF4-FFF2-40B4-BE49-F238E27FC236}">
                    <a16:creationId xmlns:a16="http://schemas.microsoft.com/office/drawing/2014/main" id="{99E42366-49AA-3A43-81A9-6471C3A90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" name="Oval 1193">
                <a:extLst>
                  <a:ext uri="{FF2B5EF4-FFF2-40B4-BE49-F238E27FC236}">
                    <a16:creationId xmlns:a16="http://schemas.microsoft.com/office/drawing/2014/main" id="{B515C53D-E06D-3849-9407-42423FB5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1194">
                <a:extLst>
                  <a:ext uri="{FF2B5EF4-FFF2-40B4-BE49-F238E27FC236}">
                    <a16:creationId xmlns:a16="http://schemas.microsoft.com/office/drawing/2014/main" id="{DCD9319F-831F-D64C-8D37-587D8353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3" name="AutoShape 1195">
                <a:extLst>
                  <a:ext uri="{FF2B5EF4-FFF2-40B4-BE49-F238E27FC236}">
                    <a16:creationId xmlns:a16="http://schemas.microsoft.com/office/drawing/2014/main" id="{76F84C98-B21D-4448-A0BF-94A56FD68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1196">
                <a:extLst>
                  <a:ext uri="{FF2B5EF4-FFF2-40B4-BE49-F238E27FC236}">
                    <a16:creationId xmlns:a16="http://schemas.microsoft.com/office/drawing/2014/main" id="{AF48C67B-6985-7547-95E8-1328D65CE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1197">
                <a:extLst>
                  <a:ext uri="{FF2B5EF4-FFF2-40B4-BE49-F238E27FC236}">
                    <a16:creationId xmlns:a16="http://schemas.microsoft.com/office/drawing/2014/main" id="{D8777366-7E7C-BD43-8ED1-6DFBD1ABD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1198">
                <a:extLst>
                  <a:ext uri="{FF2B5EF4-FFF2-40B4-BE49-F238E27FC236}">
                    <a16:creationId xmlns:a16="http://schemas.microsoft.com/office/drawing/2014/main" id="{B620681D-D1C2-5D4B-ADFF-F54F5DCA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1199">
                <a:extLst>
                  <a:ext uri="{FF2B5EF4-FFF2-40B4-BE49-F238E27FC236}">
                    <a16:creationId xmlns:a16="http://schemas.microsoft.com/office/drawing/2014/main" id="{E5D3BA14-D441-8B4A-A4D0-AF9FED4A4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200">
                <a:extLst>
                  <a:ext uri="{FF2B5EF4-FFF2-40B4-BE49-F238E27FC236}">
                    <a16:creationId xmlns:a16="http://schemas.microsoft.com/office/drawing/2014/main" id="{F61BC391-902F-1645-9525-F29CC21E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4" name="Text Box 667">
            <a:extLst>
              <a:ext uri="{FF2B5EF4-FFF2-40B4-BE49-F238E27FC236}">
                <a16:creationId xmlns:a16="http://schemas.microsoft.com/office/drawing/2014/main" id="{09FDD28E-E49C-904C-BE98-0648BAD2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14" y="4956342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75" name="Group 1201">
            <a:extLst>
              <a:ext uri="{FF2B5EF4-FFF2-40B4-BE49-F238E27FC236}">
                <a16:creationId xmlns:a16="http://schemas.microsoft.com/office/drawing/2014/main" id="{067BA950-1A8D-9C4B-A122-63C13069A88A}"/>
              </a:ext>
            </a:extLst>
          </p:cNvPr>
          <p:cNvGrpSpPr>
            <a:grpSpLocks/>
          </p:cNvGrpSpPr>
          <p:nvPr/>
        </p:nvGrpSpPr>
        <p:grpSpPr bwMode="auto">
          <a:xfrm>
            <a:off x="6439839" y="3121191"/>
            <a:ext cx="2368551" cy="1835151"/>
            <a:chOff x="210" y="791"/>
            <a:chExt cx="1492" cy="1156"/>
          </a:xfrm>
        </p:grpSpPr>
        <p:sp>
          <p:nvSpPr>
            <p:cNvPr id="76" name="Text Box 667">
              <a:extLst>
                <a:ext uri="{FF2B5EF4-FFF2-40B4-BE49-F238E27FC236}">
                  <a16:creationId xmlns:a16="http://schemas.microsoft.com/office/drawing/2014/main" id="{92EACD9C-2DBF-0A40-B957-50BFBADF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77" name="Text Box 663">
              <a:extLst>
                <a:ext uri="{FF2B5EF4-FFF2-40B4-BE49-F238E27FC236}">
                  <a16:creationId xmlns:a16="http://schemas.microsoft.com/office/drawing/2014/main" id="{5DF728D8-C845-7945-AEFF-3F3FB5B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78" name="Text Box 664">
              <a:extLst>
                <a:ext uri="{FF2B5EF4-FFF2-40B4-BE49-F238E27FC236}">
                  <a16:creationId xmlns:a16="http://schemas.microsoft.com/office/drawing/2014/main" id="{6ED1AA6E-822F-574B-8644-2BCC58AA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79" name="Text Box 665">
              <a:extLst>
                <a:ext uri="{FF2B5EF4-FFF2-40B4-BE49-F238E27FC236}">
                  <a16:creationId xmlns:a16="http://schemas.microsoft.com/office/drawing/2014/main" id="{9BFDF834-97CD-CF49-956C-D8068CC3A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80" name="Group 805">
              <a:extLst>
                <a:ext uri="{FF2B5EF4-FFF2-40B4-BE49-F238E27FC236}">
                  <a16:creationId xmlns:a16="http://schemas.microsoft.com/office/drawing/2014/main" id="{23C3E261-FEFD-A145-AA6A-079BDE4C69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141" name="Picture 806" descr="desktop_computer_stylized_medium">
                <a:extLst>
                  <a:ext uri="{FF2B5EF4-FFF2-40B4-BE49-F238E27FC236}">
                    <a16:creationId xmlns:a16="http://schemas.microsoft.com/office/drawing/2014/main" id="{571225C7-0D90-CD4E-889F-F18A91457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Freeform 807">
                <a:extLst>
                  <a:ext uri="{FF2B5EF4-FFF2-40B4-BE49-F238E27FC236}">
                    <a16:creationId xmlns:a16="http://schemas.microsoft.com/office/drawing/2014/main" id="{B53EF73F-8583-2D4C-85CD-000CA4F3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81" name="Group 808">
              <a:extLst>
                <a:ext uri="{FF2B5EF4-FFF2-40B4-BE49-F238E27FC236}">
                  <a16:creationId xmlns:a16="http://schemas.microsoft.com/office/drawing/2014/main" id="{91DEF8F4-0703-D44C-B3CB-F1176D874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139" name="Picture 809" descr="iphone_stylized_small">
                <a:extLst>
                  <a:ext uri="{FF2B5EF4-FFF2-40B4-BE49-F238E27FC236}">
                    <a16:creationId xmlns:a16="http://schemas.microsoft.com/office/drawing/2014/main" id="{5FA8163B-C4E4-C541-9F5F-7E33125D2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810" descr="antenna_radiation_stylized">
                <a:extLst>
                  <a:ext uri="{FF2B5EF4-FFF2-40B4-BE49-F238E27FC236}">
                    <a16:creationId xmlns:a16="http://schemas.microsoft.com/office/drawing/2014/main" id="{CA54BF61-06A6-6D4C-8730-639F87753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Group 1088">
              <a:extLst>
                <a:ext uri="{FF2B5EF4-FFF2-40B4-BE49-F238E27FC236}">
                  <a16:creationId xmlns:a16="http://schemas.microsoft.com/office/drawing/2014/main" id="{BFD1B4E8-E07F-3047-814C-9591FD47E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116" name="Picture 1089" descr="antenna_stylized">
                <a:extLst>
                  <a:ext uri="{FF2B5EF4-FFF2-40B4-BE49-F238E27FC236}">
                    <a16:creationId xmlns:a16="http://schemas.microsoft.com/office/drawing/2014/main" id="{8EE41483-0A70-814B-856F-53EEC5674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1090" descr="laptop_keyboard">
                <a:extLst>
                  <a:ext uri="{FF2B5EF4-FFF2-40B4-BE49-F238E27FC236}">
                    <a16:creationId xmlns:a16="http://schemas.microsoft.com/office/drawing/2014/main" id="{5558440D-694B-2B4E-9B04-6CCAD72077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Freeform 1091">
                <a:extLst>
                  <a:ext uri="{FF2B5EF4-FFF2-40B4-BE49-F238E27FC236}">
                    <a16:creationId xmlns:a16="http://schemas.microsoft.com/office/drawing/2014/main" id="{EA04449B-7CF9-AE45-9574-CC53EA8D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119" name="Picture 1092" descr="screen">
                <a:extLst>
                  <a:ext uri="{FF2B5EF4-FFF2-40B4-BE49-F238E27FC236}">
                    <a16:creationId xmlns:a16="http://schemas.microsoft.com/office/drawing/2014/main" id="{9D663495-AE3C-854C-842E-2408EC956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Freeform 1093">
                <a:extLst>
                  <a:ext uri="{FF2B5EF4-FFF2-40B4-BE49-F238E27FC236}">
                    <a16:creationId xmlns:a16="http://schemas.microsoft.com/office/drawing/2014/main" id="{09F3FB98-E2D2-5140-8CC5-AFBBC317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1" name="Freeform 1094">
                <a:extLst>
                  <a:ext uri="{FF2B5EF4-FFF2-40B4-BE49-F238E27FC236}">
                    <a16:creationId xmlns:a16="http://schemas.microsoft.com/office/drawing/2014/main" id="{6BE29BCD-BCCB-6247-8277-56D14EA6D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2" name="Freeform 1095">
                <a:extLst>
                  <a:ext uri="{FF2B5EF4-FFF2-40B4-BE49-F238E27FC236}">
                    <a16:creationId xmlns:a16="http://schemas.microsoft.com/office/drawing/2014/main" id="{CC868A17-9A47-5247-A184-4A5CA60EB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3" name="Freeform 1096">
                <a:extLst>
                  <a:ext uri="{FF2B5EF4-FFF2-40B4-BE49-F238E27FC236}">
                    <a16:creationId xmlns:a16="http://schemas.microsoft.com/office/drawing/2014/main" id="{284425ED-43AA-464C-AA6F-A867EA037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4" name="Freeform 1097">
                <a:extLst>
                  <a:ext uri="{FF2B5EF4-FFF2-40B4-BE49-F238E27FC236}">
                    <a16:creationId xmlns:a16="http://schemas.microsoft.com/office/drawing/2014/main" id="{7C4E1AF8-7516-164D-9148-5D6C1EA38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5" name="Freeform 1098">
                <a:extLst>
                  <a:ext uri="{FF2B5EF4-FFF2-40B4-BE49-F238E27FC236}">
                    <a16:creationId xmlns:a16="http://schemas.microsoft.com/office/drawing/2014/main" id="{C03E6B69-A0C7-854E-8B7D-187802663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6" name="Group 1099">
                <a:extLst>
                  <a:ext uri="{FF2B5EF4-FFF2-40B4-BE49-F238E27FC236}">
                    <a16:creationId xmlns:a16="http://schemas.microsoft.com/office/drawing/2014/main" id="{B45D4208-4464-6F43-881E-A8639B140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3" name="Freeform 1100">
                  <a:extLst>
                    <a:ext uri="{FF2B5EF4-FFF2-40B4-BE49-F238E27FC236}">
                      <a16:creationId xmlns:a16="http://schemas.microsoft.com/office/drawing/2014/main" id="{82EE309A-C6E9-124A-A707-709918789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4" name="Freeform 1101">
                  <a:extLst>
                    <a:ext uri="{FF2B5EF4-FFF2-40B4-BE49-F238E27FC236}">
                      <a16:creationId xmlns:a16="http://schemas.microsoft.com/office/drawing/2014/main" id="{FA7DB78F-C77E-D04D-9A55-539E804D6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5" name="Freeform 1102">
                  <a:extLst>
                    <a:ext uri="{FF2B5EF4-FFF2-40B4-BE49-F238E27FC236}">
                      <a16:creationId xmlns:a16="http://schemas.microsoft.com/office/drawing/2014/main" id="{120C5E4B-23D8-C74B-B0D9-4EF18EDA2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6" name="Freeform 1103">
                  <a:extLst>
                    <a:ext uri="{FF2B5EF4-FFF2-40B4-BE49-F238E27FC236}">
                      <a16:creationId xmlns:a16="http://schemas.microsoft.com/office/drawing/2014/main" id="{F5276EAF-6597-9D4D-9AD6-B8F4E57BA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7" name="Freeform 1104">
                  <a:extLst>
                    <a:ext uri="{FF2B5EF4-FFF2-40B4-BE49-F238E27FC236}">
                      <a16:creationId xmlns:a16="http://schemas.microsoft.com/office/drawing/2014/main" id="{16D856F6-BEB9-1341-A84F-7A95821D7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8" name="Freeform 1105">
                  <a:extLst>
                    <a:ext uri="{FF2B5EF4-FFF2-40B4-BE49-F238E27FC236}">
                      <a16:creationId xmlns:a16="http://schemas.microsoft.com/office/drawing/2014/main" id="{5975D528-46AF-0A4A-9C0E-23DCBFAD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127" name="Freeform 1106">
                <a:extLst>
                  <a:ext uri="{FF2B5EF4-FFF2-40B4-BE49-F238E27FC236}">
                    <a16:creationId xmlns:a16="http://schemas.microsoft.com/office/drawing/2014/main" id="{61B8755D-4CFD-3A42-BB6C-328075B0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107">
                <a:extLst>
                  <a:ext uri="{FF2B5EF4-FFF2-40B4-BE49-F238E27FC236}">
                    <a16:creationId xmlns:a16="http://schemas.microsoft.com/office/drawing/2014/main" id="{0237322A-44D3-0245-82AB-0A992D35A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Freeform 1108">
                <a:extLst>
                  <a:ext uri="{FF2B5EF4-FFF2-40B4-BE49-F238E27FC236}">
                    <a16:creationId xmlns:a16="http://schemas.microsoft.com/office/drawing/2014/main" id="{7E735EB1-BFD7-584D-BDD7-05B02B30E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0" name="Freeform 1109">
                <a:extLst>
                  <a:ext uri="{FF2B5EF4-FFF2-40B4-BE49-F238E27FC236}">
                    <a16:creationId xmlns:a16="http://schemas.microsoft.com/office/drawing/2014/main" id="{675BB3DF-E5FC-384D-9486-152BE760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Freeform 1110">
                <a:extLst>
                  <a:ext uri="{FF2B5EF4-FFF2-40B4-BE49-F238E27FC236}">
                    <a16:creationId xmlns:a16="http://schemas.microsoft.com/office/drawing/2014/main" id="{F9DE15CE-1814-4447-B4D5-95DBFF248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2" name="Freeform 1111">
                <a:extLst>
                  <a:ext uri="{FF2B5EF4-FFF2-40B4-BE49-F238E27FC236}">
                    <a16:creationId xmlns:a16="http://schemas.microsoft.com/office/drawing/2014/main" id="{87DDFDD8-151B-BA46-BDA6-4D1B9163094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3" name="Group 1168">
              <a:extLst>
                <a:ext uri="{FF2B5EF4-FFF2-40B4-BE49-F238E27FC236}">
                  <a16:creationId xmlns:a16="http://schemas.microsoft.com/office/drawing/2014/main" id="{CDC4D709-95AD-9242-A650-DE107F0AD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84" name="Freeform 1169">
                <a:extLst>
                  <a:ext uri="{FF2B5EF4-FFF2-40B4-BE49-F238E27FC236}">
                    <a16:creationId xmlns:a16="http://schemas.microsoft.com/office/drawing/2014/main" id="{B7F9D1B6-CA41-F54E-8459-33699AB8D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5" name="Rectangle 1170">
                <a:extLst>
                  <a:ext uri="{FF2B5EF4-FFF2-40B4-BE49-F238E27FC236}">
                    <a16:creationId xmlns:a16="http://schemas.microsoft.com/office/drawing/2014/main" id="{753F9F7B-2EC1-7C4D-86CC-BE23FFEB0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1171">
                <a:extLst>
                  <a:ext uri="{FF2B5EF4-FFF2-40B4-BE49-F238E27FC236}">
                    <a16:creationId xmlns:a16="http://schemas.microsoft.com/office/drawing/2014/main" id="{DA98D626-827E-E54F-AAEC-DA6DF0C23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7" name="Freeform 1172">
                <a:extLst>
                  <a:ext uri="{FF2B5EF4-FFF2-40B4-BE49-F238E27FC236}">
                    <a16:creationId xmlns:a16="http://schemas.microsoft.com/office/drawing/2014/main" id="{7CCB5D4A-159F-8C43-83D9-628CDCEE9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8" name="Rectangle 1173">
                <a:extLst>
                  <a:ext uri="{FF2B5EF4-FFF2-40B4-BE49-F238E27FC236}">
                    <a16:creationId xmlns:a16="http://schemas.microsoft.com/office/drawing/2014/main" id="{8C370EFB-76DC-BB4B-8AA1-8019C9DC6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89" name="Group 1174">
                <a:extLst>
                  <a:ext uri="{FF2B5EF4-FFF2-40B4-BE49-F238E27FC236}">
                    <a16:creationId xmlns:a16="http://schemas.microsoft.com/office/drawing/2014/main" id="{DB964A7F-2388-B046-9783-E096C5607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1175">
                  <a:extLst>
                    <a:ext uri="{FF2B5EF4-FFF2-40B4-BE49-F238E27FC236}">
                      <a16:creationId xmlns:a16="http://schemas.microsoft.com/office/drawing/2014/main" id="{7D06F974-6716-5645-94C3-9EE3C190A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5" name="AutoShape 1176">
                  <a:extLst>
                    <a:ext uri="{FF2B5EF4-FFF2-40B4-BE49-F238E27FC236}">
                      <a16:creationId xmlns:a16="http://schemas.microsoft.com/office/drawing/2014/main" id="{00288DDE-A889-2548-9EE4-2206ECA84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Rectangle 1177">
                <a:extLst>
                  <a:ext uri="{FF2B5EF4-FFF2-40B4-BE49-F238E27FC236}">
                    <a16:creationId xmlns:a16="http://schemas.microsoft.com/office/drawing/2014/main" id="{6C626FED-EE82-924E-9C64-8EEFE7D6F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1" name="Group 1178">
                <a:extLst>
                  <a:ext uri="{FF2B5EF4-FFF2-40B4-BE49-F238E27FC236}">
                    <a16:creationId xmlns:a16="http://schemas.microsoft.com/office/drawing/2014/main" id="{D42C0F25-30D4-1C45-80F0-5FAC0FB77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1179">
                  <a:extLst>
                    <a:ext uri="{FF2B5EF4-FFF2-40B4-BE49-F238E27FC236}">
                      <a16:creationId xmlns:a16="http://schemas.microsoft.com/office/drawing/2014/main" id="{9F62E465-E294-3A43-AAFE-CB84E83A5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" name="AutoShape 1180">
                  <a:extLst>
                    <a:ext uri="{FF2B5EF4-FFF2-40B4-BE49-F238E27FC236}">
                      <a16:creationId xmlns:a16="http://schemas.microsoft.com/office/drawing/2014/main" id="{7EF4E09F-485A-9349-85F9-3FF4FBCCA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Rectangle 1181">
                <a:extLst>
                  <a:ext uri="{FF2B5EF4-FFF2-40B4-BE49-F238E27FC236}">
                    <a16:creationId xmlns:a16="http://schemas.microsoft.com/office/drawing/2014/main" id="{9E818EA1-A152-AA48-B4AF-EA5FF60B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1182">
                <a:extLst>
                  <a:ext uri="{FF2B5EF4-FFF2-40B4-BE49-F238E27FC236}">
                    <a16:creationId xmlns:a16="http://schemas.microsoft.com/office/drawing/2014/main" id="{B96D1DBC-73C0-5A49-A37A-C17EBE720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4" name="Group 1183">
                <a:extLst>
                  <a:ext uri="{FF2B5EF4-FFF2-40B4-BE49-F238E27FC236}">
                    <a16:creationId xmlns:a16="http://schemas.microsoft.com/office/drawing/2014/main" id="{9598BB8A-56AB-4549-8297-D1214590B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0" name="AutoShape 1184">
                  <a:extLst>
                    <a:ext uri="{FF2B5EF4-FFF2-40B4-BE49-F238E27FC236}">
                      <a16:creationId xmlns:a16="http://schemas.microsoft.com/office/drawing/2014/main" id="{15C73C68-D70B-9044-9109-A421F0DB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AutoShape 1185">
                  <a:extLst>
                    <a:ext uri="{FF2B5EF4-FFF2-40B4-BE49-F238E27FC236}">
                      <a16:creationId xmlns:a16="http://schemas.microsoft.com/office/drawing/2014/main" id="{2B356B0A-FE6B-1A44-9551-B56BD72C8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5" name="Freeform 1186">
                <a:extLst>
                  <a:ext uri="{FF2B5EF4-FFF2-40B4-BE49-F238E27FC236}">
                    <a16:creationId xmlns:a16="http://schemas.microsoft.com/office/drawing/2014/main" id="{402E6321-2DA6-4E47-8325-9150282C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96" name="Group 1187">
                <a:extLst>
                  <a:ext uri="{FF2B5EF4-FFF2-40B4-BE49-F238E27FC236}">
                    <a16:creationId xmlns:a16="http://schemas.microsoft.com/office/drawing/2014/main" id="{7604A826-3620-7E45-84BC-D1ACCDFAAC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1188">
                  <a:extLst>
                    <a:ext uri="{FF2B5EF4-FFF2-40B4-BE49-F238E27FC236}">
                      <a16:creationId xmlns:a16="http://schemas.microsoft.com/office/drawing/2014/main" id="{2F33EC49-873E-5243-83CB-4FCC5EBD5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AutoShape 1189">
                  <a:extLst>
                    <a:ext uri="{FF2B5EF4-FFF2-40B4-BE49-F238E27FC236}">
                      <a16:creationId xmlns:a16="http://schemas.microsoft.com/office/drawing/2014/main" id="{DBFB36FB-FFCC-BF45-83E9-806365962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Rectangle 1190">
                <a:extLst>
                  <a:ext uri="{FF2B5EF4-FFF2-40B4-BE49-F238E27FC236}">
                    <a16:creationId xmlns:a16="http://schemas.microsoft.com/office/drawing/2014/main" id="{5E26ACFF-7929-4543-93CC-860CFA1C4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191">
                <a:extLst>
                  <a:ext uri="{FF2B5EF4-FFF2-40B4-BE49-F238E27FC236}">
                    <a16:creationId xmlns:a16="http://schemas.microsoft.com/office/drawing/2014/main" id="{121929B3-559A-B146-91A5-79D72132C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9" name="Freeform 1192">
                <a:extLst>
                  <a:ext uri="{FF2B5EF4-FFF2-40B4-BE49-F238E27FC236}">
                    <a16:creationId xmlns:a16="http://schemas.microsoft.com/office/drawing/2014/main" id="{B5902C39-D95E-2E4F-8BFE-C839253C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0" name="Oval 1193">
                <a:extLst>
                  <a:ext uri="{FF2B5EF4-FFF2-40B4-BE49-F238E27FC236}">
                    <a16:creationId xmlns:a16="http://schemas.microsoft.com/office/drawing/2014/main" id="{BA8046C9-4E08-5441-AF25-B164583F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1194">
                <a:extLst>
                  <a:ext uri="{FF2B5EF4-FFF2-40B4-BE49-F238E27FC236}">
                    <a16:creationId xmlns:a16="http://schemas.microsoft.com/office/drawing/2014/main" id="{3C08FFE2-8367-D046-956D-B8F287E65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2" name="AutoShape 1195">
                <a:extLst>
                  <a:ext uri="{FF2B5EF4-FFF2-40B4-BE49-F238E27FC236}">
                    <a16:creationId xmlns:a16="http://schemas.microsoft.com/office/drawing/2014/main" id="{04663FA4-3976-E545-8A29-2F82F0F6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utoShape 1196">
                <a:extLst>
                  <a:ext uri="{FF2B5EF4-FFF2-40B4-BE49-F238E27FC236}">
                    <a16:creationId xmlns:a16="http://schemas.microsoft.com/office/drawing/2014/main" id="{9D6FCACB-45CA-7A4C-B054-EAD88DF84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Oval 1197">
                <a:extLst>
                  <a:ext uri="{FF2B5EF4-FFF2-40B4-BE49-F238E27FC236}">
                    <a16:creationId xmlns:a16="http://schemas.microsoft.com/office/drawing/2014/main" id="{FA9F18D0-3A67-0847-B111-E8AD4ED9A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Oval 1198">
                <a:extLst>
                  <a:ext uri="{FF2B5EF4-FFF2-40B4-BE49-F238E27FC236}">
                    <a16:creationId xmlns:a16="http://schemas.microsoft.com/office/drawing/2014/main" id="{65651DCA-BA01-A645-9DF3-EFF44AB2E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Oval 1199">
                <a:extLst>
                  <a:ext uri="{FF2B5EF4-FFF2-40B4-BE49-F238E27FC236}">
                    <a16:creationId xmlns:a16="http://schemas.microsoft.com/office/drawing/2014/main" id="{52F610F7-A997-D34D-8500-BDC43CC4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1200">
                <a:extLst>
                  <a:ext uri="{FF2B5EF4-FFF2-40B4-BE49-F238E27FC236}">
                    <a16:creationId xmlns:a16="http://schemas.microsoft.com/office/drawing/2014/main" id="{97BF9DF3-4D51-D449-AC22-A9CEB882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3" name="Text Box 667">
            <a:extLst>
              <a:ext uri="{FF2B5EF4-FFF2-40B4-BE49-F238E27FC236}">
                <a16:creationId xmlns:a16="http://schemas.microsoft.com/office/drawing/2014/main" id="{9021B856-49B5-8F43-8543-EC4D31A1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553" y="4989679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A1BAB81-D915-FE4F-AECA-9463FF93E349}"/>
              </a:ext>
            </a:extLst>
          </p:cNvPr>
          <p:cNvGrpSpPr/>
          <p:nvPr/>
        </p:nvGrpSpPr>
        <p:grpSpPr>
          <a:xfrm>
            <a:off x="2363490" y="2953506"/>
            <a:ext cx="3731430" cy="2405088"/>
            <a:chOff x="2363490" y="2953506"/>
            <a:chExt cx="3731430" cy="2405088"/>
          </a:xfrm>
        </p:grpSpPr>
        <p:sp>
          <p:nvSpPr>
            <p:cNvPr id="144" name="Freeform 669">
              <a:extLst>
                <a:ext uri="{FF2B5EF4-FFF2-40B4-BE49-F238E27FC236}">
                  <a16:creationId xmlns:a16="http://schemas.microsoft.com/office/drawing/2014/main" id="{92E9D2E4-E39B-3F48-B117-D0B8258A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490" y="2953506"/>
              <a:ext cx="3731430" cy="2405088"/>
            </a:xfrm>
            <a:custGeom>
              <a:avLst/>
              <a:gdLst>
                <a:gd name="T0" fmla="*/ 2147483646 w 2032"/>
                <a:gd name="T1" fmla="*/ 2147483646 h 1049"/>
                <a:gd name="T2" fmla="*/ 2147483646 w 2032"/>
                <a:gd name="T3" fmla="*/ 2147483646 h 1049"/>
                <a:gd name="T4" fmla="*/ 2147483646 w 2032"/>
                <a:gd name="T5" fmla="*/ 2147483646 h 1049"/>
                <a:gd name="T6" fmla="*/ 2147483646 w 2032"/>
                <a:gd name="T7" fmla="*/ 2147483646 h 1049"/>
                <a:gd name="T8" fmla="*/ 2147483646 w 2032"/>
                <a:gd name="T9" fmla="*/ 2147483646 h 1049"/>
                <a:gd name="T10" fmla="*/ 2147483646 w 2032"/>
                <a:gd name="T11" fmla="*/ 2147483646 h 1049"/>
                <a:gd name="T12" fmla="*/ 2147483646 w 2032"/>
                <a:gd name="T13" fmla="*/ 2147483646 h 1049"/>
                <a:gd name="T14" fmla="*/ 2147483646 w 2032"/>
                <a:gd name="T15" fmla="*/ 2147483646 h 1049"/>
                <a:gd name="T16" fmla="*/ 2147483646 w 2032"/>
                <a:gd name="T17" fmla="*/ 2147483646 h 1049"/>
                <a:gd name="T18" fmla="*/ 2147483646 w 2032"/>
                <a:gd name="T19" fmla="*/ 2147483646 h 1049"/>
                <a:gd name="T20" fmla="*/ 2147483646 w 2032"/>
                <a:gd name="T21" fmla="*/ 2147483646 h 1049"/>
                <a:gd name="T22" fmla="*/ 2147483646 w 2032"/>
                <a:gd name="T23" fmla="*/ 2147483646 h 1049"/>
                <a:gd name="T24" fmla="*/ 2147483646 w 2032"/>
                <a:gd name="T25" fmla="*/ 2147483646 h 1049"/>
                <a:gd name="T26" fmla="*/ 2147483646 w 2032"/>
                <a:gd name="T27" fmla="*/ 2147483646 h 1049"/>
                <a:gd name="T28" fmla="*/ 2147483646 w 2032"/>
                <a:gd name="T29" fmla="*/ 2147483646 h 1049"/>
                <a:gd name="T30" fmla="*/ 2147483646 w 2032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718">
              <a:extLst>
                <a:ext uri="{FF2B5EF4-FFF2-40B4-BE49-F238E27FC236}">
                  <a16:creationId xmlns:a16="http://schemas.microsoft.com/office/drawing/2014/main" id="{A9B90A73-AC60-874F-844B-EA99A37FB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747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719">
              <a:extLst>
                <a:ext uri="{FF2B5EF4-FFF2-40B4-BE49-F238E27FC236}">
                  <a16:creationId xmlns:a16="http://schemas.microsoft.com/office/drawing/2014/main" id="{8F79D691-0619-2344-844B-8070D77EC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7051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720">
              <a:extLst>
                <a:ext uri="{FF2B5EF4-FFF2-40B4-BE49-F238E27FC236}">
                  <a16:creationId xmlns:a16="http://schemas.microsoft.com/office/drawing/2014/main" id="{D5CDC002-2288-1947-B3ED-306C73C26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732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721">
              <a:extLst>
                <a:ext uri="{FF2B5EF4-FFF2-40B4-BE49-F238E27FC236}">
                  <a16:creationId xmlns:a16="http://schemas.microsoft.com/office/drawing/2014/main" id="{09327CBA-C91C-274D-B56B-BECB6EE6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574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722">
              <a:extLst>
                <a:ext uri="{FF2B5EF4-FFF2-40B4-BE49-F238E27FC236}">
                  <a16:creationId xmlns:a16="http://schemas.microsoft.com/office/drawing/2014/main" id="{F2DC5C5F-A815-E64B-8717-1C9CB1D09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7212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723">
              <a:extLst>
                <a:ext uri="{FF2B5EF4-FFF2-40B4-BE49-F238E27FC236}">
                  <a16:creationId xmlns:a16="http://schemas.microsoft.com/office/drawing/2014/main" id="{E0BB43DE-C71F-554C-9C3F-EC660E54C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6260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727">
              <a:extLst>
                <a:ext uri="{FF2B5EF4-FFF2-40B4-BE49-F238E27FC236}">
                  <a16:creationId xmlns:a16="http://schemas.microsoft.com/office/drawing/2014/main" id="{C6BDB5C0-56A4-584E-BEEF-6C4B703FD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610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" name="Group 737">
              <a:extLst>
                <a:ext uri="{FF2B5EF4-FFF2-40B4-BE49-F238E27FC236}">
                  <a16:creationId xmlns:a16="http://schemas.microsoft.com/office/drawing/2014/main" id="{1F1FE9B3-915E-F847-B10E-845382881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003" y="3895891"/>
              <a:ext cx="390525" cy="174625"/>
              <a:chOff x="4334" y="1470"/>
              <a:chExt cx="246" cy="107"/>
            </a:xfrm>
          </p:grpSpPr>
          <p:sp>
            <p:nvSpPr>
              <p:cNvPr id="153" name="Oval 407">
                <a:extLst>
                  <a:ext uri="{FF2B5EF4-FFF2-40B4-BE49-F238E27FC236}">
                    <a16:creationId xmlns:a16="http://schemas.microsoft.com/office/drawing/2014/main" id="{FCCC3F02-E6D9-5A4B-91BD-2BF4E520F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Rectangle 410">
                <a:extLst>
                  <a:ext uri="{FF2B5EF4-FFF2-40B4-BE49-F238E27FC236}">
                    <a16:creationId xmlns:a16="http://schemas.microsoft.com/office/drawing/2014/main" id="{8859271C-A1FE-FC44-9E46-D1E0154A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" name="Oval 411">
                <a:extLst>
                  <a:ext uri="{FF2B5EF4-FFF2-40B4-BE49-F238E27FC236}">
                    <a16:creationId xmlns:a16="http://schemas.microsoft.com/office/drawing/2014/main" id="{2B3B7537-3DDD-6B41-9ABA-CEB73878A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6" name="Group 741">
                <a:extLst>
                  <a:ext uri="{FF2B5EF4-FFF2-40B4-BE49-F238E27FC236}">
                    <a16:creationId xmlns:a16="http://schemas.microsoft.com/office/drawing/2014/main" id="{BD603AC3-FBB2-7B49-AEC0-BA04BF1F8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9" name="Freeform 742">
                  <a:extLst>
                    <a:ext uri="{FF2B5EF4-FFF2-40B4-BE49-F238E27FC236}">
                      <a16:creationId xmlns:a16="http://schemas.microsoft.com/office/drawing/2014/main" id="{2BE1216C-B323-BE49-B4D4-A3CCB04B6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743">
                  <a:extLst>
                    <a:ext uri="{FF2B5EF4-FFF2-40B4-BE49-F238E27FC236}">
                      <a16:creationId xmlns:a16="http://schemas.microsoft.com/office/drawing/2014/main" id="{6B250F7E-9452-3540-891D-8FB2F2506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7" name="Line 744">
                <a:extLst>
                  <a:ext uri="{FF2B5EF4-FFF2-40B4-BE49-F238E27FC236}">
                    <a16:creationId xmlns:a16="http://schemas.microsoft.com/office/drawing/2014/main" id="{4CD11278-C521-D745-9014-D52D62639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745">
                <a:extLst>
                  <a:ext uri="{FF2B5EF4-FFF2-40B4-BE49-F238E27FC236}">
                    <a16:creationId xmlns:a16="http://schemas.microsoft.com/office/drawing/2014/main" id="{2B28F52B-E3F3-7D41-B5E7-B477A4CB6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1" name="Group 746">
              <a:extLst>
                <a:ext uri="{FF2B5EF4-FFF2-40B4-BE49-F238E27FC236}">
                  <a16:creationId xmlns:a16="http://schemas.microsoft.com/office/drawing/2014/main" id="{64FCBD77-6931-C240-8167-F40EDB7A3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115" y="4159416"/>
              <a:ext cx="390525" cy="174625"/>
              <a:chOff x="4334" y="1470"/>
              <a:chExt cx="246" cy="107"/>
            </a:xfrm>
          </p:grpSpPr>
          <p:sp>
            <p:nvSpPr>
              <p:cNvPr id="162" name="Oval 407">
                <a:extLst>
                  <a:ext uri="{FF2B5EF4-FFF2-40B4-BE49-F238E27FC236}">
                    <a16:creationId xmlns:a16="http://schemas.microsoft.com/office/drawing/2014/main" id="{4E313DCC-AC1E-FF40-A6DF-8B5B66F86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Rectangle 410">
                <a:extLst>
                  <a:ext uri="{FF2B5EF4-FFF2-40B4-BE49-F238E27FC236}">
                    <a16:creationId xmlns:a16="http://schemas.microsoft.com/office/drawing/2014/main" id="{3313FCE8-C70B-D646-895B-C93F372B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" name="Oval 411">
                <a:extLst>
                  <a:ext uri="{FF2B5EF4-FFF2-40B4-BE49-F238E27FC236}">
                    <a16:creationId xmlns:a16="http://schemas.microsoft.com/office/drawing/2014/main" id="{373DD011-236D-704A-B307-23B0EE02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5" name="Group 750">
                <a:extLst>
                  <a:ext uri="{FF2B5EF4-FFF2-40B4-BE49-F238E27FC236}">
                    <a16:creationId xmlns:a16="http://schemas.microsoft.com/office/drawing/2014/main" id="{90AB6E41-BE20-A544-A8FF-E096BD5C7A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8" name="Freeform 751">
                  <a:extLst>
                    <a:ext uri="{FF2B5EF4-FFF2-40B4-BE49-F238E27FC236}">
                      <a16:creationId xmlns:a16="http://schemas.microsoft.com/office/drawing/2014/main" id="{39F7104F-0990-BA46-B579-0D13D4771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752">
                  <a:extLst>
                    <a:ext uri="{FF2B5EF4-FFF2-40B4-BE49-F238E27FC236}">
                      <a16:creationId xmlns:a16="http://schemas.microsoft.com/office/drawing/2014/main" id="{FF488CDA-ECF8-A149-9D60-BF156B3B2F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" name="Line 753">
                <a:extLst>
                  <a:ext uri="{FF2B5EF4-FFF2-40B4-BE49-F238E27FC236}">
                    <a16:creationId xmlns:a16="http://schemas.microsoft.com/office/drawing/2014/main" id="{169574DF-5F3D-0D4E-B3CB-CEC90DED5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754">
                <a:extLst>
                  <a:ext uri="{FF2B5EF4-FFF2-40B4-BE49-F238E27FC236}">
                    <a16:creationId xmlns:a16="http://schemas.microsoft.com/office/drawing/2014/main" id="{43D123C3-2470-B04F-8371-57EF3227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764">
              <a:extLst>
                <a:ext uri="{FF2B5EF4-FFF2-40B4-BE49-F238E27FC236}">
                  <a16:creationId xmlns:a16="http://schemas.microsoft.com/office/drawing/2014/main" id="{23F85931-AE52-4E40-95CB-8AD920C38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5878"/>
              <a:ext cx="390525" cy="174625"/>
              <a:chOff x="4334" y="1470"/>
              <a:chExt cx="246" cy="107"/>
            </a:xfrm>
          </p:grpSpPr>
          <p:sp>
            <p:nvSpPr>
              <p:cNvPr id="171" name="Oval 407">
                <a:extLst>
                  <a:ext uri="{FF2B5EF4-FFF2-40B4-BE49-F238E27FC236}">
                    <a16:creationId xmlns:a16="http://schemas.microsoft.com/office/drawing/2014/main" id="{51CD8B07-997B-C746-8EDF-C0426C345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" name="Rectangle 410">
                <a:extLst>
                  <a:ext uri="{FF2B5EF4-FFF2-40B4-BE49-F238E27FC236}">
                    <a16:creationId xmlns:a16="http://schemas.microsoft.com/office/drawing/2014/main" id="{6C463ACF-B669-9A49-920D-9174F94C7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3" name="Oval 411">
                <a:extLst>
                  <a:ext uri="{FF2B5EF4-FFF2-40B4-BE49-F238E27FC236}">
                    <a16:creationId xmlns:a16="http://schemas.microsoft.com/office/drawing/2014/main" id="{152F728A-87E0-A949-B73B-DC9A83B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" name="Group 768">
                <a:extLst>
                  <a:ext uri="{FF2B5EF4-FFF2-40B4-BE49-F238E27FC236}">
                    <a16:creationId xmlns:a16="http://schemas.microsoft.com/office/drawing/2014/main" id="{AE47FBDA-6F18-D64D-BC98-5D74EDC71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77" name="Freeform 769">
                  <a:extLst>
                    <a:ext uri="{FF2B5EF4-FFF2-40B4-BE49-F238E27FC236}">
                      <a16:creationId xmlns:a16="http://schemas.microsoft.com/office/drawing/2014/main" id="{6E472237-E3F4-6A40-8215-686D5945BB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70">
                  <a:extLst>
                    <a:ext uri="{FF2B5EF4-FFF2-40B4-BE49-F238E27FC236}">
                      <a16:creationId xmlns:a16="http://schemas.microsoft.com/office/drawing/2014/main" id="{A9372437-A74C-794A-A9D3-64D921C57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" name="Line 771">
                <a:extLst>
                  <a:ext uri="{FF2B5EF4-FFF2-40B4-BE49-F238E27FC236}">
                    <a16:creationId xmlns:a16="http://schemas.microsoft.com/office/drawing/2014/main" id="{33BA3466-ECA7-8340-A60F-4545CF5B5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772">
                <a:extLst>
                  <a:ext uri="{FF2B5EF4-FFF2-40B4-BE49-F238E27FC236}">
                    <a16:creationId xmlns:a16="http://schemas.microsoft.com/office/drawing/2014/main" id="{C5653263-6500-D840-AF27-154F76F3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9" name="Group 589">
              <a:extLst>
                <a:ext uri="{FF2B5EF4-FFF2-40B4-BE49-F238E27FC236}">
                  <a16:creationId xmlns:a16="http://schemas.microsoft.com/office/drawing/2014/main" id="{34C4D56D-556B-FF42-9D4E-FDFE02E67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9319" y="3790678"/>
              <a:ext cx="418211" cy="189727"/>
              <a:chOff x="7913987" y="1515773"/>
              <a:chExt cx="625138" cy="276534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37F925A-8AA6-A447-BE35-E4EF5B9A5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2766A7B-2BF6-754A-9821-52C086DED6F0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34E3AB5-11D2-7546-A6D8-DE05EB5DD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E4FD52E7-4EAC-BE40-BDE4-7EEAD2D0FD0C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33376EA8-477B-F449-A849-7AB9D4E4E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CE4BF8D-66A9-564C-A0A0-730509D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0DECC5CB-4F39-A24F-BA5D-9B4C616D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0B60D4C-BC7A-BF4B-8B42-8C9BADA1532C}"/>
                  </a:ext>
                </a:extLst>
              </p:cNvPr>
              <p:cNvCxnSpPr>
                <a:cxnSpLocks noChangeShapeType="1"/>
                <a:endCxn id="182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6C9F36-7E0E-EA47-A091-3A8B47F25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9" name="Group 590">
              <a:extLst>
                <a:ext uri="{FF2B5EF4-FFF2-40B4-BE49-F238E27FC236}">
                  <a16:creationId xmlns:a16="http://schemas.microsoft.com/office/drawing/2014/main" id="{9E71AEFD-0CCA-5846-AA0B-E5A2D683B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7858" y="3887176"/>
              <a:ext cx="418211" cy="189727"/>
              <a:chOff x="7913987" y="1515773"/>
              <a:chExt cx="625138" cy="276534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AFB8C10-9376-C748-9206-A2A338BC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BDB0835-18E1-604B-AE7A-C7852EFC2313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9068839A-1769-0347-8268-7FFD19EF4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2238169B-2212-5E42-8246-29C732E2FDA9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2BED1EF2-9AFC-B64A-B6FE-1C6CFB516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45C29CCC-8AA6-FF41-8675-559F361AB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ED3DFF4C-D509-BC48-B724-2BD14B434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C92E880-6831-A24B-B50B-4DB0AA0C58AB}"/>
                  </a:ext>
                </a:extLst>
              </p:cNvPr>
              <p:cNvCxnSpPr>
                <a:cxnSpLocks noChangeShapeType="1"/>
                <a:endCxn id="192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4D0E128-2D31-234E-8E9A-DBE145225B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9" name="Group 591">
              <a:extLst>
                <a:ext uri="{FF2B5EF4-FFF2-40B4-BE49-F238E27FC236}">
                  <a16:creationId xmlns:a16="http://schemas.microsoft.com/office/drawing/2014/main" id="{B796F3FA-E356-DE45-A6CB-329BB0E31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790" y="4153806"/>
              <a:ext cx="418211" cy="189727"/>
              <a:chOff x="7913987" y="1515773"/>
              <a:chExt cx="625138" cy="276534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FDED51E-A3B0-AE4C-9321-0C493E9E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7E6D0E1-2E0D-2647-8ACA-E927991B7B1B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1D45879-ECF5-CB4C-8509-3669BEDB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09161E07-6612-6040-BBF4-597E61AC2BF6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91282216-7890-BA48-BB76-62B719713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FD64E197-372F-504E-9338-CBF230E51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E308CBAF-C015-3943-B0F9-CCDE84E4D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2E9DCA-1AE1-284E-91DC-07E3256BD1E0}"/>
                  </a:ext>
                </a:extLst>
              </p:cNvPr>
              <p:cNvCxnSpPr>
                <a:cxnSpLocks noChangeShapeType="1"/>
                <a:endCxn id="202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AC78218-BF37-244C-A935-EA05275D4B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9" name="Line 444">
              <a:extLst>
                <a:ext uri="{FF2B5EF4-FFF2-40B4-BE49-F238E27FC236}">
                  <a16:creationId xmlns:a16="http://schemas.microsoft.com/office/drawing/2014/main" id="{651AB1A0-E1B8-6344-BAB0-120652CF1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430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445">
              <a:extLst>
                <a:ext uri="{FF2B5EF4-FFF2-40B4-BE49-F238E27FC236}">
                  <a16:creationId xmlns:a16="http://schemas.microsoft.com/office/drawing/2014/main" id="{BE493315-E6F0-8C4E-9396-7E55B48E1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6734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446">
              <a:extLst>
                <a:ext uri="{FF2B5EF4-FFF2-40B4-BE49-F238E27FC236}">
                  <a16:creationId xmlns:a16="http://schemas.microsoft.com/office/drawing/2014/main" id="{217952CC-878F-6B49-989D-1B0005CC6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415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447">
              <a:extLst>
                <a:ext uri="{FF2B5EF4-FFF2-40B4-BE49-F238E27FC236}">
                  <a16:creationId xmlns:a16="http://schemas.microsoft.com/office/drawing/2014/main" id="{3F91A501-450E-B248-9DE9-86CF22A63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256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448">
              <a:extLst>
                <a:ext uri="{FF2B5EF4-FFF2-40B4-BE49-F238E27FC236}">
                  <a16:creationId xmlns:a16="http://schemas.microsoft.com/office/drawing/2014/main" id="{C1F96BDD-FB91-F844-B410-25AA6F159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6895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450">
              <a:extLst>
                <a:ext uri="{FF2B5EF4-FFF2-40B4-BE49-F238E27FC236}">
                  <a16:creationId xmlns:a16="http://schemas.microsoft.com/office/drawing/2014/main" id="{5EB33990-4ACE-3F48-AFDB-718992C0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5942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" name="Group 665">
              <a:extLst>
                <a:ext uri="{FF2B5EF4-FFF2-40B4-BE49-F238E27FC236}">
                  <a16:creationId xmlns:a16="http://schemas.microsoft.com/office/drawing/2014/main" id="{0DDAB178-4280-B54E-B417-F6DD3C131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7466"/>
              <a:ext cx="390525" cy="169862"/>
              <a:chOff x="4650" y="1129"/>
              <a:chExt cx="246" cy="95"/>
            </a:xfrm>
          </p:grpSpPr>
          <p:sp>
            <p:nvSpPr>
              <p:cNvPr id="216" name="Oval 407">
                <a:extLst>
                  <a:ext uri="{FF2B5EF4-FFF2-40B4-BE49-F238E27FC236}">
                    <a16:creationId xmlns:a16="http://schemas.microsoft.com/office/drawing/2014/main" id="{1FB4D29E-174C-9445-9DF6-FA3E92C85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" name="Rectangle 410">
                <a:extLst>
                  <a:ext uri="{FF2B5EF4-FFF2-40B4-BE49-F238E27FC236}">
                    <a16:creationId xmlns:a16="http://schemas.microsoft.com/office/drawing/2014/main" id="{AACC0310-8D13-DC47-9A75-C3F39845F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8" name="Oval 411">
                <a:extLst>
                  <a:ext uri="{FF2B5EF4-FFF2-40B4-BE49-F238E27FC236}">
                    <a16:creationId xmlns:a16="http://schemas.microsoft.com/office/drawing/2014/main" id="{64BD0F49-9245-374D-B6A3-500F38DCB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" name="Group 659">
                <a:extLst>
                  <a:ext uri="{FF2B5EF4-FFF2-40B4-BE49-F238E27FC236}">
                    <a16:creationId xmlns:a16="http://schemas.microsoft.com/office/drawing/2014/main" id="{BE441D8F-31B7-7E46-8E94-545FA22AC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2" name="Freeform 660">
                  <a:extLst>
                    <a:ext uri="{FF2B5EF4-FFF2-40B4-BE49-F238E27FC236}">
                      <a16:creationId xmlns:a16="http://schemas.microsoft.com/office/drawing/2014/main" id="{F22DAE56-8E78-A34F-8EF4-CFFFF7C2E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661">
                  <a:extLst>
                    <a:ext uri="{FF2B5EF4-FFF2-40B4-BE49-F238E27FC236}">
                      <a16:creationId xmlns:a16="http://schemas.microsoft.com/office/drawing/2014/main" id="{973C326D-C3C1-E646-8B60-DA9ED5E91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" name="Line 662">
                <a:extLst>
                  <a:ext uri="{FF2B5EF4-FFF2-40B4-BE49-F238E27FC236}">
                    <a16:creationId xmlns:a16="http://schemas.microsoft.com/office/drawing/2014/main" id="{F9480D49-7C17-264D-8A61-9DBFC489D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663">
                <a:extLst>
                  <a:ext uri="{FF2B5EF4-FFF2-40B4-BE49-F238E27FC236}">
                    <a16:creationId xmlns:a16="http://schemas.microsoft.com/office/drawing/2014/main" id="{9FF1CA83-94C6-7F46-8227-C098460D9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" name="Group 675">
              <a:extLst>
                <a:ext uri="{FF2B5EF4-FFF2-40B4-BE49-F238E27FC236}">
                  <a16:creationId xmlns:a16="http://schemas.microsoft.com/office/drawing/2014/main" id="{2A5375B2-4368-2B40-A06C-DF50222CF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590" y="3895891"/>
              <a:ext cx="390525" cy="169862"/>
              <a:chOff x="4650" y="1129"/>
              <a:chExt cx="246" cy="95"/>
            </a:xfrm>
          </p:grpSpPr>
          <p:sp>
            <p:nvSpPr>
              <p:cNvPr id="225" name="Oval 407">
                <a:extLst>
                  <a:ext uri="{FF2B5EF4-FFF2-40B4-BE49-F238E27FC236}">
                    <a16:creationId xmlns:a16="http://schemas.microsoft.com/office/drawing/2014/main" id="{02E95404-08D0-0F44-BF8B-363E0BBEC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" name="Rectangle 410">
                <a:extLst>
                  <a:ext uri="{FF2B5EF4-FFF2-40B4-BE49-F238E27FC236}">
                    <a16:creationId xmlns:a16="http://schemas.microsoft.com/office/drawing/2014/main" id="{BFB3BD3D-8D74-3448-B828-8FC6FB934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" name="Oval 411">
                <a:extLst>
                  <a:ext uri="{FF2B5EF4-FFF2-40B4-BE49-F238E27FC236}">
                    <a16:creationId xmlns:a16="http://schemas.microsoft.com/office/drawing/2014/main" id="{88DB1E6A-F5DA-874E-B722-B91861972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8" name="Group 679">
                <a:extLst>
                  <a:ext uri="{FF2B5EF4-FFF2-40B4-BE49-F238E27FC236}">
                    <a16:creationId xmlns:a16="http://schemas.microsoft.com/office/drawing/2014/main" id="{CC0A9D64-B357-5B49-A50B-698CA9134F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1" name="Freeform 680">
                  <a:extLst>
                    <a:ext uri="{FF2B5EF4-FFF2-40B4-BE49-F238E27FC236}">
                      <a16:creationId xmlns:a16="http://schemas.microsoft.com/office/drawing/2014/main" id="{78A86F0B-8696-9140-A7A7-AB64CFC73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81">
                  <a:extLst>
                    <a:ext uri="{FF2B5EF4-FFF2-40B4-BE49-F238E27FC236}">
                      <a16:creationId xmlns:a16="http://schemas.microsoft.com/office/drawing/2014/main" id="{E83AA984-C2E9-D947-B0CE-9547954E5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" name="Line 682">
                <a:extLst>
                  <a:ext uri="{FF2B5EF4-FFF2-40B4-BE49-F238E27FC236}">
                    <a16:creationId xmlns:a16="http://schemas.microsoft.com/office/drawing/2014/main" id="{4E24CF08-C2BA-A04F-9FA6-ACE1C3E5F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683">
                <a:extLst>
                  <a:ext uri="{FF2B5EF4-FFF2-40B4-BE49-F238E27FC236}">
                    <a16:creationId xmlns:a16="http://schemas.microsoft.com/office/drawing/2014/main" id="{8A23F72D-DC0B-0244-955D-88AD5E2A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3" name="Group 684">
              <a:extLst>
                <a:ext uri="{FF2B5EF4-FFF2-40B4-BE49-F238E27FC236}">
                  <a16:creationId xmlns:a16="http://schemas.microsoft.com/office/drawing/2014/main" id="{1BC3C532-20D8-6B4B-9FC9-5255ECCF6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703" y="4159416"/>
              <a:ext cx="390525" cy="169862"/>
              <a:chOff x="4650" y="1129"/>
              <a:chExt cx="246" cy="95"/>
            </a:xfrm>
          </p:grpSpPr>
          <p:sp>
            <p:nvSpPr>
              <p:cNvPr id="234" name="Oval 407">
                <a:extLst>
                  <a:ext uri="{FF2B5EF4-FFF2-40B4-BE49-F238E27FC236}">
                    <a16:creationId xmlns:a16="http://schemas.microsoft.com/office/drawing/2014/main" id="{070C65F4-AA17-1242-9D86-6F101EF76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" name="Rectangle 410">
                <a:extLst>
                  <a:ext uri="{FF2B5EF4-FFF2-40B4-BE49-F238E27FC236}">
                    <a16:creationId xmlns:a16="http://schemas.microsoft.com/office/drawing/2014/main" id="{6FE7D83E-7665-4D41-8CAA-F39180C74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" name="Oval 411">
                <a:extLst>
                  <a:ext uri="{FF2B5EF4-FFF2-40B4-BE49-F238E27FC236}">
                    <a16:creationId xmlns:a16="http://schemas.microsoft.com/office/drawing/2014/main" id="{573AB63D-241A-FF4F-BB3D-5A835D2E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7" name="Group 688">
                <a:extLst>
                  <a:ext uri="{FF2B5EF4-FFF2-40B4-BE49-F238E27FC236}">
                    <a16:creationId xmlns:a16="http://schemas.microsoft.com/office/drawing/2014/main" id="{C648932C-FA14-194E-9995-B731EB7CF2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0" name="Freeform 689">
                  <a:extLst>
                    <a:ext uri="{FF2B5EF4-FFF2-40B4-BE49-F238E27FC236}">
                      <a16:creationId xmlns:a16="http://schemas.microsoft.com/office/drawing/2014/main" id="{119AE156-4FBA-1846-866D-FA19693AEE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690">
                  <a:extLst>
                    <a:ext uri="{FF2B5EF4-FFF2-40B4-BE49-F238E27FC236}">
                      <a16:creationId xmlns:a16="http://schemas.microsoft.com/office/drawing/2014/main" id="{C4656635-DB90-9A42-AF59-6CF1231B1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Line 691">
                <a:extLst>
                  <a:ext uri="{FF2B5EF4-FFF2-40B4-BE49-F238E27FC236}">
                    <a16:creationId xmlns:a16="http://schemas.microsoft.com/office/drawing/2014/main" id="{650FFEF0-F53E-5742-B338-70A0BBF3A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692">
                <a:extLst>
                  <a:ext uri="{FF2B5EF4-FFF2-40B4-BE49-F238E27FC236}">
                    <a16:creationId xmlns:a16="http://schemas.microsoft.com/office/drawing/2014/main" id="{D08EC0BE-9E0D-1340-9EA2-7D1AA8B07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2" name="Line 693">
              <a:extLst>
                <a:ext uri="{FF2B5EF4-FFF2-40B4-BE49-F238E27FC236}">
                  <a16:creationId xmlns:a16="http://schemas.microsoft.com/office/drawing/2014/main" id="{738E98AF-7ADD-EE41-8678-5EB09A64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5784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4" name="Group 347">
              <a:extLst>
                <a:ext uri="{FF2B5EF4-FFF2-40B4-BE49-F238E27FC236}">
                  <a16:creationId xmlns:a16="http://schemas.microsoft.com/office/drawing/2014/main" id="{795CF01C-93E6-B648-BFA5-711C63E8F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855" y="4158288"/>
              <a:ext cx="413310" cy="196874"/>
              <a:chOff x="1871277" y="1576300"/>
              <a:chExt cx="1128371" cy="43786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4A2380F7-78BE-9F46-999A-9F8A63FFD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07B9CB0-2ACE-504D-A5FB-44952F5022E8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A991F6-2CA5-704A-B367-E6D1A5749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347567C-F5BC-1840-90EF-0612F2541572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1F1356A7-1E9D-4A49-999B-1DF468824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E6197E75-D1A8-7F44-87B7-837DF1507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56E56E9F-1433-6640-8C3B-650CC4E12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D133A43-0DA6-C242-999B-C1435A852AF8}"/>
                  </a:ext>
                </a:extLst>
              </p:cNvPr>
              <p:cNvCxnSpPr>
                <a:cxnSpLocks noChangeShapeType="1"/>
                <a:endCxn id="24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8B038A9-C3FB-C148-B46A-D01D522C0A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4" name="Group 347">
              <a:extLst>
                <a:ext uri="{FF2B5EF4-FFF2-40B4-BE49-F238E27FC236}">
                  <a16:creationId xmlns:a16="http://schemas.microsoft.com/office/drawing/2014/main" id="{3E677231-8BEB-934B-AE26-5B92200C8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934" y="3780910"/>
              <a:ext cx="413310" cy="196874"/>
              <a:chOff x="1871277" y="1576300"/>
              <a:chExt cx="1128371" cy="43786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DBE753E5-4FCE-7749-93AF-BFA064EB1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AE26D9E-79C1-9949-8262-31ACD6499D58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86A9ABC-C8F5-7947-8D29-A82F4B28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9727E0E-CF9E-2042-8C77-ECD22698BEB7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54E24751-F2B5-CA47-898B-0B3D53BF5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69222E8-FFE6-244E-A697-8A55DC221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AF6A7AED-1166-D748-9048-839FE3D2C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31844065-0428-914D-BE80-7692D55FF43B}"/>
                  </a:ext>
                </a:extLst>
              </p:cNvPr>
              <p:cNvCxnSpPr>
                <a:cxnSpLocks noChangeShapeType="1"/>
                <a:endCxn id="25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8927B477-7554-C846-A3E5-398D17761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4" name="Group 347">
              <a:extLst>
                <a:ext uri="{FF2B5EF4-FFF2-40B4-BE49-F238E27FC236}">
                  <a16:creationId xmlns:a16="http://schemas.microsoft.com/office/drawing/2014/main" id="{855A340C-862F-1E46-9BC5-CF6A5B918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857" y="3888223"/>
              <a:ext cx="413310" cy="196874"/>
              <a:chOff x="1871277" y="1576300"/>
              <a:chExt cx="1128371" cy="437861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F355458-6636-2843-BA8C-3436222C5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37190E8-20A4-A647-B667-FBB92639DE69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DC4D8899-6A2D-1A47-8EDA-805E74C5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5B2938FF-C573-8348-930F-6332F9067A87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E846009C-06BF-1040-9AB2-0E6431EF6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580087B1-864A-4949-8583-1CDB8D6A3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1EC90587-F56A-0143-A729-C6992A79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0AAA5706-DF2B-B14C-AD80-732AF4FF60A3}"/>
                  </a:ext>
                </a:extLst>
              </p:cNvPr>
              <p:cNvCxnSpPr>
                <a:cxnSpLocks noChangeShapeType="1"/>
                <a:endCxn id="26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CF7333F-7461-F445-86BF-A595359292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4" name="Group 347">
              <a:extLst>
                <a:ext uri="{FF2B5EF4-FFF2-40B4-BE49-F238E27FC236}">
                  <a16:creationId xmlns:a16="http://schemas.microsoft.com/office/drawing/2014/main" id="{763FAB89-D955-4845-97AD-013FD8D31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429" y="4158747"/>
              <a:ext cx="413310" cy="196874"/>
              <a:chOff x="1871277" y="1576300"/>
              <a:chExt cx="1128371" cy="437861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A7901DB-5321-1944-BE75-4D87BE46F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5CC036AE-1E49-B14B-8DCF-21E7C5133295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4069BB0C-5A79-9D4A-B6D6-4AF3160B7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62880446-E104-224F-894E-B61E5E469D01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E04584ED-E884-4B40-B7A3-069D8D6BE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EF72563D-6EE7-8345-9BE8-4961F8753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19206028-D583-8344-A6CC-B41FCED73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2CBF970-D1EB-DA4C-BBE6-1BDF7E344A4B}"/>
                  </a:ext>
                </a:extLst>
              </p:cNvPr>
              <p:cNvCxnSpPr>
                <a:cxnSpLocks noChangeShapeType="1"/>
                <a:endCxn id="2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6D9654C-6468-9645-B524-C1B20E8787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4" name="Line 718">
              <a:extLst>
                <a:ext uri="{FF2B5EF4-FFF2-40B4-BE49-F238E27FC236}">
                  <a16:creationId xmlns:a16="http://schemas.microsoft.com/office/drawing/2014/main" id="{0F3E033D-BB87-9E42-AF68-3B672A7CC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7118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719">
              <a:extLst>
                <a:ext uri="{FF2B5EF4-FFF2-40B4-BE49-F238E27FC236}">
                  <a16:creationId xmlns:a16="http://schemas.microsoft.com/office/drawing/2014/main" id="{8C6964DA-337D-D74D-86CE-50F9C3D65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422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720">
              <a:extLst>
                <a:ext uri="{FF2B5EF4-FFF2-40B4-BE49-F238E27FC236}">
                  <a16:creationId xmlns:a16="http://schemas.microsoft.com/office/drawing/2014/main" id="{8618FF39-C178-0545-AD8B-145349A24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4103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721">
              <a:extLst>
                <a:ext uri="{FF2B5EF4-FFF2-40B4-BE49-F238E27FC236}">
                  <a16:creationId xmlns:a16="http://schemas.microsoft.com/office/drawing/2014/main" id="{65B2BBE6-3FA1-1F45-BFF2-D093F7812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945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722">
              <a:extLst>
                <a:ext uri="{FF2B5EF4-FFF2-40B4-BE49-F238E27FC236}">
                  <a16:creationId xmlns:a16="http://schemas.microsoft.com/office/drawing/2014/main" id="{8A2FE542-BD2D-D04F-AE69-6349D09D0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583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723">
              <a:extLst>
                <a:ext uri="{FF2B5EF4-FFF2-40B4-BE49-F238E27FC236}">
                  <a16:creationId xmlns:a16="http://schemas.microsoft.com/office/drawing/2014/main" id="{EA68C6B4-8A0E-8346-8644-A2605D1EE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63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727">
              <a:extLst>
                <a:ext uri="{FF2B5EF4-FFF2-40B4-BE49-F238E27FC236}">
                  <a16:creationId xmlns:a16="http://schemas.microsoft.com/office/drawing/2014/main" id="{DAADFE9C-F667-4A49-8DE2-A882EF581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472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1" name="Group 737">
              <a:extLst>
                <a:ext uri="{FF2B5EF4-FFF2-40B4-BE49-F238E27FC236}">
                  <a16:creationId xmlns:a16="http://schemas.microsoft.com/office/drawing/2014/main" id="{9A943E16-2EB9-8041-B67D-F990E923F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678" y="4169601"/>
              <a:ext cx="390525" cy="174625"/>
              <a:chOff x="4334" y="1470"/>
              <a:chExt cx="246" cy="107"/>
            </a:xfrm>
          </p:grpSpPr>
          <p:sp>
            <p:nvSpPr>
              <p:cNvPr id="292" name="Oval 407">
                <a:extLst>
                  <a:ext uri="{FF2B5EF4-FFF2-40B4-BE49-F238E27FC236}">
                    <a16:creationId xmlns:a16="http://schemas.microsoft.com/office/drawing/2014/main" id="{72D6CA7D-C214-ED43-AA9A-99FA14571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3" name="Rectangle 410">
                <a:extLst>
                  <a:ext uri="{FF2B5EF4-FFF2-40B4-BE49-F238E27FC236}">
                    <a16:creationId xmlns:a16="http://schemas.microsoft.com/office/drawing/2014/main" id="{43C646D1-3B5C-7D4E-A4DB-0F662DF2D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4" name="Oval 411">
                <a:extLst>
                  <a:ext uri="{FF2B5EF4-FFF2-40B4-BE49-F238E27FC236}">
                    <a16:creationId xmlns:a16="http://schemas.microsoft.com/office/drawing/2014/main" id="{53CD3C48-D430-8145-9C12-0DED22E0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95" name="Group 741">
                <a:extLst>
                  <a:ext uri="{FF2B5EF4-FFF2-40B4-BE49-F238E27FC236}">
                    <a16:creationId xmlns:a16="http://schemas.microsoft.com/office/drawing/2014/main" id="{C7D68C3B-562B-4145-918C-7A41D4BC4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" name="Freeform 742">
                  <a:extLst>
                    <a:ext uri="{FF2B5EF4-FFF2-40B4-BE49-F238E27FC236}">
                      <a16:creationId xmlns:a16="http://schemas.microsoft.com/office/drawing/2014/main" id="{872C2DFC-FF3B-AB4C-9B60-82890E4F4A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743">
                  <a:extLst>
                    <a:ext uri="{FF2B5EF4-FFF2-40B4-BE49-F238E27FC236}">
                      <a16:creationId xmlns:a16="http://schemas.microsoft.com/office/drawing/2014/main" id="{3CB58663-5AF4-E24C-9BC2-5F51A421D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6" name="Line 744">
                <a:extLst>
                  <a:ext uri="{FF2B5EF4-FFF2-40B4-BE49-F238E27FC236}">
                    <a16:creationId xmlns:a16="http://schemas.microsoft.com/office/drawing/2014/main" id="{1B5AB294-1288-7B45-B4EB-E99F94E73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745">
                <a:extLst>
                  <a:ext uri="{FF2B5EF4-FFF2-40B4-BE49-F238E27FC236}">
                    <a16:creationId xmlns:a16="http://schemas.microsoft.com/office/drawing/2014/main" id="{646D591F-AF6F-674C-9920-09F84AA14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0" name="Group 746">
              <a:extLst>
                <a:ext uri="{FF2B5EF4-FFF2-40B4-BE49-F238E27FC236}">
                  <a16:creationId xmlns:a16="http://schemas.microsoft.com/office/drawing/2014/main" id="{45673F25-C65C-9C4A-AAE1-8498C127E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1790" y="4433126"/>
              <a:ext cx="390525" cy="174625"/>
              <a:chOff x="4334" y="1470"/>
              <a:chExt cx="246" cy="107"/>
            </a:xfrm>
          </p:grpSpPr>
          <p:sp>
            <p:nvSpPr>
              <p:cNvPr id="301" name="Oval 407">
                <a:extLst>
                  <a:ext uri="{FF2B5EF4-FFF2-40B4-BE49-F238E27FC236}">
                    <a16:creationId xmlns:a16="http://schemas.microsoft.com/office/drawing/2014/main" id="{CF9B9CD4-DEC5-8242-82F9-151A1712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2" name="Rectangle 410">
                <a:extLst>
                  <a:ext uri="{FF2B5EF4-FFF2-40B4-BE49-F238E27FC236}">
                    <a16:creationId xmlns:a16="http://schemas.microsoft.com/office/drawing/2014/main" id="{F4F2DABC-2629-9A4C-8EFE-0AA6BF767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3" name="Oval 411">
                <a:extLst>
                  <a:ext uri="{FF2B5EF4-FFF2-40B4-BE49-F238E27FC236}">
                    <a16:creationId xmlns:a16="http://schemas.microsoft.com/office/drawing/2014/main" id="{BA15DFB8-D24A-EC49-A7B3-9802A495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04" name="Group 750">
                <a:extLst>
                  <a:ext uri="{FF2B5EF4-FFF2-40B4-BE49-F238E27FC236}">
                    <a16:creationId xmlns:a16="http://schemas.microsoft.com/office/drawing/2014/main" id="{683CC907-CB74-8744-B53B-1BD46913C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7" name="Freeform 751">
                  <a:extLst>
                    <a:ext uri="{FF2B5EF4-FFF2-40B4-BE49-F238E27FC236}">
                      <a16:creationId xmlns:a16="http://schemas.microsoft.com/office/drawing/2014/main" id="{B5591077-8842-A245-BB35-5AB0E6E7C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752">
                  <a:extLst>
                    <a:ext uri="{FF2B5EF4-FFF2-40B4-BE49-F238E27FC236}">
                      <a16:creationId xmlns:a16="http://schemas.microsoft.com/office/drawing/2014/main" id="{E8AF78D7-C804-BC4A-AF28-E99422C8A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5" name="Line 753">
                <a:extLst>
                  <a:ext uri="{FF2B5EF4-FFF2-40B4-BE49-F238E27FC236}">
                    <a16:creationId xmlns:a16="http://schemas.microsoft.com/office/drawing/2014/main" id="{EF513E72-EF91-0940-97F9-DFEA0FE45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754">
                <a:extLst>
                  <a:ext uri="{FF2B5EF4-FFF2-40B4-BE49-F238E27FC236}">
                    <a16:creationId xmlns:a16="http://schemas.microsoft.com/office/drawing/2014/main" id="{4F44E94E-7468-8C40-A8FB-29F5AC91D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" name="Group 764">
              <a:extLst>
                <a:ext uri="{FF2B5EF4-FFF2-40B4-BE49-F238E27FC236}">
                  <a16:creationId xmlns:a16="http://schemas.microsoft.com/office/drawing/2014/main" id="{AB4F31DB-AD07-B742-BE10-47BDE23B6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69588"/>
              <a:ext cx="390525" cy="174625"/>
              <a:chOff x="4334" y="1470"/>
              <a:chExt cx="246" cy="107"/>
            </a:xfrm>
          </p:grpSpPr>
          <p:sp>
            <p:nvSpPr>
              <p:cNvPr id="310" name="Oval 407">
                <a:extLst>
                  <a:ext uri="{FF2B5EF4-FFF2-40B4-BE49-F238E27FC236}">
                    <a16:creationId xmlns:a16="http://schemas.microsoft.com/office/drawing/2014/main" id="{B7A2B0AE-6BC4-2549-9A3C-78F305A59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1" name="Rectangle 410">
                <a:extLst>
                  <a:ext uri="{FF2B5EF4-FFF2-40B4-BE49-F238E27FC236}">
                    <a16:creationId xmlns:a16="http://schemas.microsoft.com/office/drawing/2014/main" id="{E8304BCA-AF89-AB4B-8609-695BB78D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2" name="Oval 411">
                <a:extLst>
                  <a:ext uri="{FF2B5EF4-FFF2-40B4-BE49-F238E27FC236}">
                    <a16:creationId xmlns:a16="http://schemas.microsoft.com/office/drawing/2014/main" id="{D6E1B283-5308-1046-B385-79DEDE568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13" name="Group 768">
                <a:extLst>
                  <a:ext uri="{FF2B5EF4-FFF2-40B4-BE49-F238E27FC236}">
                    <a16:creationId xmlns:a16="http://schemas.microsoft.com/office/drawing/2014/main" id="{60A75F51-D2B4-E945-A4FA-6111350E28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6" name="Freeform 769">
                  <a:extLst>
                    <a:ext uri="{FF2B5EF4-FFF2-40B4-BE49-F238E27FC236}">
                      <a16:creationId xmlns:a16="http://schemas.microsoft.com/office/drawing/2014/main" id="{A1B60684-579B-E645-9F0F-0A0748F7D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770">
                  <a:extLst>
                    <a:ext uri="{FF2B5EF4-FFF2-40B4-BE49-F238E27FC236}">
                      <a16:creationId xmlns:a16="http://schemas.microsoft.com/office/drawing/2014/main" id="{11D30EE9-FB44-1B45-B63F-61091BEE3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4" name="Line 771">
                <a:extLst>
                  <a:ext uri="{FF2B5EF4-FFF2-40B4-BE49-F238E27FC236}">
                    <a16:creationId xmlns:a16="http://schemas.microsoft.com/office/drawing/2014/main" id="{7F017D42-ECC6-104E-A2DE-9F5F48FD8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772">
                <a:extLst>
                  <a:ext uri="{FF2B5EF4-FFF2-40B4-BE49-F238E27FC236}">
                    <a16:creationId xmlns:a16="http://schemas.microsoft.com/office/drawing/2014/main" id="{6892A3B7-D9D3-2B40-A873-41B3ED61F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" name="Group 589">
              <a:extLst>
                <a:ext uri="{FF2B5EF4-FFF2-40B4-BE49-F238E27FC236}">
                  <a16:creationId xmlns:a16="http://schemas.microsoft.com/office/drawing/2014/main" id="{68FB838A-9B86-564B-9C54-A07E4BA17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994" y="4064388"/>
              <a:ext cx="418211" cy="189727"/>
              <a:chOff x="7913987" y="1515773"/>
              <a:chExt cx="625138" cy="276534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22994BA0-BA42-A945-A501-3DE7D10DE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DC49BEA-DCA6-2243-9CAF-99B9293242D1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569DD3A8-76E4-044E-8F67-431475183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19187412-9D32-5042-BAC3-207000A66667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09861199-D198-2348-9186-FEB7B5756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8BAFFE6-3F00-4849-A2CE-3DC5468B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1D129332-42DF-2543-BE9F-857840A46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542F8D23-7976-C94A-89A0-D626124CA0F8}"/>
                  </a:ext>
                </a:extLst>
              </p:cNvPr>
              <p:cNvCxnSpPr>
                <a:cxnSpLocks noChangeShapeType="1"/>
                <a:endCxn id="321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36017506-F4CE-C541-8E46-B75D6A60F2F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" name="Group 590">
              <a:extLst>
                <a:ext uri="{FF2B5EF4-FFF2-40B4-BE49-F238E27FC236}">
                  <a16:creationId xmlns:a16="http://schemas.microsoft.com/office/drawing/2014/main" id="{F1647AEC-3255-4B46-83D3-04ABE9583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533" y="4160886"/>
              <a:ext cx="418211" cy="189727"/>
              <a:chOff x="7913987" y="1515773"/>
              <a:chExt cx="625138" cy="276534"/>
            </a:xfrm>
          </p:grpSpPr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331D42A7-B99F-DF4C-A139-F389F0108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633D484E-5A51-104C-9A0F-A417F2A74853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897124AE-5873-7040-942E-989DB284E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9CD774AB-9EB0-0D4D-95F3-D16F76462084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96E577D4-0C8F-D149-9CA1-80E522334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1EB76A11-A271-2846-9B35-A659D09BB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D02DCBF5-3984-D34F-A406-1BFB8CDFE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DC1CDD69-A17F-4841-989C-88373DCE27A1}"/>
                  </a:ext>
                </a:extLst>
              </p:cNvPr>
              <p:cNvCxnSpPr>
                <a:cxnSpLocks noChangeShapeType="1"/>
                <a:endCxn id="331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2F14B782-EADB-DA4F-9569-2744CAC52E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" name="Group 591">
              <a:extLst>
                <a:ext uri="{FF2B5EF4-FFF2-40B4-BE49-F238E27FC236}">
                  <a16:creationId xmlns:a16="http://schemas.microsoft.com/office/drawing/2014/main" id="{359F7EF2-F587-D846-8913-AFDB444AB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465" y="4427516"/>
              <a:ext cx="418211" cy="189727"/>
              <a:chOff x="7913987" y="1515773"/>
              <a:chExt cx="625138" cy="276534"/>
            </a:xfrm>
          </p:grpSpPr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BDC668B-7112-434F-A121-BDED2B90F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F0FB3FCB-B448-3641-A22B-C2213A278AB2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F5C90A4C-A0A0-2448-8788-EF3E19D2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01D09A32-C1E0-7840-800D-B0A3615C04F1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EDC8AE2C-3B14-F342-A5B1-171EBEC22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A193268D-D5CD-F148-9AA0-CA403E94F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CE4ED044-115E-FD40-A6A1-A567E9717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E7A9EE4-5B87-A54A-B38B-A9F3BCC90BDF}"/>
                  </a:ext>
                </a:extLst>
              </p:cNvPr>
              <p:cNvCxnSpPr>
                <a:cxnSpLocks noChangeShapeType="1"/>
                <a:endCxn id="341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57BC7D05-5D6E-A742-93EB-CD6FFCD7F2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8" name="Line 444">
              <a:extLst>
                <a:ext uri="{FF2B5EF4-FFF2-40B4-BE49-F238E27FC236}">
                  <a16:creationId xmlns:a16="http://schemas.microsoft.com/office/drawing/2014/main" id="{00138DA9-915C-A14C-9C67-0EEB9196A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6801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445">
              <a:extLst>
                <a:ext uri="{FF2B5EF4-FFF2-40B4-BE49-F238E27FC236}">
                  <a16:creationId xmlns:a16="http://schemas.microsoft.com/office/drawing/2014/main" id="{E4651B3A-941F-DD44-A14E-19F21858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105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446">
              <a:extLst>
                <a:ext uri="{FF2B5EF4-FFF2-40B4-BE49-F238E27FC236}">
                  <a16:creationId xmlns:a16="http://schemas.microsoft.com/office/drawing/2014/main" id="{98DF4192-7C86-4643-9016-3FD264C1D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3786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447">
              <a:extLst>
                <a:ext uri="{FF2B5EF4-FFF2-40B4-BE49-F238E27FC236}">
                  <a16:creationId xmlns:a16="http://schemas.microsoft.com/office/drawing/2014/main" id="{1EDF6DFD-6B16-2648-8C3C-8742DF1C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627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448">
              <a:extLst>
                <a:ext uri="{FF2B5EF4-FFF2-40B4-BE49-F238E27FC236}">
                  <a16:creationId xmlns:a16="http://schemas.microsoft.com/office/drawing/2014/main" id="{4800BDE9-2E6A-A44D-9DDA-634A6F059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266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450">
              <a:extLst>
                <a:ext uri="{FF2B5EF4-FFF2-40B4-BE49-F238E27FC236}">
                  <a16:creationId xmlns:a16="http://schemas.microsoft.com/office/drawing/2014/main" id="{D68E146F-FA68-5143-BDF6-BC135B7C6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313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4" name="Group 665">
              <a:extLst>
                <a:ext uri="{FF2B5EF4-FFF2-40B4-BE49-F238E27FC236}">
                  <a16:creationId xmlns:a16="http://schemas.microsoft.com/office/drawing/2014/main" id="{33B841B3-318D-CF4F-BEAF-DF2B09541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71176"/>
              <a:ext cx="390525" cy="169862"/>
              <a:chOff x="4650" y="1129"/>
              <a:chExt cx="246" cy="95"/>
            </a:xfrm>
          </p:grpSpPr>
          <p:sp>
            <p:nvSpPr>
              <p:cNvPr id="355" name="Oval 407">
                <a:extLst>
                  <a:ext uri="{FF2B5EF4-FFF2-40B4-BE49-F238E27FC236}">
                    <a16:creationId xmlns:a16="http://schemas.microsoft.com/office/drawing/2014/main" id="{B7465DDA-4D13-D34B-AC5D-CB40A33E5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6" name="Rectangle 410">
                <a:extLst>
                  <a:ext uri="{FF2B5EF4-FFF2-40B4-BE49-F238E27FC236}">
                    <a16:creationId xmlns:a16="http://schemas.microsoft.com/office/drawing/2014/main" id="{885BEED5-AB51-F440-B1D0-19C5A3492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7" name="Oval 411">
                <a:extLst>
                  <a:ext uri="{FF2B5EF4-FFF2-40B4-BE49-F238E27FC236}">
                    <a16:creationId xmlns:a16="http://schemas.microsoft.com/office/drawing/2014/main" id="{A3D4AAD9-E897-F54C-9A1E-6ED62536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8" name="Group 659">
                <a:extLst>
                  <a:ext uri="{FF2B5EF4-FFF2-40B4-BE49-F238E27FC236}">
                    <a16:creationId xmlns:a16="http://schemas.microsoft.com/office/drawing/2014/main" id="{41871FF6-B93D-944C-9BA5-F3EFF10DF1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61" name="Freeform 660">
                  <a:extLst>
                    <a:ext uri="{FF2B5EF4-FFF2-40B4-BE49-F238E27FC236}">
                      <a16:creationId xmlns:a16="http://schemas.microsoft.com/office/drawing/2014/main" id="{FA56D8C5-83EC-0F4C-9B62-04EE3DCA5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Freeform 661">
                  <a:extLst>
                    <a:ext uri="{FF2B5EF4-FFF2-40B4-BE49-F238E27FC236}">
                      <a16:creationId xmlns:a16="http://schemas.microsoft.com/office/drawing/2014/main" id="{CBAA8C9D-925F-EB4B-83E6-89E5261E7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" name="Line 662">
                <a:extLst>
                  <a:ext uri="{FF2B5EF4-FFF2-40B4-BE49-F238E27FC236}">
                    <a16:creationId xmlns:a16="http://schemas.microsoft.com/office/drawing/2014/main" id="{5D713B8F-925A-614C-96B4-F90F6A5E1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663">
                <a:extLst>
                  <a:ext uri="{FF2B5EF4-FFF2-40B4-BE49-F238E27FC236}">
                    <a16:creationId xmlns:a16="http://schemas.microsoft.com/office/drawing/2014/main" id="{21FA815E-9617-204B-BBE2-E4707B1B7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" name="Group 675">
              <a:extLst>
                <a:ext uri="{FF2B5EF4-FFF2-40B4-BE49-F238E27FC236}">
                  <a16:creationId xmlns:a16="http://schemas.microsoft.com/office/drawing/2014/main" id="{948BD327-D999-7843-AA5D-F7AA08285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2265" y="4169601"/>
              <a:ext cx="390525" cy="169862"/>
              <a:chOff x="4650" y="1129"/>
              <a:chExt cx="246" cy="95"/>
            </a:xfrm>
          </p:grpSpPr>
          <p:sp>
            <p:nvSpPr>
              <p:cNvPr id="364" name="Oval 407">
                <a:extLst>
                  <a:ext uri="{FF2B5EF4-FFF2-40B4-BE49-F238E27FC236}">
                    <a16:creationId xmlns:a16="http://schemas.microsoft.com/office/drawing/2014/main" id="{49107749-B0EB-F947-B55D-20D16F851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5" name="Rectangle 410">
                <a:extLst>
                  <a:ext uri="{FF2B5EF4-FFF2-40B4-BE49-F238E27FC236}">
                    <a16:creationId xmlns:a16="http://schemas.microsoft.com/office/drawing/2014/main" id="{B0B2E9DC-0FB4-4F4A-AF7D-4A2C84D50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6" name="Oval 411">
                <a:extLst>
                  <a:ext uri="{FF2B5EF4-FFF2-40B4-BE49-F238E27FC236}">
                    <a16:creationId xmlns:a16="http://schemas.microsoft.com/office/drawing/2014/main" id="{AFF6DD19-8AAD-AA44-95EB-E1C2C43F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67" name="Group 679">
                <a:extLst>
                  <a:ext uri="{FF2B5EF4-FFF2-40B4-BE49-F238E27FC236}">
                    <a16:creationId xmlns:a16="http://schemas.microsoft.com/office/drawing/2014/main" id="{18E97490-0D4A-C44A-B539-BF54D1F3E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0" name="Freeform 680">
                  <a:extLst>
                    <a:ext uri="{FF2B5EF4-FFF2-40B4-BE49-F238E27FC236}">
                      <a16:creationId xmlns:a16="http://schemas.microsoft.com/office/drawing/2014/main" id="{B530A08F-32D2-E147-8A03-7F0332812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681">
                  <a:extLst>
                    <a:ext uri="{FF2B5EF4-FFF2-40B4-BE49-F238E27FC236}">
                      <a16:creationId xmlns:a16="http://schemas.microsoft.com/office/drawing/2014/main" id="{23C9F0C9-20EF-3148-BB89-D802608AE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" name="Line 682">
                <a:extLst>
                  <a:ext uri="{FF2B5EF4-FFF2-40B4-BE49-F238E27FC236}">
                    <a16:creationId xmlns:a16="http://schemas.microsoft.com/office/drawing/2014/main" id="{D497AD5B-C46F-C144-AF1C-7412C0609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683">
                <a:extLst>
                  <a:ext uri="{FF2B5EF4-FFF2-40B4-BE49-F238E27FC236}">
                    <a16:creationId xmlns:a16="http://schemas.microsoft.com/office/drawing/2014/main" id="{A3047566-3C0D-2D49-994C-EFDA56EC1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" name="Group 684">
              <a:extLst>
                <a:ext uri="{FF2B5EF4-FFF2-40B4-BE49-F238E27FC236}">
                  <a16:creationId xmlns:a16="http://schemas.microsoft.com/office/drawing/2014/main" id="{16A0B627-B375-CD4A-8999-710F333CF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378" y="4433126"/>
              <a:ext cx="390525" cy="169862"/>
              <a:chOff x="4650" y="1129"/>
              <a:chExt cx="246" cy="95"/>
            </a:xfrm>
          </p:grpSpPr>
          <p:sp>
            <p:nvSpPr>
              <p:cNvPr id="373" name="Oval 407">
                <a:extLst>
                  <a:ext uri="{FF2B5EF4-FFF2-40B4-BE49-F238E27FC236}">
                    <a16:creationId xmlns:a16="http://schemas.microsoft.com/office/drawing/2014/main" id="{E2D72689-A8C2-FA4E-B8AF-2D88D86A9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4" name="Rectangle 410">
                <a:extLst>
                  <a:ext uri="{FF2B5EF4-FFF2-40B4-BE49-F238E27FC236}">
                    <a16:creationId xmlns:a16="http://schemas.microsoft.com/office/drawing/2014/main" id="{823AACCF-754A-8048-A331-367E8BA18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5" name="Oval 411">
                <a:extLst>
                  <a:ext uri="{FF2B5EF4-FFF2-40B4-BE49-F238E27FC236}">
                    <a16:creationId xmlns:a16="http://schemas.microsoft.com/office/drawing/2014/main" id="{F77D8669-BB70-8C4A-B865-4E562019C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6" name="Group 688">
                <a:extLst>
                  <a:ext uri="{FF2B5EF4-FFF2-40B4-BE49-F238E27FC236}">
                    <a16:creationId xmlns:a16="http://schemas.microsoft.com/office/drawing/2014/main" id="{5423B192-515F-F54D-B496-22ECAF88C6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9" name="Freeform 689">
                  <a:extLst>
                    <a:ext uri="{FF2B5EF4-FFF2-40B4-BE49-F238E27FC236}">
                      <a16:creationId xmlns:a16="http://schemas.microsoft.com/office/drawing/2014/main" id="{101EFC02-655B-D444-965D-D6C0ED215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Freeform 690">
                  <a:extLst>
                    <a:ext uri="{FF2B5EF4-FFF2-40B4-BE49-F238E27FC236}">
                      <a16:creationId xmlns:a16="http://schemas.microsoft.com/office/drawing/2014/main" id="{D617C62A-1FDE-6845-834C-6F6FD1CE6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7" name="Line 691">
                <a:extLst>
                  <a:ext uri="{FF2B5EF4-FFF2-40B4-BE49-F238E27FC236}">
                    <a16:creationId xmlns:a16="http://schemas.microsoft.com/office/drawing/2014/main" id="{EF4D7348-505E-4C4F-A182-B1C5A877E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692">
                <a:extLst>
                  <a:ext uri="{FF2B5EF4-FFF2-40B4-BE49-F238E27FC236}">
                    <a16:creationId xmlns:a16="http://schemas.microsoft.com/office/drawing/2014/main" id="{B0F9783D-387A-364B-AFD0-46F2E6A61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" name="Line 693">
              <a:extLst>
                <a:ext uri="{FF2B5EF4-FFF2-40B4-BE49-F238E27FC236}">
                  <a16:creationId xmlns:a16="http://schemas.microsoft.com/office/drawing/2014/main" id="{54E1F0A0-E2BE-434D-9DC7-C6BB22B1E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155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" name="Group 347">
              <a:extLst>
                <a:ext uri="{FF2B5EF4-FFF2-40B4-BE49-F238E27FC236}">
                  <a16:creationId xmlns:a16="http://schemas.microsoft.com/office/drawing/2014/main" id="{07EF0FB3-36F6-ED45-B10C-5F958D52A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530" y="4431998"/>
              <a:ext cx="413310" cy="196874"/>
              <a:chOff x="1871277" y="1576300"/>
              <a:chExt cx="1128371" cy="437861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F5B15F4C-B6C9-A143-B3CC-1B5003198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6043A89D-1FF1-BA45-A009-78A74E12DE99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E12FB194-3B4D-0A40-A26C-88119845F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4D985AFE-FB37-F143-A243-313CF570651C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F8DCDA27-76C8-9F4C-972D-241007780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205ABFE2-64B9-CF49-9C79-F97FB5453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E77ED9EC-C604-874C-8478-DA70F6F5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B79BC88-E5D6-4342-A983-17C0705658C3}"/>
                  </a:ext>
                </a:extLst>
              </p:cNvPr>
              <p:cNvCxnSpPr>
                <a:cxnSpLocks noChangeShapeType="1"/>
                <a:endCxn id="38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B3BCCFC-B096-F046-BF2B-13C383C8A1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3" name="Group 347">
              <a:extLst>
                <a:ext uri="{FF2B5EF4-FFF2-40B4-BE49-F238E27FC236}">
                  <a16:creationId xmlns:a16="http://schemas.microsoft.com/office/drawing/2014/main" id="{B0C38B29-6EC1-2D4C-9136-E25BFFF93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5609" y="4054620"/>
              <a:ext cx="413310" cy="196874"/>
              <a:chOff x="1871277" y="1576300"/>
              <a:chExt cx="1128371" cy="437861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7584160B-1014-A942-ABCA-1C266AB37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CB46005-8B39-124F-BC63-7931FF1FE5CC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614B211C-D7F0-2A44-AC9B-CE765CBCA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DEA1D8AB-5955-D24C-AE0D-3FAA8BC78072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CD447E57-70CE-0648-88C7-CF85ACCAC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EB28F63B-4177-764F-AE32-51CD0B8F7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BE003803-1BE4-6840-92DC-FC170F7B0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7336C4C5-65A2-EC4F-92D4-2FD959EF499F}"/>
                  </a:ext>
                </a:extLst>
              </p:cNvPr>
              <p:cNvCxnSpPr>
                <a:cxnSpLocks noChangeShapeType="1"/>
                <a:endCxn id="39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2BE71BB3-0E15-644A-930F-D0F68141B9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03" name="Group 347">
              <a:extLst>
                <a:ext uri="{FF2B5EF4-FFF2-40B4-BE49-F238E27FC236}">
                  <a16:creationId xmlns:a16="http://schemas.microsoft.com/office/drawing/2014/main" id="{43F9E4F1-14EB-F04B-AA14-601AD70EB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532" y="4161933"/>
              <a:ext cx="413310" cy="196874"/>
              <a:chOff x="1871277" y="1576300"/>
              <a:chExt cx="1128371" cy="437861"/>
            </a:xfrm>
          </p:grpSpPr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BB638752-521B-CB4B-A087-9C746DF88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65F7395-5805-DB48-9842-61F9B444B60F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38306C6F-4772-DF42-B25D-FC8EECC0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1CCEC457-CC03-A64E-8DF5-7C87CA57F3FA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0F97542C-9EC1-4945-9E77-52D04994F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6546BA81-EADB-D44A-93F3-1C60A8E0C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E89FEF0C-4212-744F-8123-6C78AD3BE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310D2CA-7A07-C24F-ADC1-3A5E82C6BEFB}"/>
                  </a:ext>
                </a:extLst>
              </p:cNvPr>
              <p:cNvCxnSpPr>
                <a:cxnSpLocks noChangeShapeType="1"/>
                <a:endCxn id="40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45415352-AB3F-4D4D-9F1F-2C5304DF46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3" name="Group 347">
              <a:extLst>
                <a:ext uri="{FF2B5EF4-FFF2-40B4-BE49-F238E27FC236}">
                  <a16:creationId xmlns:a16="http://schemas.microsoft.com/office/drawing/2014/main" id="{43B9FF71-6F5E-854C-9EFB-1764AC917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9104" y="4432457"/>
              <a:ext cx="413310" cy="196874"/>
              <a:chOff x="1871277" y="1576300"/>
              <a:chExt cx="1128371" cy="43786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6DCC0A4-4D57-6145-B9CA-9387C97E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58EDDAF7-CBD2-874D-B3EC-1918E0681E85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2D701A8F-72A1-A841-93FA-6EF56D56B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DC7840A9-2FDD-F245-89B5-E218832E5239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F7B7F08B-981F-0E4E-B776-A10E32D8F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38AB8C6-E583-974B-89AD-967A314E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D2164B6A-4633-064B-A5F1-03AE9463B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F7E9E709-76AD-6A41-B27B-210427B157EF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E6F8DF7C-5452-3D48-AE20-8CC57ECF4B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3" name="Line 718">
              <a:extLst>
                <a:ext uri="{FF2B5EF4-FFF2-40B4-BE49-F238E27FC236}">
                  <a16:creationId xmlns:a16="http://schemas.microsoft.com/office/drawing/2014/main" id="{CCBFF973-375E-884E-B2B9-5945FB704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7191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719">
              <a:extLst>
                <a:ext uri="{FF2B5EF4-FFF2-40B4-BE49-F238E27FC236}">
                  <a16:creationId xmlns:a16="http://schemas.microsoft.com/office/drawing/2014/main" id="{AF2310CF-25DC-D64C-BE4F-149810AB1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800229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720">
              <a:extLst>
                <a:ext uri="{FF2B5EF4-FFF2-40B4-BE49-F238E27FC236}">
                  <a16:creationId xmlns:a16="http://schemas.microsoft.com/office/drawing/2014/main" id="{746AECE0-2C6F-5642-8D82-8178748BE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7041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721">
              <a:extLst>
                <a:ext uri="{FF2B5EF4-FFF2-40B4-BE49-F238E27FC236}">
                  <a16:creationId xmlns:a16="http://schemas.microsoft.com/office/drawing/2014/main" id="{42BB6F9C-70D6-AE4F-B523-50131859B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5454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722">
              <a:extLst>
                <a:ext uri="{FF2B5EF4-FFF2-40B4-BE49-F238E27FC236}">
                  <a16:creationId xmlns:a16="http://schemas.microsoft.com/office/drawing/2014/main" id="{82F01D16-73F3-3A42-B498-B1E67BAB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4001841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723">
              <a:extLst>
                <a:ext uri="{FF2B5EF4-FFF2-40B4-BE49-F238E27FC236}">
                  <a16:creationId xmlns:a16="http://schemas.microsoft.com/office/drawing/2014/main" id="{418B9BB0-4C91-9847-950A-016F6362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923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727">
              <a:extLst>
                <a:ext uri="{FF2B5EF4-FFF2-40B4-BE49-F238E27FC236}">
                  <a16:creationId xmlns:a16="http://schemas.microsoft.com/office/drawing/2014/main" id="{E658E4D9-E0CB-EE4F-AA3F-AD9954A35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90729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" name="Group 737">
              <a:extLst>
                <a:ext uri="{FF2B5EF4-FFF2-40B4-BE49-F238E27FC236}">
                  <a16:creationId xmlns:a16="http://schemas.microsoft.com/office/drawing/2014/main" id="{F0E05880-F3AC-5543-AA8A-B52E20263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905" y="3625604"/>
              <a:ext cx="390525" cy="174625"/>
              <a:chOff x="4334" y="1470"/>
              <a:chExt cx="246" cy="107"/>
            </a:xfrm>
          </p:grpSpPr>
          <p:sp>
            <p:nvSpPr>
              <p:cNvPr id="431" name="Oval 407">
                <a:extLst>
                  <a:ext uri="{FF2B5EF4-FFF2-40B4-BE49-F238E27FC236}">
                    <a16:creationId xmlns:a16="http://schemas.microsoft.com/office/drawing/2014/main" id="{4CF3B227-2DBC-134C-A174-F3A22DDF5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2" name="Rectangle 410">
                <a:extLst>
                  <a:ext uri="{FF2B5EF4-FFF2-40B4-BE49-F238E27FC236}">
                    <a16:creationId xmlns:a16="http://schemas.microsoft.com/office/drawing/2014/main" id="{72E1394F-401D-2145-BD88-801FE2A1D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3" name="Oval 411">
                <a:extLst>
                  <a:ext uri="{FF2B5EF4-FFF2-40B4-BE49-F238E27FC236}">
                    <a16:creationId xmlns:a16="http://schemas.microsoft.com/office/drawing/2014/main" id="{E7203665-F2B4-2948-A0FC-81D76CEA9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4" name="Group 741">
                <a:extLst>
                  <a:ext uri="{FF2B5EF4-FFF2-40B4-BE49-F238E27FC236}">
                    <a16:creationId xmlns:a16="http://schemas.microsoft.com/office/drawing/2014/main" id="{A6166BF7-4227-9943-B420-C63EB06B7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37" name="Freeform 742">
                  <a:extLst>
                    <a:ext uri="{FF2B5EF4-FFF2-40B4-BE49-F238E27FC236}">
                      <a16:creationId xmlns:a16="http://schemas.microsoft.com/office/drawing/2014/main" id="{A71E14DC-B91D-114A-AB15-862D33837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Freeform 743">
                  <a:extLst>
                    <a:ext uri="{FF2B5EF4-FFF2-40B4-BE49-F238E27FC236}">
                      <a16:creationId xmlns:a16="http://schemas.microsoft.com/office/drawing/2014/main" id="{C9584185-C0DB-9741-A544-6A8261C72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5" name="Line 744">
                <a:extLst>
                  <a:ext uri="{FF2B5EF4-FFF2-40B4-BE49-F238E27FC236}">
                    <a16:creationId xmlns:a16="http://schemas.microsoft.com/office/drawing/2014/main" id="{6955F241-3806-9A46-9AD4-674629E2F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745">
                <a:extLst>
                  <a:ext uri="{FF2B5EF4-FFF2-40B4-BE49-F238E27FC236}">
                    <a16:creationId xmlns:a16="http://schemas.microsoft.com/office/drawing/2014/main" id="{4200A5D4-B4CB-0E44-90E2-50E7DBF0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9" name="Group 746">
              <a:extLst>
                <a:ext uri="{FF2B5EF4-FFF2-40B4-BE49-F238E27FC236}">
                  <a16:creationId xmlns:a16="http://schemas.microsoft.com/office/drawing/2014/main" id="{007722C9-9735-9447-9740-8BC3B6830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017" y="3889129"/>
              <a:ext cx="390525" cy="174625"/>
              <a:chOff x="4334" y="1470"/>
              <a:chExt cx="246" cy="107"/>
            </a:xfrm>
          </p:grpSpPr>
          <p:sp>
            <p:nvSpPr>
              <p:cNvPr id="440" name="Oval 407">
                <a:extLst>
                  <a:ext uri="{FF2B5EF4-FFF2-40B4-BE49-F238E27FC236}">
                    <a16:creationId xmlns:a16="http://schemas.microsoft.com/office/drawing/2014/main" id="{8708374B-0083-234F-9BA3-5D2DA589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" name="Rectangle 410">
                <a:extLst>
                  <a:ext uri="{FF2B5EF4-FFF2-40B4-BE49-F238E27FC236}">
                    <a16:creationId xmlns:a16="http://schemas.microsoft.com/office/drawing/2014/main" id="{F09044C3-7184-C549-8A19-E741C1204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2" name="Oval 411">
                <a:extLst>
                  <a:ext uri="{FF2B5EF4-FFF2-40B4-BE49-F238E27FC236}">
                    <a16:creationId xmlns:a16="http://schemas.microsoft.com/office/drawing/2014/main" id="{3409A21F-0F66-1F4D-9CA3-40D62236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43" name="Group 750">
                <a:extLst>
                  <a:ext uri="{FF2B5EF4-FFF2-40B4-BE49-F238E27FC236}">
                    <a16:creationId xmlns:a16="http://schemas.microsoft.com/office/drawing/2014/main" id="{09B2AD73-49C9-E64D-9AF3-A0F2FEA89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46" name="Freeform 751">
                  <a:extLst>
                    <a:ext uri="{FF2B5EF4-FFF2-40B4-BE49-F238E27FC236}">
                      <a16:creationId xmlns:a16="http://schemas.microsoft.com/office/drawing/2014/main" id="{E9DD4EEE-C5D6-C944-AF7C-C3E72984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Freeform 752">
                  <a:extLst>
                    <a:ext uri="{FF2B5EF4-FFF2-40B4-BE49-F238E27FC236}">
                      <a16:creationId xmlns:a16="http://schemas.microsoft.com/office/drawing/2014/main" id="{C942F1EF-7F9C-FD4F-8403-7D5004F3C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" name="Line 753">
                <a:extLst>
                  <a:ext uri="{FF2B5EF4-FFF2-40B4-BE49-F238E27FC236}">
                    <a16:creationId xmlns:a16="http://schemas.microsoft.com/office/drawing/2014/main" id="{5F789517-D832-1247-9F20-994DFF893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754">
                <a:extLst>
                  <a:ext uri="{FF2B5EF4-FFF2-40B4-BE49-F238E27FC236}">
                    <a16:creationId xmlns:a16="http://schemas.microsoft.com/office/drawing/2014/main" id="{982BF06D-61A6-E142-97C5-27220F044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8" name="Group 764">
              <a:extLst>
                <a:ext uri="{FF2B5EF4-FFF2-40B4-BE49-F238E27FC236}">
                  <a16:creationId xmlns:a16="http://schemas.microsoft.com/office/drawing/2014/main" id="{1581978D-B74C-C14F-AB2D-94553CFA6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5591"/>
              <a:ext cx="390525" cy="174625"/>
              <a:chOff x="4334" y="1470"/>
              <a:chExt cx="246" cy="107"/>
            </a:xfrm>
          </p:grpSpPr>
          <p:sp>
            <p:nvSpPr>
              <p:cNvPr id="449" name="Oval 407">
                <a:extLst>
                  <a:ext uri="{FF2B5EF4-FFF2-40B4-BE49-F238E27FC236}">
                    <a16:creationId xmlns:a16="http://schemas.microsoft.com/office/drawing/2014/main" id="{C83196A9-9E60-D348-965D-4F6FDC1FD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" name="Rectangle 410">
                <a:extLst>
                  <a:ext uri="{FF2B5EF4-FFF2-40B4-BE49-F238E27FC236}">
                    <a16:creationId xmlns:a16="http://schemas.microsoft.com/office/drawing/2014/main" id="{F0BFF155-EFB9-AA42-BAC6-0632BA4C1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" name="Oval 411">
                <a:extLst>
                  <a:ext uri="{FF2B5EF4-FFF2-40B4-BE49-F238E27FC236}">
                    <a16:creationId xmlns:a16="http://schemas.microsoft.com/office/drawing/2014/main" id="{C052685A-C78E-3E42-A548-0636AAF03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52" name="Group 768">
                <a:extLst>
                  <a:ext uri="{FF2B5EF4-FFF2-40B4-BE49-F238E27FC236}">
                    <a16:creationId xmlns:a16="http://schemas.microsoft.com/office/drawing/2014/main" id="{34AF2F52-66F2-5940-BDE5-9DFA5DC82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455" name="Freeform 769">
                  <a:extLst>
                    <a:ext uri="{FF2B5EF4-FFF2-40B4-BE49-F238E27FC236}">
                      <a16:creationId xmlns:a16="http://schemas.microsoft.com/office/drawing/2014/main" id="{36587060-C240-3344-B57A-1819D1E35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770">
                  <a:extLst>
                    <a:ext uri="{FF2B5EF4-FFF2-40B4-BE49-F238E27FC236}">
                      <a16:creationId xmlns:a16="http://schemas.microsoft.com/office/drawing/2014/main" id="{862ACD8C-70BC-BF45-B717-496E740DD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" name="Line 771">
                <a:extLst>
                  <a:ext uri="{FF2B5EF4-FFF2-40B4-BE49-F238E27FC236}">
                    <a16:creationId xmlns:a16="http://schemas.microsoft.com/office/drawing/2014/main" id="{A9644E86-7413-E14D-BCE5-BAEFDEBFC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772">
                <a:extLst>
                  <a:ext uri="{FF2B5EF4-FFF2-40B4-BE49-F238E27FC236}">
                    <a16:creationId xmlns:a16="http://schemas.microsoft.com/office/drawing/2014/main" id="{35055597-36D9-DC46-9689-152178B28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7" name="Group 589">
              <a:extLst>
                <a:ext uri="{FF2B5EF4-FFF2-40B4-BE49-F238E27FC236}">
                  <a16:creationId xmlns:a16="http://schemas.microsoft.com/office/drawing/2014/main" id="{1981E3C9-39E2-0D44-AF6E-921E69A86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1221" y="3520391"/>
              <a:ext cx="418211" cy="189727"/>
              <a:chOff x="7913987" y="1515773"/>
              <a:chExt cx="625138" cy="276534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88B3FFE-E8D1-D449-8467-EBDE8955A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55188A9B-F049-1142-8D26-9EAB30CA0D2E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26DE78D-4D7D-264D-88CD-58DB38163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AB1ED777-B5E9-D44A-85CD-6954CB9E93CC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DACACD10-F2CB-AE4C-9070-7B85C884D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2328B87-3AAB-754D-8FAE-DE844506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3701CC7B-2EC2-7C41-AEA1-AA93D603E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C2E78681-7727-A344-9D87-6251AD4B2D26}"/>
                  </a:ext>
                </a:extLst>
              </p:cNvPr>
              <p:cNvCxnSpPr>
                <a:cxnSpLocks noChangeShapeType="1"/>
                <a:endCxn id="460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FD1555A4-BE26-7840-B053-E01BC1C2C2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67" name="Group 590">
              <a:extLst>
                <a:ext uri="{FF2B5EF4-FFF2-40B4-BE49-F238E27FC236}">
                  <a16:creationId xmlns:a16="http://schemas.microsoft.com/office/drawing/2014/main" id="{4CDEC8D3-2A05-B74C-B384-7EAF0F3CA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760" y="3616889"/>
              <a:ext cx="418211" cy="189727"/>
              <a:chOff x="7913987" y="1515773"/>
              <a:chExt cx="625138" cy="276534"/>
            </a:xfrm>
          </p:grpSpPr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09942D7B-571C-3E4F-8E97-4EDC6204A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70CEFF5-DDA4-8A40-B035-892D7D0869B2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120F18D8-42D0-1644-926E-6E3410532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712946D3-CB65-FF4F-B208-F816B6B9E12E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A27D6971-941F-F845-8C37-98DB91805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CB53C3AD-7699-804B-BBA1-80DB7A76A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BA189267-0114-0343-A248-B02D262C8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A7804A0-DC7A-6944-A958-42D1A0C900A8}"/>
                  </a:ext>
                </a:extLst>
              </p:cNvPr>
              <p:cNvCxnSpPr>
                <a:cxnSpLocks noChangeShapeType="1"/>
                <a:endCxn id="470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383930-C349-AE43-9466-60C2D1352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7" name="Group 591">
              <a:extLst>
                <a:ext uri="{FF2B5EF4-FFF2-40B4-BE49-F238E27FC236}">
                  <a16:creationId xmlns:a16="http://schemas.microsoft.com/office/drawing/2014/main" id="{650CDC56-C5FD-BC4F-9F1D-DB5615CB1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692" y="3883519"/>
              <a:ext cx="418211" cy="189727"/>
              <a:chOff x="7913987" y="1515773"/>
              <a:chExt cx="625138" cy="276534"/>
            </a:xfrm>
          </p:grpSpPr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6E96D017-4BC4-E246-AEE7-DFC112734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D190EF76-1A79-8243-8E6B-21F8793C0D09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6A553245-36BA-B549-A253-7AECE642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481" name="Freeform 480">
                <a:extLst>
                  <a:ext uri="{FF2B5EF4-FFF2-40B4-BE49-F238E27FC236}">
                    <a16:creationId xmlns:a16="http://schemas.microsoft.com/office/drawing/2014/main" id="{80AC53F7-E98B-2543-B273-B53ABC6CB4CA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E9709AA-6E4B-6B49-B30C-37FF8FE48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FFA04993-3253-0748-9F93-4A131243C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F8A9A0A8-E7D2-1543-9637-0365F8B91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946B8CB1-EACA-0C4A-9DFD-714DC2D51A28}"/>
                  </a:ext>
                </a:extLst>
              </p:cNvPr>
              <p:cNvCxnSpPr>
                <a:cxnSpLocks noChangeShapeType="1"/>
                <a:endCxn id="480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CAC04FC1-69EE-C345-BAF7-3599F796C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7" name="Line 444">
              <a:extLst>
                <a:ext uri="{FF2B5EF4-FFF2-40B4-BE49-F238E27FC236}">
                  <a16:creationId xmlns:a16="http://schemas.microsoft.com/office/drawing/2014/main" id="{88DA24ED-D39B-7144-82D1-4A4A3607A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4016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Line 445">
              <a:extLst>
                <a:ext uri="{FF2B5EF4-FFF2-40B4-BE49-F238E27FC236}">
                  <a16:creationId xmlns:a16="http://schemas.microsoft.com/office/drawing/2014/main" id="{FD3A0EC1-49F9-9B49-A73A-E1ADD9335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797054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Line 446">
              <a:extLst>
                <a:ext uri="{FF2B5EF4-FFF2-40B4-BE49-F238E27FC236}">
                  <a16:creationId xmlns:a16="http://schemas.microsoft.com/office/drawing/2014/main" id="{8529684B-8F55-F44A-9F8A-8A10EB31D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3866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447">
              <a:extLst>
                <a:ext uri="{FF2B5EF4-FFF2-40B4-BE49-F238E27FC236}">
                  <a16:creationId xmlns:a16="http://schemas.microsoft.com/office/drawing/2014/main" id="{CD8D15E1-95A5-954C-8089-D77130F6B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2279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448">
              <a:extLst>
                <a:ext uri="{FF2B5EF4-FFF2-40B4-BE49-F238E27FC236}">
                  <a16:creationId xmlns:a16="http://schemas.microsoft.com/office/drawing/2014/main" id="{9D2EBD26-CEE0-F149-857C-C0F9DED03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3998666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450">
              <a:extLst>
                <a:ext uri="{FF2B5EF4-FFF2-40B4-BE49-F238E27FC236}">
                  <a16:creationId xmlns:a16="http://schemas.microsoft.com/office/drawing/2014/main" id="{68D18E9D-C78B-0944-9D9E-E8F9A68F4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89141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3" name="Group 665">
              <a:extLst>
                <a:ext uri="{FF2B5EF4-FFF2-40B4-BE49-F238E27FC236}">
                  <a16:creationId xmlns:a16="http://schemas.microsoft.com/office/drawing/2014/main" id="{01A4ECE0-F258-3344-9B27-096A39E6F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7179"/>
              <a:ext cx="390525" cy="169862"/>
              <a:chOff x="4650" y="1129"/>
              <a:chExt cx="246" cy="95"/>
            </a:xfrm>
          </p:grpSpPr>
          <p:sp>
            <p:nvSpPr>
              <p:cNvPr id="494" name="Oval 407">
                <a:extLst>
                  <a:ext uri="{FF2B5EF4-FFF2-40B4-BE49-F238E27FC236}">
                    <a16:creationId xmlns:a16="http://schemas.microsoft.com/office/drawing/2014/main" id="{81FDC516-EB88-D944-9050-9D4472510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5" name="Rectangle 410">
                <a:extLst>
                  <a:ext uri="{FF2B5EF4-FFF2-40B4-BE49-F238E27FC236}">
                    <a16:creationId xmlns:a16="http://schemas.microsoft.com/office/drawing/2014/main" id="{3578409C-9185-A84A-AF2D-E57482D6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6" name="Oval 411">
                <a:extLst>
                  <a:ext uri="{FF2B5EF4-FFF2-40B4-BE49-F238E27FC236}">
                    <a16:creationId xmlns:a16="http://schemas.microsoft.com/office/drawing/2014/main" id="{2AEA633B-341F-2F42-AE64-15A39D8ED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7" name="Group 659">
                <a:extLst>
                  <a:ext uri="{FF2B5EF4-FFF2-40B4-BE49-F238E27FC236}">
                    <a16:creationId xmlns:a16="http://schemas.microsoft.com/office/drawing/2014/main" id="{8624A17D-2FBC-E442-9D65-3B2B83158F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00" name="Freeform 660">
                  <a:extLst>
                    <a:ext uri="{FF2B5EF4-FFF2-40B4-BE49-F238E27FC236}">
                      <a16:creationId xmlns:a16="http://schemas.microsoft.com/office/drawing/2014/main" id="{CBF65578-B2E0-1645-9F58-2FD0925ECE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Freeform 661">
                  <a:extLst>
                    <a:ext uri="{FF2B5EF4-FFF2-40B4-BE49-F238E27FC236}">
                      <a16:creationId xmlns:a16="http://schemas.microsoft.com/office/drawing/2014/main" id="{02F2597A-C209-2E48-92BA-E19AC8158E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8" name="Line 662">
                <a:extLst>
                  <a:ext uri="{FF2B5EF4-FFF2-40B4-BE49-F238E27FC236}">
                    <a16:creationId xmlns:a16="http://schemas.microsoft.com/office/drawing/2014/main" id="{D9768E40-4FE1-1241-9145-D40EBBE9A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Line 663">
                <a:extLst>
                  <a:ext uri="{FF2B5EF4-FFF2-40B4-BE49-F238E27FC236}">
                    <a16:creationId xmlns:a16="http://schemas.microsoft.com/office/drawing/2014/main" id="{4F19AC59-CDE1-7442-8003-98CADADB3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2" name="Group 675">
              <a:extLst>
                <a:ext uri="{FF2B5EF4-FFF2-40B4-BE49-F238E27FC236}">
                  <a16:creationId xmlns:a16="http://schemas.microsoft.com/office/drawing/2014/main" id="{F3FB9659-5926-E149-AAAB-5937D90A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492" y="3625604"/>
              <a:ext cx="390525" cy="169862"/>
              <a:chOff x="4650" y="1129"/>
              <a:chExt cx="246" cy="95"/>
            </a:xfrm>
          </p:grpSpPr>
          <p:sp>
            <p:nvSpPr>
              <p:cNvPr id="503" name="Oval 407">
                <a:extLst>
                  <a:ext uri="{FF2B5EF4-FFF2-40B4-BE49-F238E27FC236}">
                    <a16:creationId xmlns:a16="http://schemas.microsoft.com/office/drawing/2014/main" id="{BAF0B420-29D5-4B41-B44B-390FC286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4" name="Rectangle 410">
                <a:extLst>
                  <a:ext uri="{FF2B5EF4-FFF2-40B4-BE49-F238E27FC236}">
                    <a16:creationId xmlns:a16="http://schemas.microsoft.com/office/drawing/2014/main" id="{96630634-E75B-E84E-91FF-43ED81904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" name="Oval 411">
                <a:extLst>
                  <a:ext uri="{FF2B5EF4-FFF2-40B4-BE49-F238E27FC236}">
                    <a16:creationId xmlns:a16="http://schemas.microsoft.com/office/drawing/2014/main" id="{F710267E-03F4-6D46-9867-131127E88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6" name="Group 679">
                <a:extLst>
                  <a:ext uri="{FF2B5EF4-FFF2-40B4-BE49-F238E27FC236}">
                    <a16:creationId xmlns:a16="http://schemas.microsoft.com/office/drawing/2014/main" id="{22A2A2C0-1998-7445-8786-36D7F4C39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09" name="Freeform 680">
                  <a:extLst>
                    <a:ext uri="{FF2B5EF4-FFF2-40B4-BE49-F238E27FC236}">
                      <a16:creationId xmlns:a16="http://schemas.microsoft.com/office/drawing/2014/main" id="{4E08CEB1-CCD9-C94E-99AF-482C70381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Freeform 681">
                  <a:extLst>
                    <a:ext uri="{FF2B5EF4-FFF2-40B4-BE49-F238E27FC236}">
                      <a16:creationId xmlns:a16="http://schemas.microsoft.com/office/drawing/2014/main" id="{A813379A-B572-6542-AE52-CEE32EB0B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7" name="Line 682">
                <a:extLst>
                  <a:ext uri="{FF2B5EF4-FFF2-40B4-BE49-F238E27FC236}">
                    <a16:creationId xmlns:a16="http://schemas.microsoft.com/office/drawing/2014/main" id="{D3A6E2B8-3829-344E-85E3-51630092C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Line 683">
                <a:extLst>
                  <a:ext uri="{FF2B5EF4-FFF2-40B4-BE49-F238E27FC236}">
                    <a16:creationId xmlns:a16="http://schemas.microsoft.com/office/drawing/2014/main" id="{D839700C-5737-DC4A-AC85-BF3A44855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1" name="Group 684">
              <a:extLst>
                <a:ext uri="{FF2B5EF4-FFF2-40B4-BE49-F238E27FC236}">
                  <a16:creationId xmlns:a16="http://schemas.microsoft.com/office/drawing/2014/main" id="{A703546E-9AD8-2B49-BA3B-335FCB56C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605" y="3889129"/>
              <a:ext cx="390525" cy="169862"/>
              <a:chOff x="4650" y="1129"/>
              <a:chExt cx="246" cy="95"/>
            </a:xfrm>
          </p:grpSpPr>
          <p:sp>
            <p:nvSpPr>
              <p:cNvPr id="512" name="Oval 407">
                <a:extLst>
                  <a:ext uri="{FF2B5EF4-FFF2-40B4-BE49-F238E27FC236}">
                    <a16:creationId xmlns:a16="http://schemas.microsoft.com/office/drawing/2014/main" id="{550B89E4-DC92-8141-84E7-50BFC89D4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" name="Rectangle 410">
                <a:extLst>
                  <a:ext uri="{FF2B5EF4-FFF2-40B4-BE49-F238E27FC236}">
                    <a16:creationId xmlns:a16="http://schemas.microsoft.com/office/drawing/2014/main" id="{0377F948-5A20-9D49-AB37-2DF623B41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" name="Oval 411">
                <a:extLst>
                  <a:ext uri="{FF2B5EF4-FFF2-40B4-BE49-F238E27FC236}">
                    <a16:creationId xmlns:a16="http://schemas.microsoft.com/office/drawing/2014/main" id="{FD15A7AD-A846-0A4B-9F32-B5C588A82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15" name="Group 688">
                <a:extLst>
                  <a:ext uri="{FF2B5EF4-FFF2-40B4-BE49-F238E27FC236}">
                    <a16:creationId xmlns:a16="http://schemas.microsoft.com/office/drawing/2014/main" id="{699AAC84-D66B-6942-9A89-CD0483643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18" name="Freeform 689">
                  <a:extLst>
                    <a:ext uri="{FF2B5EF4-FFF2-40B4-BE49-F238E27FC236}">
                      <a16:creationId xmlns:a16="http://schemas.microsoft.com/office/drawing/2014/main" id="{84C06252-CF09-5943-9BFB-FAF6C7BA5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9" name="Freeform 690">
                  <a:extLst>
                    <a:ext uri="{FF2B5EF4-FFF2-40B4-BE49-F238E27FC236}">
                      <a16:creationId xmlns:a16="http://schemas.microsoft.com/office/drawing/2014/main" id="{E5D193B3-6787-9045-A7B3-68D740800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6" name="Line 691">
                <a:extLst>
                  <a:ext uri="{FF2B5EF4-FFF2-40B4-BE49-F238E27FC236}">
                    <a16:creationId xmlns:a16="http://schemas.microsoft.com/office/drawing/2014/main" id="{1547217F-936B-E245-B949-C71D9EF65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692">
                <a:extLst>
                  <a:ext uri="{FF2B5EF4-FFF2-40B4-BE49-F238E27FC236}">
                    <a16:creationId xmlns:a16="http://schemas.microsoft.com/office/drawing/2014/main" id="{DA11488D-9BCC-2C42-9A22-AE6F0A632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0" name="Line 693">
              <a:extLst>
                <a:ext uri="{FF2B5EF4-FFF2-40B4-BE49-F238E27FC236}">
                  <a16:creationId xmlns:a16="http://schemas.microsoft.com/office/drawing/2014/main" id="{CE5DA58B-F106-644E-8619-D469D4B8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87554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" name="Group 347">
              <a:extLst>
                <a:ext uri="{FF2B5EF4-FFF2-40B4-BE49-F238E27FC236}">
                  <a16:creationId xmlns:a16="http://schemas.microsoft.com/office/drawing/2014/main" id="{5E4AC2F0-9ACB-554F-9BA8-E6126AB05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757" y="3888001"/>
              <a:ext cx="413310" cy="196874"/>
              <a:chOff x="1871277" y="1576300"/>
              <a:chExt cx="1128371" cy="437861"/>
            </a:xfrm>
          </p:grpSpPr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1D9D9309-773C-8640-B7FB-73AB2A081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D6006031-1131-4C41-82CF-3933EEA8F762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03AE1065-452A-A748-87E3-8E3DBC0D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0462EE8D-3B35-494A-8956-6CFBFF65B2CD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CB492F4E-1941-CC40-9927-8C45C4C4D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4CA032E5-2668-6B4A-A8C6-7E8B4C710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29" name="Freeform 528">
                <a:extLst>
                  <a:ext uri="{FF2B5EF4-FFF2-40B4-BE49-F238E27FC236}">
                    <a16:creationId xmlns:a16="http://schemas.microsoft.com/office/drawing/2014/main" id="{C4E9EA42-B486-8540-8111-FEBC5C31B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C09D73D9-FEB9-D94A-A502-D4DD365E2B56}"/>
                  </a:ext>
                </a:extLst>
              </p:cNvPr>
              <p:cNvCxnSpPr>
                <a:cxnSpLocks noChangeShapeType="1"/>
                <a:endCxn id="52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056882B-43BC-5E42-8FB6-9DA3098FAE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32" name="Group 347">
              <a:extLst>
                <a:ext uri="{FF2B5EF4-FFF2-40B4-BE49-F238E27FC236}">
                  <a16:creationId xmlns:a16="http://schemas.microsoft.com/office/drawing/2014/main" id="{4A73848D-98A4-BF4F-B8AF-9EA864B2B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9836" y="3510623"/>
              <a:ext cx="413310" cy="196874"/>
              <a:chOff x="1871277" y="1576300"/>
              <a:chExt cx="1128371" cy="437861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1E03E7B4-83F5-524A-B378-E1F66BA44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40CF1D1-B7DC-5240-A94C-119142F35807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19CCC8D1-DFCA-5541-93C0-3C379C5AF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5E68625-4B72-3440-BD1D-671E117F53A1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4AAFC401-EB7D-304F-BD2D-579F1E20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38" name="Freeform 537">
                <a:extLst>
                  <a:ext uri="{FF2B5EF4-FFF2-40B4-BE49-F238E27FC236}">
                    <a16:creationId xmlns:a16="http://schemas.microsoft.com/office/drawing/2014/main" id="{697FE16B-70CB-EC4F-9156-0C2989E97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7D3E743B-9137-284B-8636-DC9D9B0C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7FFD0B9B-66B4-5D4A-A281-71DA11E66FB3}"/>
                  </a:ext>
                </a:extLst>
              </p:cNvPr>
              <p:cNvCxnSpPr>
                <a:cxnSpLocks noChangeShapeType="1"/>
                <a:endCxn id="53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299244FF-16D0-6841-953C-BE4AF93DE0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" name="Group 347">
              <a:extLst>
                <a:ext uri="{FF2B5EF4-FFF2-40B4-BE49-F238E27FC236}">
                  <a16:creationId xmlns:a16="http://schemas.microsoft.com/office/drawing/2014/main" id="{59C021A0-6D81-E24A-8689-B66D7EBB2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759" y="3617936"/>
              <a:ext cx="413310" cy="196874"/>
              <a:chOff x="1871277" y="1576300"/>
              <a:chExt cx="1128371" cy="437861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775F05E1-C439-A148-AA43-023C868E2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116880C5-59B3-DF4A-A80C-5C4F58413814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BAAD647-9C04-7E4A-B936-EB676253A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68A762F9-FB83-8F4A-877C-20DE1FF0853B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50BE5812-E17A-4D4A-8C3A-4EC3F9D77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48" name="Freeform 547">
                <a:extLst>
                  <a:ext uri="{FF2B5EF4-FFF2-40B4-BE49-F238E27FC236}">
                    <a16:creationId xmlns:a16="http://schemas.microsoft.com/office/drawing/2014/main" id="{F7EFD3C5-ACC5-0D42-95D5-3422B90E5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49" name="Freeform 548">
                <a:extLst>
                  <a:ext uri="{FF2B5EF4-FFF2-40B4-BE49-F238E27FC236}">
                    <a16:creationId xmlns:a16="http://schemas.microsoft.com/office/drawing/2014/main" id="{FE7EB6A7-7B4E-3145-9814-1A7396F12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CC1AD36-1658-9A46-9289-6F1E2F217683}"/>
                  </a:ext>
                </a:extLst>
              </p:cNvPr>
              <p:cNvCxnSpPr>
                <a:cxnSpLocks noChangeShapeType="1"/>
                <a:endCxn id="54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DB9CE6C5-2756-CC4E-ADD1-CD62252930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2" name="Group 347">
              <a:extLst>
                <a:ext uri="{FF2B5EF4-FFF2-40B4-BE49-F238E27FC236}">
                  <a16:creationId xmlns:a16="http://schemas.microsoft.com/office/drawing/2014/main" id="{CEC0E7DD-B81B-4F4A-A4BF-A306C3AA0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3331" y="3888460"/>
              <a:ext cx="413310" cy="196874"/>
              <a:chOff x="1871277" y="1576300"/>
              <a:chExt cx="1128371" cy="437861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3CDF5D4A-8746-E541-BCF2-72B2BD74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3711F936-93F7-3F46-8DA2-A69D37BDBE96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806A015-4A59-5449-9074-C18604635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556" name="Freeform 555">
                <a:extLst>
                  <a:ext uri="{FF2B5EF4-FFF2-40B4-BE49-F238E27FC236}">
                    <a16:creationId xmlns:a16="http://schemas.microsoft.com/office/drawing/2014/main" id="{789A7AEF-CA18-3C41-BA3C-E883D17F8EDB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7" name="Freeform 556">
                <a:extLst>
                  <a:ext uri="{FF2B5EF4-FFF2-40B4-BE49-F238E27FC236}">
                    <a16:creationId xmlns:a16="http://schemas.microsoft.com/office/drawing/2014/main" id="{9DAD2A3E-E401-1640-8F3A-BF7E0B32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0D5350E0-9920-F64C-A4B3-CD622E07A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9510403C-C64D-3A4F-B809-59BC4A8DA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DF727EB6-0A8C-C242-B4FC-0742B0A35387}"/>
                  </a:ext>
                </a:extLst>
              </p:cNvPr>
              <p:cNvCxnSpPr>
                <a:cxnSpLocks noChangeShapeType="1"/>
                <a:endCxn id="5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B68CCE1-4D78-444F-B20B-D86E4E7E24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62" name="Line 446">
            <a:extLst>
              <a:ext uri="{FF2B5EF4-FFF2-40B4-BE49-F238E27FC236}">
                <a16:creationId xmlns:a16="http://schemas.microsoft.com/office/drawing/2014/main" id="{2AA3B4BD-CA2B-EB42-95FA-783C2BBD66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9200" y="3289465"/>
            <a:ext cx="1022508" cy="402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446">
            <a:extLst>
              <a:ext uri="{FF2B5EF4-FFF2-40B4-BE49-F238E27FC236}">
                <a16:creationId xmlns:a16="http://schemas.microsoft.com/office/drawing/2014/main" id="{B660A52E-0383-8740-81D2-8002FC55D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40" y="3800229"/>
            <a:ext cx="1042365" cy="288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Line 446">
            <a:extLst>
              <a:ext uri="{FF2B5EF4-FFF2-40B4-BE49-F238E27FC236}">
                <a16:creationId xmlns:a16="http://schemas.microsoft.com/office/drawing/2014/main" id="{558FDEFD-87EA-0645-93F5-0107594BDD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489" y="4594807"/>
            <a:ext cx="485115" cy="114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446">
            <a:extLst>
              <a:ext uri="{FF2B5EF4-FFF2-40B4-BE49-F238E27FC236}">
                <a16:creationId xmlns:a16="http://schemas.microsoft.com/office/drawing/2014/main" id="{D353C9E0-1E15-2941-BE5D-E8BE6272C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290" y="4725226"/>
            <a:ext cx="1334999" cy="403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2C9D51B6-934D-6541-89CE-F3FBF609CD78}"/>
              </a:ext>
            </a:extLst>
          </p:cNvPr>
          <p:cNvGrpSpPr/>
          <p:nvPr/>
        </p:nvGrpSpPr>
        <p:grpSpPr>
          <a:xfrm>
            <a:off x="2698576" y="4156050"/>
            <a:ext cx="895250" cy="663575"/>
            <a:chOff x="6026149" y="1803400"/>
            <a:chExt cx="895250" cy="663575"/>
          </a:xfrm>
        </p:grpSpPr>
        <p:sp>
          <p:nvSpPr>
            <p:cNvPr id="567" name="Line 728">
              <a:extLst>
                <a:ext uri="{FF2B5EF4-FFF2-40B4-BE49-F238E27FC236}">
                  <a16:creationId xmlns:a16="http://schemas.microsoft.com/office/drawing/2014/main" id="{C6F290C4-0C30-F845-AF8E-D57FAC42C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5090" y="1919479"/>
              <a:ext cx="556309" cy="293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8" name="Group 846">
              <a:extLst>
                <a:ext uri="{FF2B5EF4-FFF2-40B4-BE49-F238E27FC236}">
                  <a16:creationId xmlns:a16="http://schemas.microsoft.com/office/drawing/2014/main" id="{6CB31FDD-5B30-8649-BAD9-A116D21AF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569" name="Line 270">
                <a:extLst>
                  <a:ext uri="{FF2B5EF4-FFF2-40B4-BE49-F238E27FC236}">
                    <a16:creationId xmlns:a16="http://schemas.microsoft.com/office/drawing/2014/main" id="{A7D48CC9-8F10-2F40-8D40-23BAF4E2D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0" name="Line 271">
                <a:extLst>
                  <a:ext uri="{FF2B5EF4-FFF2-40B4-BE49-F238E27FC236}">
                    <a16:creationId xmlns:a16="http://schemas.microsoft.com/office/drawing/2014/main" id="{2A17DE90-2146-8440-921B-D52EDD83F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1" name="Line 272">
                <a:extLst>
                  <a:ext uri="{FF2B5EF4-FFF2-40B4-BE49-F238E27FC236}">
                    <a16:creationId xmlns:a16="http://schemas.microsoft.com/office/drawing/2014/main" id="{71AEC1C8-216D-FA4D-8F7E-58A946934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2" name="Line 273">
                <a:extLst>
                  <a:ext uri="{FF2B5EF4-FFF2-40B4-BE49-F238E27FC236}">
                    <a16:creationId xmlns:a16="http://schemas.microsoft.com/office/drawing/2014/main" id="{F61D0777-2647-314F-9039-3A2FC98D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" name="Line 274">
                <a:extLst>
                  <a:ext uri="{FF2B5EF4-FFF2-40B4-BE49-F238E27FC236}">
                    <a16:creationId xmlns:a16="http://schemas.microsoft.com/office/drawing/2014/main" id="{BA23754C-AB45-D24B-AE3E-3CA06DD3B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" name="Line 275">
                <a:extLst>
                  <a:ext uri="{FF2B5EF4-FFF2-40B4-BE49-F238E27FC236}">
                    <a16:creationId xmlns:a16="http://schemas.microsoft.com/office/drawing/2014/main" id="{92610034-A195-2E48-B8D5-EAC755EE0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5" name="Line 276">
                <a:extLst>
                  <a:ext uri="{FF2B5EF4-FFF2-40B4-BE49-F238E27FC236}">
                    <a16:creationId xmlns:a16="http://schemas.microsoft.com/office/drawing/2014/main" id="{80E46BF0-B4EF-DE4C-A276-EE4377247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6" name="Line 277">
                <a:extLst>
                  <a:ext uri="{FF2B5EF4-FFF2-40B4-BE49-F238E27FC236}">
                    <a16:creationId xmlns:a16="http://schemas.microsoft.com/office/drawing/2014/main" id="{FE53736E-9580-1445-9BF2-1E16D6385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7" name="Line 278">
                <a:extLst>
                  <a:ext uri="{FF2B5EF4-FFF2-40B4-BE49-F238E27FC236}">
                    <a16:creationId xmlns:a16="http://schemas.microsoft.com/office/drawing/2014/main" id="{964A5700-81B7-7B4E-922C-DA15612DD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8" name="Line 279">
                <a:extLst>
                  <a:ext uri="{FF2B5EF4-FFF2-40B4-BE49-F238E27FC236}">
                    <a16:creationId xmlns:a16="http://schemas.microsoft.com/office/drawing/2014/main" id="{9C7E8AF7-8326-254E-87F8-B637AA74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9" name="Line 280">
                <a:extLst>
                  <a:ext uri="{FF2B5EF4-FFF2-40B4-BE49-F238E27FC236}">
                    <a16:creationId xmlns:a16="http://schemas.microsoft.com/office/drawing/2014/main" id="{C11ED1AD-4FD1-3442-9A00-2C3D9A288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0" name="Line 281">
                <a:extLst>
                  <a:ext uri="{FF2B5EF4-FFF2-40B4-BE49-F238E27FC236}">
                    <a16:creationId xmlns:a16="http://schemas.microsoft.com/office/drawing/2014/main" id="{311CBF52-1665-7145-AD0C-D667EE7A9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1" name="Line 282">
                <a:extLst>
                  <a:ext uri="{FF2B5EF4-FFF2-40B4-BE49-F238E27FC236}">
                    <a16:creationId xmlns:a16="http://schemas.microsoft.com/office/drawing/2014/main" id="{65F258B6-E310-A747-9ACE-051FB7F13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" name="Line 283">
                <a:extLst>
                  <a:ext uri="{FF2B5EF4-FFF2-40B4-BE49-F238E27FC236}">
                    <a16:creationId xmlns:a16="http://schemas.microsoft.com/office/drawing/2014/main" id="{7F406510-0E3A-1244-8CD4-A751F49FB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" name="Line 284">
                <a:extLst>
                  <a:ext uri="{FF2B5EF4-FFF2-40B4-BE49-F238E27FC236}">
                    <a16:creationId xmlns:a16="http://schemas.microsoft.com/office/drawing/2014/main" id="{57473C0E-51BE-E84A-BC51-E9E999C70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4" name="Oval 862">
                <a:extLst>
                  <a:ext uri="{FF2B5EF4-FFF2-40B4-BE49-F238E27FC236}">
                    <a16:creationId xmlns:a16="http://schemas.microsoft.com/office/drawing/2014/main" id="{5D75A3F6-7CE4-7844-B3F1-FD7B38713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85" name="Picture 269" descr="cell_tower_radiation copy">
              <a:extLst>
                <a:ext uri="{FF2B5EF4-FFF2-40B4-BE49-F238E27FC236}">
                  <a16:creationId xmlns:a16="http://schemas.microsoft.com/office/drawing/2014/main" id="{17BC3C70-CE2B-0543-9522-2E9B4F892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22EF99A-0290-2741-B091-D67254C281C0}"/>
              </a:ext>
            </a:extLst>
          </p:cNvPr>
          <p:cNvGrpSpPr/>
          <p:nvPr/>
        </p:nvGrpSpPr>
        <p:grpSpPr>
          <a:xfrm>
            <a:off x="4906503" y="4593462"/>
            <a:ext cx="541315" cy="701400"/>
            <a:chOff x="6003297" y="1765575"/>
            <a:chExt cx="541315" cy="701400"/>
          </a:xfrm>
        </p:grpSpPr>
        <p:sp>
          <p:nvSpPr>
            <p:cNvPr id="588" name="Line 728">
              <a:extLst>
                <a:ext uri="{FF2B5EF4-FFF2-40B4-BE49-F238E27FC236}">
                  <a16:creationId xmlns:a16="http://schemas.microsoft.com/office/drawing/2014/main" id="{0295BAFC-66EF-AD43-821B-BB90EB2BB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3297" y="1765575"/>
              <a:ext cx="263525" cy="321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9" name="Group 846">
              <a:extLst>
                <a:ext uri="{FF2B5EF4-FFF2-40B4-BE49-F238E27FC236}">
                  <a16:creationId xmlns:a16="http://schemas.microsoft.com/office/drawing/2014/main" id="{2E32C9F8-0639-974A-84B6-F0AE92911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591" name="Line 270">
                <a:extLst>
                  <a:ext uri="{FF2B5EF4-FFF2-40B4-BE49-F238E27FC236}">
                    <a16:creationId xmlns:a16="http://schemas.microsoft.com/office/drawing/2014/main" id="{A7371BC9-EBE9-6D4D-A1D5-7E581EAF9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2" name="Line 271">
                <a:extLst>
                  <a:ext uri="{FF2B5EF4-FFF2-40B4-BE49-F238E27FC236}">
                    <a16:creationId xmlns:a16="http://schemas.microsoft.com/office/drawing/2014/main" id="{98E8F54C-7073-8046-A5C2-4CCA400D3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3" name="Line 272">
                <a:extLst>
                  <a:ext uri="{FF2B5EF4-FFF2-40B4-BE49-F238E27FC236}">
                    <a16:creationId xmlns:a16="http://schemas.microsoft.com/office/drawing/2014/main" id="{ECD2605D-2C30-9B4C-AD29-05BC92FC3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" name="Line 273">
                <a:extLst>
                  <a:ext uri="{FF2B5EF4-FFF2-40B4-BE49-F238E27FC236}">
                    <a16:creationId xmlns:a16="http://schemas.microsoft.com/office/drawing/2014/main" id="{DFCFC01C-9551-E04A-B9A7-5D6C52327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5" name="Line 274">
                <a:extLst>
                  <a:ext uri="{FF2B5EF4-FFF2-40B4-BE49-F238E27FC236}">
                    <a16:creationId xmlns:a16="http://schemas.microsoft.com/office/drawing/2014/main" id="{2CBAD578-2367-6C42-8D45-4B93B35C9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6" name="Line 275">
                <a:extLst>
                  <a:ext uri="{FF2B5EF4-FFF2-40B4-BE49-F238E27FC236}">
                    <a16:creationId xmlns:a16="http://schemas.microsoft.com/office/drawing/2014/main" id="{3BC9CE8B-E3B3-4947-938B-45020B3DB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7" name="Line 276">
                <a:extLst>
                  <a:ext uri="{FF2B5EF4-FFF2-40B4-BE49-F238E27FC236}">
                    <a16:creationId xmlns:a16="http://schemas.microsoft.com/office/drawing/2014/main" id="{33EFB0FE-7B40-4443-BACF-7EBD23864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8" name="Line 277">
                <a:extLst>
                  <a:ext uri="{FF2B5EF4-FFF2-40B4-BE49-F238E27FC236}">
                    <a16:creationId xmlns:a16="http://schemas.microsoft.com/office/drawing/2014/main" id="{EEBE464B-629E-D548-B42E-31C4B186E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9" name="Line 278">
                <a:extLst>
                  <a:ext uri="{FF2B5EF4-FFF2-40B4-BE49-F238E27FC236}">
                    <a16:creationId xmlns:a16="http://schemas.microsoft.com/office/drawing/2014/main" id="{A99DC5A4-729B-6842-8419-90361E2F9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0" name="Line 279">
                <a:extLst>
                  <a:ext uri="{FF2B5EF4-FFF2-40B4-BE49-F238E27FC236}">
                    <a16:creationId xmlns:a16="http://schemas.microsoft.com/office/drawing/2014/main" id="{7C529927-C5BC-5648-86EC-3444D6DD1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1" name="Line 280">
                <a:extLst>
                  <a:ext uri="{FF2B5EF4-FFF2-40B4-BE49-F238E27FC236}">
                    <a16:creationId xmlns:a16="http://schemas.microsoft.com/office/drawing/2014/main" id="{D2C04917-0A4C-0042-A5FC-6536E1B76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2" name="Line 281">
                <a:extLst>
                  <a:ext uri="{FF2B5EF4-FFF2-40B4-BE49-F238E27FC236}">
                    <a16:creationId xmlns:a16="http://schemas.microsoft.com/office/drawing/2014/main" id="{68AEA7E5-7E89-D84D-9FC9-9ECF9F6F3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3" name="Line 282">
                <a:extLst>
                  <a:ext uri="{FF2B5EF4-FFF2-40B4-BE49-F238E27FC236}">
                    <a16:creationId xmlns:a16="http://schemas.microsoft.com/office/drawing/2014/main" id="{21B4FD65-B7AD-7A4A-A301-0CA02A9F9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" name="Line 283">
                <a:extLst>
                  <a:ext uri="{FF2B5EF4-FFF2-40B4-BE49-F238E27FC236}">
                    <a16:creationId xmlns:a16="http://schemas.microsoft.com/office/drawing/2014/main" id="{25CF77A3-E4EC-D545-A229-5886CB55B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5" name="Line 284">
                <a:extLst>
                  <a:ext uri="{FF2B5EF4-FFF2-40B4-BE49-F238E27FC236}">
                    <a16:creationId xmlns:a16="http://schemas.microsoft.com/office/drawing/2014/main" id="{FAF0B401-034E-2D44-8788-EEC84E513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6" name="Oval 862">
                <a:extLst>
                  <a:ext uri="{FF2B5EF4-FFF2-40B4-BE49-F238E27FC236}">
                    <a16:creationId xmlns:a16="http://schemas.microsoft.com/office/drawing/2014/main" id="{A8CCCFCE-0283-214E-9170-60AA1BEB9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90" name="Picture 269" descr="cell_tower_radiation copy">
              <a:extLst>
                <a:ext uri="{FF2B5EF4-FFF2-40B4-BE49-F238E27FC236}">
                  <a16:creationId xmlns:a16="http://schemas.microsoft.com/office/drawing/2014/main" id="{AF84386E-DD3F-B242-A552-40F2E9B67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05E6A14-E5B8-F241-ABC8-8C0909F72D62}"/>
              </a:ext>
            </a:extLst>
          </p:cNvPr>
          <p:cNvSpPr/>
          <p:nvPr/>
        </p:nvSpPr>
        <p:spPr>
          <a:xfrm>
            <a:off x="3616157" y="2888822"/>
            <a:ext cx="178766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67574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43" grpId="0"/>
      <p:bldP spid="562" grpId="0" animBg="1"/>
      <p:bldP spid="563" grpId="0" animBg="1"/>
      <p:bldP spid="565" grpId="0" animBg="1"/>
      <p:bldP spid="566" grpId="0" animBg="1"/>
      <p:bldP spid="6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D46A-67D7-1D4D-B056-ADE68960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CS118 about? (2/3)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D8A9-74AC-E642-8EE8-713A3BEB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</a:t>
            </a:r>
            <a:r>
              <a:rPr lang="en-US" dirty="0"/>
              <a:t>: networks for computers</a:t>
            </a:r>
          </a:p>
          <a:p>
            <a:pPr lvl="1"/>
            <a:r>
              <a:rPr lang="en-US" dirty="0"/>
              <a:t>One of greatest inventions in the past 50 years</a:t>
            </a:r>
          </a:p>
          <a:p>
            <a:pPr lvl="1"/>
            <a:r>
              <a:rPr lang="en-US" dirty="0"/>
              <a:t>Get almost every computer (machine) connected </a:t>
            </a:r>
          </a:p>
          <a:p>
            <a:endParaRPr lang="en-US" dirty="0"/>
          </a:p>
          <a:p>
            <a:r>
              <a:rPr lang="en-US" dirty="0"/>
              <a:t>How is Internet built? 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u="sng" dirty="0"/>
              <a:t>Software</a:t>
            </a:r>
          </a:p>
          <a:p>
            <a:pPr lvl="2"/>
            <a:r>
              <a:rPr lang="en-US" dirty="0"/>
              <a:t>Layered network protocols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1ECE-D494-2A4E-9BC0-6F82DAF1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097A3-903A-334A-AA82-C5032A86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7629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57D424EE-7026-E04D-8F92-68C9CB9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CS118 about? (3/3)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6F43083-69BF-6047-B312-5320F6BE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Layered network protocols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Application layer </a:t>
            </a:r>
            <a:r>
              <a:rPr lang="en-US" altLang="en-US" sz="2000" dirty="0">
                <a:ea typeface="ＭＳ Ｐゴシック" panose="020B0600070205080204" pitchFamily="34" charset="-128"/>
              </a:rPr>
              <a:t>: HTTP, DNS, P2P, socket programming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Transport: layer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TCP, UDP, TCP congestion control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Network layer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data-plane (forwarding and NAT), control-plane (routing), routing algorithms and protocols, SDN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Link layer </a:t>
            </a:r>
            <a:r>
              <a:rPr lang="en-US" altLang="en-US" sz="2000" dirty="0">
                <a:ea typeface="ＭＳ Ｐゴシック" panose="020B0600070205080204" pitchFamily="34" charset="-128"/>
              </a:rPr>
              <a:t>: multiple access links and protocols, Ethernet, data center networking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Wireless and Mobile Networks 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CDMA,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WiFi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4G LTE, mobile IP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 focus on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TCP/IP protocol suite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today’s Internet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Understand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basic concepts and principles 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of computer networks: design and practice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network programming skills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AE2230A0-5676-B548-864D-45546655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BD37D-AA2F-9141-9877-F5871977E4F1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2110-4C02-4646-9D01-86826B1B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64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6F70-32CA-BE4E-A8CC-EE378D39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CS118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AF28-4958-7945-AD5E-BA2DEBA3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(first) course on the Internet</a:t>
            </a:r>
          </a:p>
          <a:p>
            <a:pPr lvl="1"/>
            <a:r>
              <a:rPr lang="en-US" dirty="0"/>
              <a:t>Comprehensive w/o necessarily going into depth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Upper division standing</a:t>
            </a:r>
          </a:p>
          <a:p>
            <a:pPr lvl="1"/>
            <a:r>
              <a:rPr lang="en-US" b="1" i="1" u="sng" dirty="0"/>
              <a:t>CS111: strictly enforced!</a:t>
            </a:r>
          </a:p>
          <a:p>
            <a:pPr lvl="1"/>
            <a:r>
              <a:rPr lang="en-US" dirty="0"/>
              <a:t>Coursework (or experience with) algorithms, architecture, programming language is recommended but </a:t>
            </a:r>
            <a:r>
              <a:rPr lang="en-US" i="1" dirty="0"/>
              <a:t>not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6A6AB-B7E6-804A-929C-54190884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9C71B-90D7-704B-9F2E-A9C25C9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831981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7759-B845-0D42-9E56-7767D6C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D6BC-F271-2F4E-B2B3-6548C72C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80000" cy="48006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Plus online lecture notes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x-none" sz="3000" dirty="0">
                <a:solidFill>
                  <a:srgbClr val="000000"/>
                </a:solidFill>
                <a:ea typeface="ＭＳ Ｐゴシック" charset="-128"/>
              </a:rPr>
              <a:t>Prerequisites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x-none" sz="2600" dirty="0">
                <a:ea typeface="ＭＳ Ｐゴシック" charset="-128"/>
              </a:rPr>
              <a:t>Coursework on (or experience with) </a:t>
            </a:r>
            <a:r>
              <a:rPr lang="en-US" altLang="x-none" sz="2600" b="1" dirty="0">
                <a:solidFill>
                  <a:srgbClr val="FF0000"/>
                </a:solidFill>
                <a:ea typeface="ＭＳ Ｐゴシック" charset="-128"/>
              </a:rPr>
              <a:t>Algorithms</a:t>
            </a:r>
            <a:r>
              <a:rPr lang="en-US" altLang="x-none" sz="2600" dirty="0">
                <a:ea typeface="ＭＳ Ｐゴシック" charset="-128"/>
              </a:rPr>
              <a:t> (e.g., graph, dynamic programing), </a:t>
            </a:r>
            <a:r>
              <a:rPr lang="en-US" altLang="x-none" sz="2600" b="1" dirty="0">
                <a:solidFill>
                  <a:srgbClr val="FF0000"/>
                </a:solidFill>
                <a:ea typeface="ＭＳ Ｐゴシック" charset="-128"/>
              </a:rPr>
              <a:t>Operating Systems </a:t>
            </a:r>
            <a:r>
              <a:rPr lang="en-US" altLang="x-none" sz="2600" dirty="0">
                <a:ea typeface="ＭＳ Ｐゴシック" charset="-128"/>
              </a:rPr>
              <a:t>(e.g., thread, socket programming)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x-none" sz="2600" dirty="0">
                <a:ea typeface="ＭＳ Ｐゴシック" charset="-128"/>
              </a:rPr>
              <a:t>Programming in </a:t>
            </a:r>
            <a:r>
              <a:rPr lang="en-US" altLang="x-none" sz="2600" b="1" dirty="0">
                <a:solidFill>
                  <a:srgbClr val="FF0000"/>
                </a:solidFill>
                <a:ea typeface="ＭＳ Ｐゴシック" charset="-128"/>
              </a:rPr>
              <a:t>C/C++</a:t>
            </a:r>
          </a:p>
          <a:p>
            <a:pPr marL="0" indent="0">
              <a:buNone/>
            </a:pPr>
            <a:r>
              <a:rPr lang="en-US" altLang="x-none" dirty="0">
                <a:ea typeface="ＭＳ Ｐゴシック" charset="-128"/>
              </a:rPr>
              <a:t>  </a:t>
            </a:r>
            <a:endParaRPr lang="en-US" altLang="x-none" sz="3200" dirty="0">
              <a:solidFill>
                <a:srgbClr val="000000"/>
              </a:solidFill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E1B77-94A8-9B4D-8420-8E053235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8C90-4E12-BE4C-8B44-C6BED40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DB43EF-CD54-6445-B262-A29D7B6C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313113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0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solidFill>
                  <a:srgbClr val="008000"/>
                </a:solidFill>
                <a:latin typeface="Arial" panose="020B0604020202020204" pitchFamily="34" charset="0"/>
              </a:rPr>
              <a:t>Computer Networking: A Top Down Approach 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1B66D74-1D25-E449-9046-2969F62D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A57C4-E006-D541-BD1C-29135FC0667A}"/>
              </a:ext>
            </a:extLst>
          </p:cNvPr>
          <p:cNvSpPr/>
          <p:nvPr/>
        </p:nvSpPr>
        <p:spPr>
          <a:xfrm>
            <a:off x="5608638" y="5257800"/>
            <a:ext cx="4572000" cy="12439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ts val="3063"/>
              </a:lnSpc>
            </a:pPr>
            <a:r>
              <a:rPr lang="en-US" altLang="en-US" sz="2000" dirty="0">
                <a:solidFill>
                  <a:srgbClr val="008000"/>
                </a:solidFill>
              </a:rPr>
              <a:t>7</a:t>
            </a:r>
            <a:r>
              <a:rPr lang="en-US" altLang="en-US" sz="2000" baseline="30000" dirty="0">
                <a:solidFill>
                  <a:srgbClr val="008000"/>
                </a:solidFill>
              </a:rPr>
              <a:t>th</a:t>
            </a:r>
            <a:r>
              <a:rPr lang="en-US" altLang="en-US" sz="2000" dirty="0">
                <a:solidFill>
                  <a:srgbClr val="008000"/>
                </a:solidFill>
              </a:rPr>
              <a:t> edition </a:t>
            </a:r>
            <a:br>
              <a:rPr lang="en-US" altLang="en-US" sz="2000" dirty="0">
                <a:solidFill>
                  <a:srgbClr val="008000"/>
                </a:solidFill>
              </a:rPr>
            </a:br>
            <a:r>
              <a:rPr lang="en-US" altLang="en-US" sz="2000" dirty="0">
                <a:solidFill>
                  <a:srgbClr val="008000"/>
                </a:solidFill>
              </a:rPr>
              <a:t>Jim Kurose, Keith Ross</a:t>
            </a:r>
            <a:br>
              <a:rPr lang="en-US" altLang="en-US" sz="2000" dirty="0">
                <a:solidFill>
                  <a:srgbClr val="008000"/>
                </a:solidFill>
              </a:rPr>
            </a:br>
            <a:r>
              <a:rPr lang="en-US" altLang="en-US" sz="2000" dirty="0">
                <a:solidFill>
                  <a:srgbClr val="008000"/>
                </a:solidFill>
              </a:rPr>
              <a:t>Pearson/Addison Wesley</a:t>
            </a:r>
          </a:p>
        </p:txBody>
      </p:sp>
    </p:spTree>
    <p:extLst>
      <p:ext uri="{BB962C8B-B14F-4D97-AF65-F5344CB8AC3E}">
        <p14:creationId xmlns:p14="http://schemas.microsoft.com/office/powerpoint/2010/main" val="42195772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0B9008-B55C-344B-B0CB-8A825D55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course information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787967-B904-1B4D-B099-3D49A6B9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homepage</a:t>
            </a:r>
          </a:p>
          <a:p>
            <a:pPr lvl="1"/>
            <a:r>
              <a:rPr lang="en-US" dirty="0"/>
              <a:t>UCLA CCLE site </a:t>
            </a:r>
          </a:p>
          <a:p>
            <a:pPr lvl="1"/>
            <a:r>
              <a:rPr lang="en-US" dirty="0" err="1"/>
              <a:t>Gradescope</a:t>
            </a:r>
            <a:r>
              <a:rPr lang="en-US" dirty="0"/>
              <a:t> (grades &amp; assignment submission) </a:t>
            </a:r>
          </a:p>
          <a:p>
            <a:r>
              <a:rPr lang="en-US" dirty="0">
                <a:solidFill>
                  <a:srgbClr val="FF0000"/>
                </a:solidFill>
              </a:rPr>
              <a:t>Electronic copies are posted online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paper copies cannot be distributed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Please enroll yourself at </a:t>
            </a:r>
            <a:r>
              <a:rPr lang="en-US" dirty="0" err="1">
                <a:solidFill>
                  <a:srgbClr val="FF0000"/>
                </a:solidFill>
              </a:rPr>
              <a:t>gradescope</a:t>
            </a:r>
            <a:r>
              <a:rPr lang="en-US" dirty="0">
                <a:solidFill>
                  <a:srgbClr val="FF0000"/>
                </a:solidFill>
              </a:rPr>
              <a:t> with TA’s help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383B2-3B43-C34D-B725-ECB3B69F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0CBD6-BE90-174D-8107-FF7E2983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4255047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26034</TotalTime>
  <Words>1367</Words>
  <Application>Microsoft Macintosh PowerPoint</Application>
  <PresentationFormat>On-screen Show (4:3)</PresentationFormat>
  <Paragraphs>225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ZapfDingbats</vt:lpstr>
      <vt:lpstr>Custom Design</vt:lpstr>
      <vt:lpstr>CS118:  Computer Network Fundamentals</vt:lpstr>
      <vt:lpstr>About Me</vt:lpstr>
      <vt:lpstr>Today’s Agenda</vt:lpstr>
      <vt:lpstr>What is CS118 about? (1/3)</vt:lpstr>
      <vt:lpstr>What is CS118 about? (2/3) </vt:lpstr>
      <vt:lpstr>What is CS118 about? (3/3) </vt:lpstr>
      <vt:lpstr>More on CS118</vt:lpstr>
      <vt:lpstr>Textbooks </vt:lpstr>
      <vt:lpstr>Basic course information  </vt:lpstr>
      <vt:lpstr>My Office Hours </vt:lpstr>
      <vt:lpstr>TAs</vt:lpstr>
      <vt:lpstr>Contact us</vt:lpstr>
      <vt:lpstr>Course Workload</vt:lpstr>
      <vt:lpstr>Grading Policy</vt:lpstr>
      <vt:lpstr>Homeworks</vt:lpstr>
      <vt:lpstr>Programming Projects</vt:lpstr>
      <vt:lpstr>Quizzes</vt:lpstr>
      <vt:lpstr>Course Policy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Microsoft Office User</cp:lastModifiedBy>
  <cp:revision>672</cp:revision>
  <cp:lastPrinted>2019-08-19T03:22:06Z</cp:lastPrinted>
  <dcterms:created xsi:type="dcterms:W3CDTF">1999-10-08T19:08:27Z</dcterms:created>
  <dcterms:modified xsi:type="dcterms:W3CDTF">2020-03-29T22:55:39Z</dcterms:modified>
</cp:coreProperties>
</file>