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handoutMasterIdLst>
    <p:handoutMasterId r:id="rId13"/>
  </p:handoutMasterIdLst>
  <p:sldIdLst>
    <p:sldId id="263" r:id="rId2"/>
    <p:sldId id="301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6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>
      <p:cViewPr varScale="1">
        <p:scale>
          <a:sx n="128" d="100"/>
          <a:sy n="128" d="100"/>
        </p:scale>
        <p:origin x="512" y="17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4C7-817F-F946-90E6-CA5C7334B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501A7-834B-1C44-AEB8-FEEEF25FD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FA4B-DFA1-6F44-B1E9-BEA1E47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2C6A-8BA0-4847-B94A-8A35B34B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DBD0-DD9E-A441-BA91-9E72733F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69C0-DF70-4E4B-B1E6-AF333CA9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6D39-BB34-6A44-945C-75D11B1B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C857-5028-F443-9AA8-5FE9BC43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DE80-F174-D840-B912-7914A226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2716-3D40-964C-8AA6-997C8D71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1A42E-4778-D747-8488-8866F71FD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AA380-F464-6C41-B617-2FC96E44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2517-EC53-974C-B54E-A0E6FCA2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A0E6-DB07-2446-80AB-73EDE700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0B8D-84F0-444B-8D2E-14936243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4F13-EB4F-864C-8199-1B5BC48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60F9-96BF-5B44-A643-DC47D229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7457-E6A0-2643-8986-6EBFF93E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054-E6AB-D243-B1B8-05BA379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A5D4-56D1-734F-ADB9-61D38351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179-FC34-7A48-B532-5445F957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E654-0EF7-8A45-8FE1-13C96262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7D4A-A363-9643-B9D9-1DCCECDF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8F6D-D462-2B4E-ACC0-B5B1E77E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BE38-31FE-8B42-B950-10650762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D365-A331-E340-84AE-F55D40CF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F6E1-6DAE-204A-AFF0-F8D93431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4572-A5CC-3D42-8317-85DAABD65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F2FD-1785-7745-8A1D-E9A4B365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0CB30-A265-F540-840B-6ED0CFDB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357D-96C8-7442-9F54-C653AEA7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64EF-0EBB-9348-83BA-1493342A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33A38-62A0-0945-B04C-2762AAE5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0256-F449-4A44-899F-E9867B5DB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66607-4545-AB44-A7D5-C0AF56252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B9676-0DC3-8447-B2D9-97F0F6FFE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9B81-2288-D24A-AC22-F3538C19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890D8-F332-ED49-AFFA-D5FDDF4F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03E73-F168-3644-8FB6-27042CE8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B59-6667-284E-9079-315283A9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C53DD-5A90-F94C-AE02-0CCAAE54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503E4-7BCC-D644-9350-1C370311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03864-7B2B-4049-9A5C-5FD85A1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EFDF0-2681-1848-9A13-48E5662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ABF19-8496-6C4A-A91D-31734D9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A194C-8039-3D47-8DD7-162C78C1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3F27-1C28-2B46-A1A8-3E60938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6556-2EFA-434F-8948-C98CDCA0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ACAA9-65B3-FA49-8EBD-D21B6F706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61A5-C7C1-EC41-A125-FBAC9743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0092-600E-8C4D-9DCD-0455C430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8CF2-403E-4049-8C7D-FB270FAE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C126-647C-1A44-AD7A-DC69E9AF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ED302-4F0E-224C-961B-D065F5E34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58C1-DDE6-FD40-8B79-4A30B3E9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CEFFF-B52E-2E4F-8623-8768E48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0C699-0901-DC45-9D8A-0488F7D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A358-2CEB-4B43-B765-E9A14072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00ED2-0D9C-4640-9ED8-ECA951F0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2B1F-55EA-EA47-AF35-691642E5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966F-7CBA-D04D-94D6-5E31E22A2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8AFC-F891-7248-A5BE-49BC25F4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9109-BC6E-034A-9042-C7BC095F8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CQy3H8" TargetMode="External"/><Relationship Id="rId2" Type="http://schemas.openxmlformats.org/officeDocument/2006/relationships/hyperlink" Target="https://www.gnu.org/software/emacs/refcards/pdf/refcard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nford.io/2CTWNy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emacs/refcards/pdf/dired-ref.pdf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137" y="1916832"/>
            <a:ext cx="9305803" cy="1553344"/>
          </a:xfrm>
        </p:spPr>
        <p:txBody>
          <a:bodyPr/>
          <a:lstStyle/>
          <a:p>
            <a:r>
              <a:rPr lang="en-IN" sz="3600" dirty="0"/>
              <a:t>CS35L Software Construction Laboratory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2204" y="3573016"/>
            <a:ext cx="3275855" cy="1066800"/>
          </a:xfrm>
        </p:spPr>
        <p:txBody>
          <a:bodyPr>
            <a:no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 1 : 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Nandan Parikh</a:t>
            </a:r>
          </a:p>
          <a:p>
            <a:endParaRPr lang="en-IN" sz="200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Week 1; Lecture </a:t>
            </a:r>
            <a:r>
              <a:rPr lang="en-I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61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1: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30288"/>
            <a:ext cx="96012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Hints for first 10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</a:t>
            </a:r>
            <a:r>
              <a:rPr lang="en-US" dirty="0" err="1"/>
              <a:t>man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Readlink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--version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</a:t>
            </a:r>
            <a:r>
              <a:rPr lang="en-US" dirty="0" err="1"/>
              <a:t>chmod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ls/sort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localedef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11-15. Use help (C-h) command of </a:t>
            </a:r>
            <a:r>
              <a:rPr lang="en-US" dirty="0" err="1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 editor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8964486" cy="4191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Open a file- </a:t>
            </a:r>
            <a:r>
              <a:rPr lang="en-US" altLang="en-US" b="1" dirty="0"/>
              <a:t>vi &lt;filename&gt; or vim &lt;filename&gt;</a:t>
            </a:r>
          </a:p>
          <a:p>
            <a:r>
              <a:rPr lang="en-US" altLang="en-US" dirty="0"/>
              <a:t>Close a file- </a:t>
            </a:r>
            <a:r>
              <a:rPr lang="en-US" altLang="en-US" b="1" dirty="0"/>
              <a:t>:q</a:t>
            </a:r>
          </a:p>
          <a:p>
            <a:r>
              <a:rPr lang="en-US" altLang="en-US" dirty="0"/>
              <a:t>Save a file- </a:t>
            </a:r>
            <a:r>
              <a:rPr lang="en-US" altLang="en-US" b="1" dirty="0"/>
              <a:t>:w</a:t>
            </a:r>
          </a:p>
          <a:p>
            <a:r>
              <a:rPr lang="en-US" altLang="en-US" dirty="0"/>
              <a:t>Save and close a file- </a:t>
            </a:r>
            <a:r>
              <a:rPr lang="en-US" altLang="en-US" b="1" dirty="0"/>
              <a:t>:</a:t>
            </a:r>
            <a:r>
              <a:rPr lang="en-US" altLang="en-US" b="1" dirty="0" err="1"/>
              <a:t>wq</a:t>
            </a:r>
            <a:endParaRPr lang="en-US" altLang="en-US" b="1" dirty="0"/>
          </a:p>
          <a:p>
            <a:r>
              <a:rPr lang="en-US" altLang="en-US" dirty="0"/>
              <a:t>Modes:</a:t>
            </a:r>
          </a:p>
          <a:p>
            <a:pPr lvl="1"/>
            <a:r>
              <a:rPr lang="en-US" altLang="en-US" dirty="0"/>
              <a:t>Normal: Enter commands</a:t>
            </a:r>
          </a:p>
          <a:p>
            <a:pPr lvl="1"/>
            <a:r>
              <a:rPr lang="en-US" altLang="en-US" dirty="0"/>
              <a:t>Insert: Insert text</a:t>
            </a:r>
          </a:p>
          <a:p>
            <a:pPr lvl="1"/>
            <a:r>
              <a:rPr lang="en-US" altLang="en-US" dirty="0"/>
              <a:t>Visual: Like normal, but you can highlight</a:t>
            </a:r>
          </a:p>
          <a:p>
            <a:pPr lvl="1"/>
            <a:r>
              <a:rPr lang="en-US" altLang="en-US" dirty="0"/>
              <a:t>Replace: Like insert, but you replace characters as you type</a:t>
            </a:r>
          </a:p>
          <a:p>
            <a:pPr lvl="1"/>
            <a:r>
              <a:rPr lang="en-US" altLang="en-US" dirty="0"/>
              <a:t>Recording: Record a sequence of key sequences</a:t>
            </a:r>
          </a:p>
        </p:txBody>
      </p:sp>
    </p:spTree>
    <p:extLst>
      <p:ext uri="{BB962C8B-B14F-4D97-AF65-F5344CB8AC3E}">
        <p14:creationId xmlns:p14="http://schemas.microsoft.com/office/powerpoint/2010/main" val="1528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Emacs</a:t>
            </a:r>
            <a:r>
              <a:rPr lang="en-IN" dirty="0"/>
              <a:t>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036494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“The customizable, extensible, self documenting display editor”</a:t>
            </a:r>
          </a:p>
          <a:p>
            <a:r>
              <a:rPr lang="en-US" dirty="0"/>
              <a:t>Customizable (no programming)</a:t>
            </a:r>
          </a:p>
          <a:p>
            <a:pPr lvl="1"/>
            <a:r>
              <a:rPr lang="en-US" dirty="0"/>
              <a:t>Users can customize font, colors,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Extensible (programming required)</a:t>
            </a:r>
          </a:p>
          <a:p>
            <a:pPr lvl="1"/>
            <a:r>
              <a:rPr lang="en-US" dirty="0"/>
              <a:t>Run Lisp scripts to define new commands </a:t>
            </a:r>
          </a:p>
          <a:p>
            <a:r>
              <a:rPr lang="en-US" dirty="0"/>
              <a:t>Self-documenting</a:t>
            </a:r>
          </a:p>
          <a:p>
            <a:pPr lvl="1"/>
            <a:r>
              <a:rPr lang="en-US" dirty="0"/>
              <a:t> C-h r (manual) and C-h t (tutorial)</a:t>
            </a:r>
          </a:p>
          <a:p>
            <a:r>
              <a:rPr lang="en-US" dirty="0">
                <a:hlinkClick r:id="rId2"/>
              </a:rPr>
              <a:t>https://www.gnu.org/software/emacs/refcards/pdf/refcard.pdf</a:t>
            </a:r>
            <a:endParaRPr lang="en-US" dirty="0"/>
          </a:p>
          <a:p>
            <a:r>
              <a:rPr lang="en-US" dirty="0">
                <a:hlinkClick r:id="rId3"/>
              </a:rPr>
              <a:t>http://bit.ly/2CQy3H8</a:t>
            </a:r>
            <a:r>
              <a:rPr lang="en-US" dirty="0"/>
              <a:t> (some basic commands)</a:t>
            </a:r>
          </a:p>
          <a:p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://stanford.io/2CTWNyl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with </a:t>
            </a:r>
            <a:r>
              <a:rPr lang="en-IN" dirty="0" err="1"/>
              <a:t>emacs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24526" cy="4191000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emacs</a:t>
            </a:r>
            <a:r>
              <a:rPr lang="en-IN" dirty="0"/>
              <a:t> already installed in </a:t>
            </a:r>
            <a:r>
              <a:rPr lang="en-IN" dirty="0" err="1"/>
              <a:t>linux</a:t>
            </a:r>
            <a:r>
              <a:rPr lang="en-IN" dirty="0"/>
              <a:t> servers</a:t>
            </a:r>
          </a:p>
          <a:p>
            <a:r>
              <a:rPr lang="en-US" dirty="0"/>
              <a:t>Type </a:t>
            </a:r>
            <a:r>
              <a:rPr lang="en-US" dirty="0" err="1"/>
              <a:t>emacs</a:t>
            </a:r>
            <a:r>
              <a:rPr lang="en-US" dirty="0"/>
              <a:t> to enter into the editor</a:t>
            </a:r>
          </a:p>
          <a:p>
            <a:r>
              <a:rPr lang="en-US" dirty="0" err="1"/>
              <a:t>Emacs</a:t>
            </a:r>
            <a:r>
              <a:rPr lang="en-US" dirty="0"/>
              <a:t> has both GUI and CLI</a:t>
            </a:r>
          </a:p>
          <a:p>
            <a:r>
              <a:rPr lang="en-IN" dirty="0"/>
              <a:t>All </a:t>
            </a:r>
            <a:r>
              <a:rPr lang="en-IN" dirty="0" err="1"/>
              <a:t>emacs</a:t>
            </a:r>
            <a:r>
              <a:rPr lang="en-IN" dirty="0"/>
              <a:t> commands start with ‘C’ or ‘M’</a:t>
            </a:r>
          </a:p>
          <a:p>
            <a:pPr lvl="1"/>
            <a:r>
              <a:rPr lang="en-IN" dirty="0"/>
              <a:t>‘C’ = ctrl; ‘M’ = alt (windows)/ option (Mac)</a:t>
            </a:r>
          </a:p>
          <a:p>
            <a:r>
              <a:rPr lang="en-IN" dirty="0"/>
              <a:t>Start </a:t>
            </a:r>
            <a:r>
              <a:rPr lang="en-IN" dirty="0" err="1"/>
              <a:t>emacs</a:t>
            </a:r>
            <a:endParaRPr lang="en-IN" dirty="0"/>
          </a:p>
          <a:p>
            <a:pPr lvl="1"/>
            <a:r>
              <a:rPr lang="en-IN" dirty="0" err="1"/>
              <a:t>emacs</a:t>
            </a:r>
            <a:r>
              <a:rPr lang="en-IN" dirty="0"/>
              <a:t> &lt;filename&gt;</a:t>
            </a:r>
          </a:p>
          <a:p>
            <a:r>
              <a:rPr lang="en-IN" dirty="0"/>
              <a:t>Exit </a:t>
            </a:r>
            <a:r>
              <a:rPr lang="en-IN" dirty="0" err="1"/>
              <a:t>emacs</a:t>
            </a:r>
            <a:endParaRPr lang="en-IN" dirty="0"/>
          </a:p>
          <a:p>
            <a:pPr lvl="1"/>
            <a:r>
              <a:rPr lang="en-IN" dirty="0"/>
              <a:t>C-x C-c  </a:t>
            </a:r>
          </a:p>
        </p:txBody>
      </p:sp>
    </p:spTree>
    <p:extLst>
      <p:ext uri="{BB962C8B-B14F-4D97-AF65-F5344CB8AC3E}">
        <p14:creationId xmlns:p14="http://schemas.microsoft.com/office/powerpoint/2010/main" val="19646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</a:t>
            </a:r>
            <a:r>
              <a:rPr lang="en-IN" dirty="0" err="1"/>
              <a:t>emacs</a:t>
            </a:r>
            <a:r>
              <a:rPr lang="en-IN" dirty="0"/>
              <a:t>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24526" cy="4191000"/>
          </a:xfrm>
        </p:spPr>
        <p:txBody>
          <a:bodyPr>
            <a:normAutofit/>
          </a:bodyPr>
          <a:lstStyle/>
          <a:p>
            <a:r>
              <a:rPr lang="en-US" b="1" dirty="0"/>
              <a:t>Insert text </a:t>
            </a:r>
            <a:r>
              <a:rPr lang="en-US" dirty="0"/>
              <a:t>by simply typing it</a:t>
            </a:r>
          </a:p>
          <a:p>
            <a:r>
              <a:rPr lang="en-US" b="1" dirty="0"/>
              <a:t>Undo</a:t>
            </a:r>
            <a:r>
              <a:rPr lang="en-US" dirty="0"/>
              <a:t> by typing C-x u</a:t>
            </a:r>
          </a:p>
          <a:p>
            <a:r>
              <a:rPr lang="en-US" b="1" dirty="0"/>
              <a:t>Save changes </a:t>
            </a:r>
            <a:r>
              <a:rPr lang="en-US" dirty="0"/>
              <a:t>by typing C-x C-s</a:t>
            </a:r>
          </a:p>
          <a:p>
            <a:r>
              <a:rPr lang="en-US" b="1" dirty="0"/>
              <a:t>Copy, cut, paste</a:t>
            </a:r>
          </a:p>
          <a:p>
            <a:pPr lvl="1"/>
            <a:r>
              <a:rPr lang="en-US" dirty="0"/>
              <a:t>C-space (starts selecting region)</a:t>
            </a:r>
          </a:p>
          <a:p>
            <a:pPr lvl="1"/>
            <a:r>
              <a:rPr lang="en-US" dirty="0"/>
              <a:t>M-w (copy a region) </a:t>
            </a:r>
          </a:p>
          <a:p>
            <a:pPr lvl="1"/>
            <a:r>
              <a:rPr lang="en-US" dirty="0"/>
              <a:t>C-w (cuts a region)</a:t>
            </a:r>
          </a:p>
          <a:p>
            <a:pPr lvl="1"/>
            <a:r>
              <a:rPr lang="en-US" dirty="0"/>
              <a:t>C-k (kill a line)</a:t>
            </a:r>
          </a:p>
          <a:p>
            <a:pPr lvl="1"/>
            <a:r>
              <a:rPr lang="en-US" dirty="0"/>
              <a:t>C-y (yank/paste)</a:t>
            </a:r>
          </a:p>
        </p:txBody>
      </p:sp>
    </p:spTree>
    <p:extLst>
      <p:ext uri="{BB962C8B-B14F-4D97-AF65-F5344CB8AC3E}">
        <p14:creationId xmlns:p14="http://schemas.microsoft.com/office/powerpoint/2010/main" val="15259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around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1692404"/>
            <a:ext cx="5181600" cy="45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dirty="0" err="1"/>
              <a:t>emacs</a:t>
            </a:r>
            <a:r>
              <a:rPr lang="en-IN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252518" cy="4191000"/>
          </a:xfrm>
        </p:spPr>
        <p:txBody>
          <a:bodyPr/>
          <a:lstStyle/>
          <a:p>
            <a:r>
              <a:rPr lang="en-US" dirty="0"/>
              <a:t>Search – C-s</a:t>
            </a:r>
          </a:p>
          <a:p>
            <a:r>
              <a:rPr lang="en-US" dirty="0"/>
              <a:t>Replace – M-%</a:t>
            </a:r>
          </a:p>
          <a:p>
            <a:r>
              <a:rPr lang="en-US" dirty="0"/>
              <a:t>Accessing menu – F10</a:t>
            </a:r>
          </a:p>
          <a:p>
            <a:r>
              <a:rPr lang="en-US" dirty="0"/>
              <a:t>Switch buffer – C-x b</a:t>
            </a:r>
          </a:p>
          <a:p>
            <a:r>
              <a:rPr lang="en-US" dirty="0"/>
              <a:t>Switch current window – C-x o</a:t>
            </a:r>
          </a:p>
          <a:p>
            <a:r>
              <a:rPr lang="en-US" dirty="0"/>
              <a:t>Kill the current window – C-x 0 (zero)</a:t>
            </a:r>
          </a:p>
          <a:p>
            <a:r>
              <a:rPr lang="en-US" dirty="0"/>
              <a:t>Help – C-h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3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edit (</a:t>
            </a:r>
            <a:r>
              <a:rPr lang="en-IN" dirty="0" err="1"/>
              <a:t>dired</a:t>
            </a:r>
            <a:r>
              <a:rPr lang="en-IN" dirty="0"/>
              <a:t>) (C-x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24526" cy="4191000"/>
          </a:xfrm>
        </p:spPr>
        <p:txBody>
          <a:bodyPr>
            <a:normAutofit/>
          </a:bodyPr>
          <a:lstStyle/>
          <a:p>
            <a:r>
              <a:rPr lang="en-US" dirty="0"/>
              <a:t>Creates an </a:t>
            </a:r>
            <a:r>
              <a:rPr lang="en-US" dirty="0" err="1"/>
              <a:t>Emacs</a:t>
            </a:r>
            <a:r>
              <a:rPr lang="en-US" dirty="0"/>
              <a:t> buffer containing list of directory contents</a:t>
            </a:r>
          </a:p>
          <a:p>
            <a:r>
              <a:rPr lang="en-US" dirty="0"/>
              <a:t>Allows you to operate on files</a:t>
            </a:r>
          </a:p>
          <a:p>
            <a:r>
              <a:rPr lang="en-US" dirty="0"/>
              <a:t>Allows you to navigate filesystem</a:t>
            </a:r>
          </a:p>
          <a:p>
            <a:r>
              <a:rPr lang="en-US" dirty="0"/>
              <a:t>+ - new directory, C-x C-f new file in directory, g - refresh </a:t>
            </a:r>
            <a:r>
              <a:rPr lang="en-US" dirty="0" err="1"/>
              <a:t>dired</a:t>
            </a:r>
            <a:r>
              <a:rPr lang="en-US" dirty="0"/>
              <a:t> buffer</a:t>
            </a:r>
          </a:p>
          <a:p>
            <a:r>
              <a:rPr lang="en-US" dirty="0"/>
              <a:t>! - run shell command</a:t>
            </a:r>
          </a:p>
          <a:p>
            <a:r>
              <a:rPr lang="en-US" dirty="0">
                <a:hlinkClick r:id="rId2"/>
              </a:rPr>
              <a:t>https://www.gnu.org/software/emacs/refcards/pdf/dired-ref.pdf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64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036494" cy="4191000"/>
          </a:xfrm>
        </p:spPr>
        <p:txBody>
          <a:bodyPr/>
          <a:lstStyle/>
          <a:p>
            <a:r>
              <a:rPr lang="en-IN" dirty="0" err="1"/>
              <a:t>Emacs</a:t>
            </a:r>
            <a:r>
              <a:rPr lang="en-IN" dirty="0"/>
              <a:t> as lisp interpreter</a:t>
            </a:r>
          </a:p>
          <a:p>
            <a:r>
              <a:rPr lang="en-IN" dirty="0"/>
              <a:t>Use scratch buffer</a:t>
            </a:r>
          </a:p>
          <a:p>
            <a:pPr lvl="1"/>
            <a:r>
              <a:rPr lang="en-US" dirty="0"/>
              <a:t>type (random) or (+ 1 2) or (</a:t>
            </a:r>
            <a:r>
              <a:rPr lang="en-US" dirty="0" err="1"/>
              <a:t>setq</a:t>
            </a:r>
            <a:r>
              <a:rPr lang="en-US" dirty="0"/>
              <a:t> x 2) then C-j</a:t>
            </a:r>
          </a:p>
          <a:p>
            <a:pPr lvl="1"/>
            <a:r>
              <a:rPr lang="en-US" dirty="0"/>
              <a:t>M-: and an expression to evaluate, e.g. ( * 1 2 3)</a:t>
            </a:r>
          </a:p>
          <a:p>
            <a:r>
              <a:rPr lang="en-US" dirty="0"/>
              <a:t>Run shell command - M-!</a:t>
            </a:r>
          </a:p>
        </p:txBody>
      </p:sp>
    </p:spTree>
    <p:extLst>
      <p:ext uri="{BB962C8B-B14F-4D97-AF65-F5344CB8AC3E}">
        <p14:creationId xmlns:p14="http://schemas.microsoft.com/office/powerpoint/2010/main" val="277033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487</Words>
  <Application>Microsoft Macintosh PowerPoint</Application>
  <PresentationFormat>自定义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CS35L Software Construction Laboratory</vt:lpstr>
      <vt:lpstr>vi editor  </vt:lpstr>
      <vt:lpstr>Emacs editor</vt:lpstr>
      <vt:lpstr>Getting started with emacs</vt:lpstr>
      <vt:lpstr>Basic emacs editing</vt:lpstr>
      <vt:lpstr>Moving around</vt:lpstr>
      <vt:lpstr>More emacs commands</vt:lpstr>
      <vt:lpstr>Directory edit (dired) (C-x d)</vt:lpstr>
      <vt:lpstr>Other features</vt:lpstr>
      <vt:lpstr>Assignment 1: Hints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Sneha</dc:creator>
  <cp:lastModifiedBy>Microsoft Office User</cp:lastModifiedBy>
  <cp:revision>56</cp:revision>
  <dcterms:created xsi:type="dcterms:W3CDTF">2018-01-09T20:01:46Z</dcterms:created>
  <dcterms:modified xsi:type="dcterms:W3CDTF">2019-06-08T08:07:43Z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