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2" r:id="rId4"/>
    <p:sldId id="267" r:id="rId5"/>
    <p:sldId id="276" r:id="rId6"/>
    <p:sldId id="274" r:id="rId7"/>
    <p:sldId id="270" r:id="rId8"/>
    <p:sldId id="275" r:id="rId9"/>
    <p:sldId id="277" r:id="rId10"/>
    <p:sldId id="278" r:id="rId11"/>
    <p:sldId id="279" r:id="rId12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378" y="10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126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183C20-8548-40C8-9E88-EAF7A836FA13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2023年9月10日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2755C7B-5432-4A5D-9B03-7BFF1EA11593}" type="datetime2">
              <a:rPr lang="zh-TW" altLang="en-US" smtClean="0"/>
              <a:pPr/>
              <a:t>2023年9月10日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41221E5-7225-48EB-A4EE-420E7BFCF70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03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0804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466343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8BF8382-4299-470A-A10E-DFEA407F8EE1}" type="datetime1">
              <a:rPr lang="zh-TW" altLang="en-US" smtClean="0"/>
              <a:t>2023/9/10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956" y="116632"/>
            <a:ext cx="100496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B81C4F-BFDD-470D-AA14-CE86F33A034C}" type="datetime1">
              <a:rPr lang="zh-TW" altLang="en-US" smtClean="0"/>
              <a:t>2023/9/10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0CD17EB-EA0E-4B22-B8EC-9A6F35886756}" type="datetime1">
              <a:rPr lang="zh-TW" altLang="en-US" smtClean="0"/>
              <a:t>2023/9/10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CD16B3-3B7A-4E11-8888-309A16994709}" type="datetime1">
              <a:rPr lang="zh-TW" altLang="en-US" smtClean="0"/>
              <a:t>2023/9/10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973" y="44624"/>
            <a:ext cx="100496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 userDrawn="1"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8612" y="1600201"/>
            <a:ext cx="8458199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870E5BF-A62B-4765-B265-28E33B7B4E53}" type="datetime1">
              <a:rPr lang="zh-TW" altLang="en-US" smtClean="0"/>
              <a:t>2023/9/10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pic>
        <p:nvPicPr>
          <p:cNvPr id="25" name="圖片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812" y="692696"/>
            <a:ext cx="100496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BF793A-8B01-43C7-854E-211F87F4CBB5}" type="datetime1">
              <a:rPr lang="zh-TW" altLang="en-US" smtClean="0"/>
              <a:t>2023/9/10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796" y="44624"/>
            <a:ext cx="100496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5837EF-AC14-4613-9348-2705BDC86D1D}" type="datetime1">
              <a:rPr lang="zh-TW" altLang="en-US" smtClean="0"/>
              <a:t>2023/9/10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D30516-4251-4171-9184-3A025539E97C}" type="datetime1">
              <a:rPr lang="zh-TW" altLang="en-US" smtClean="0"/>
              <a:t>2023/9/10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1569061-DE2E-42E0-BA69-61B88B7D1374}" type="datetime1">
              <a:rPr lang="zh-TW" altLang="en-US" smtClean="0"/>
              <a:t>2023/9/10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A13477A-5DC3-4814-90C6-B32642591D5E}" type="datetime1">
              <a:rPr lang="zh-TW" altLang="en-US" smtClean="0"/>
              <a:t>2023/9/10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73D4457-7F37-4EE0-86A7-893ADA33F49C}" type="datetime1">
              <a:rPr lang="zh-TW" altLang="en-US" smtClean="0"/>
              <a:t>2023/9/10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 userDrawn="1"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EEB1B12-74FA-48E5-97BC-627C6E89EEAE}" type="datetime1">
              <a:rPr lang="zh-TW" altLang="en-US" smtClean="0"/>
              <a:t>2023/9/10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m77-XwwEeFg8-GMIU1VW_Vgf0wfq6Hzb51E-Z8mSaGQ/edit#gid=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hsma@nutc.edu.t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7842207" cy="2680127"/>
          </a:xfrm>
        </p:spPr>
        <p:txBody>
          <a:bodyPr rtlCol="0"/>
          <a:lstStyle/>
          <a:p>
            <a:r>
              <a:rPr lang="zh-TW" altLang="en-US" sz="4800" dirty="0" smtClean="0"/>
              <a:t>人工智慧理論與應用</a:t>
            </a:r>
            <a:r>
              <a:rPr lang="en-US" altLang="zh-TW" sz="4800" dirty="0"/>
              <a:t/>
            </a:r>
            <a:br>
              <a:rPr lang="en-US" altLang="zh-TW" sz="4800" dirty="0"/>
            </a:br>
            <a:r>
              <a:rPr lang="en-US" altLang="zh-TW" sz="4000" dirty="0" smtClean="0"/>
              <a:t>Artificial Intelligence Theory and Application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Instructor: </a:t>
            </a:r>
            <a:r>
              <a:rPr lang="zh-TW" altLang="en-US" dirty="0" smtClean="0"/>
              <a:t>馬豪尚</a:t>
            </a:r>
            <a:r>
              <a:rPr lang="en-US" altLang="zh-TW" dirty="0" smtClean="0"/>
              <a:t>/</a:t>
            </a:r>
            <a:r>
              <a:rPr lang="zh-TW" altLang="en-US" dirty="0" smtClean="0"/>
              <a:t>張家瑋</a:t>
            </a:r>
            <a:r>
              <a:rPr lang="en-US" altLang="zh-TW" dirty="0" smtClean="0"/>
              <a:t>/</a:t>
            </a:r>
            <a:r>
              <a:rPr lang="zh-TW" altLang="en-US" dirty="0" smtClean="0"/>
              <a:t>洪啟舜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956" y="116632"/>
            <a:ext cx="1004962" cy="1008112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127E-064F-4E00-8708-101F6AA8B8DE}" type="datetime1">
              <a:rPr lang="zh-TW" altLang="en-US" smtClean="0"/>
              <a:t>2023/9/10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Teams</a:t>
            </a:r>
            <a:r>
              <a:rPr lang="zh-TW" altLang="en-US" dirty="0" smtClean="0"/>
              <a:t>團隊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團隊代碼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zj8mhqc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16B3-3B7A-4E11-8888-309A16994709}" type="datetime1">
              <a:rPr lang="zh-TW" altLang="en-US" smtClean="0"/>
              <a:t>2023/9/11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5071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Paper List of Presentation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https://docs.google.com/spreadsheets/d/1m77-XwwEeFg8-GMIU1VW_Vgf0wfq6Hzb51E-Z8mSaGQ/edit#gid=0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16B3-3B7A-4E11-8888-309A16994709}" type="datetime1">
              <a:rPr lang="zh-TW" altLang="en-US" smtClean="0"/>
              <a:t>2023/9/11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11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600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Instructor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馬豪尚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Hao</a:t>
            </a:r>
            <a:r>
              <a:rPr lang="en-US" altLang="zh-TW" dirty="0" smtClean="0"/>
              <a:t>-Shang Ma)</a:t>
            </a:r>
          </a:p>
          <a:p>
            <a:endParaRPr lang="en-US" altLang="zh-TW" dirty="0"/>
          </a:p>
          <a:p>
            <a:r>
              <a:rPr lang="en-US" altLang="zh-TW" dirty="0" smtClean="0"/>
              <a:t>Office:</a:t>
            </a:r>
            <a:r>
              <a:rPr lang="zh-TW" altLang="en-US" dirty="0" smtClean="0"/>
              <a:t> </a:t>
            </a:r>
            <a:r>
              <a:rPr lang="en-US" altLang="zh-TW" dirty="0" smtClean="0"/>
              <a:t>2505/2504	</a:t>
            </a:r>
            <a:endParaRPr lang="en-US" altLang="zh-TW" dirty="0"/>
          </a:p>
          <a:p>
            <a:r>
              <a:rPr lang="en-US" altLang="zh-TW" dirty="0" smtClean="0"/>
              <a:t>Office Hours:</a:t>
            </a:r>
            <a:r>
              <a:rPr lang="zh-TW" altLang="en-US" dirty="0" smtClean="0"/>
              <a:t> </a:t>
            </a:r>
            <a:r>
              <a:rPr lang="zh-TW" altLang="en-US" dirty="0"/>
              <a:t>週二</a:t>
            </a:r>
            <a:r>
              <a:rPr lang="en-US" altLang="zh-TW" dirty="0" smtClean="0"/>
              <a:t>14:00~17:00 </a:t>
            </a:r>
            <a:r>
              <a:rPr lang="zh-TW" altLang="en-US" dirty="0" smtClean="0"/>
              <a:t>週四</a:t>
            </a:r>
            <a:r>
              <a:rPr lang="en-US" altLang="zh-TW" dirty="0"/>
              <a:t>14:00~17:00 </a:t>
            </a:r>
            <a:endParaRPr lang="en-US" altLang="zh-TW" dirty="0" smtClean="0"/>
          </a:p>
          <a:p>
            <a:r>
              <a:rPr lang="en-US" altLang="zh-TW" dirty="0" smtClean="0"/>
              <a:t>Email</a:t>
            </a:r>
            <a:r>
              <a:rPr lang="en-US" altLang="zh-TW" dirty="0"/>
              <a:t>: </a:t>
            </a:r>
            <a:r>
              <a:rPr lang="en-US" altLang="zh-TW" dirty="0" smtClean="0">
                <a:hlinkClick r:id="rId2"/>
              </a:rPr>
              <a:t>hsma@nutc.edu.tw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6E27-A388-4414-AE89-0F6D24DABBE1}" type="datetime1">
              <a:rPr lang="zh-TW" altLang="en-US" smtClean="0"/>
              <a:t>2023/9/10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2</a:t>
            </a:fld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965" y="1340768"/>
            <a:ext cx="1386831" cy="173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2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Research Area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資料探</a:t>
            </a:r>
            <a:r>
              <a:rPr lang="zh-TW" altLang="en-US" dirty="0" smtClean="0"/>
              <a:t>勘 </a:t>
            </a:r>
            <a:r>
              <a:rPr lang="en-US" altLang="zh-TW" dirty="0" smtClean="0"/>
              <a:t>(Data Mining) </a:t>
            </a:r>
            <a:r>
              <a:rPr lang="en-US" altLang="zh-TW" dirty="0"/>
              <a:t>/ </a:t>
            </a:r>
            <a:r>
              <a:rPr lang="zh-TW" altLang="en-US" dirty="0" smtClean="0"/>
              <a:t>機器學習</a:t>
            </a:r>
            <a:r>
              <a:rPr lang="en-US" altLang="zh-TW" dirty="0" smtClean="0"/>
              <a:t>(Machine Learning)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/ </a:t>
            </a:r>
            <a:r>
              <a:rPr lang="zh-TW" altLang="en-US" dirty="0" smtClean="0"/>
              <a:t>人工智慧 </a:t>
            </a:r>
            <a:r>
              <a:rPr lang="en-US" altLang="zh-TW" dirty="0" smtClean="0"/>
              <a:t>(Artificial Intelligence)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社</a:t>
            </a:r>
            <a:r>
              <a:rPr lang="zh-TW" altLang="en-US" dirty="0"/>
              <a:t>群</a:t>
            </a:r>
            <a:r>
              <a:rPr lang="zh-TW" altLang="en-US" dirty="0" smtClean="0"/>
              <a:t>網路分析</a:t>
            </a:r>
            <a:r>
              <a:rPr lang="en-US" altLang="zh-TW" dirty="0"/>
              <a:t>(</a:t>
            </a:r>
            <a:r>
              <a:rPr lang="en-US" altLang="zh-TW" dirty="0" smtClean="0"/>
              <a:t>Social </a:t>
            </a:r>
            <a:r>
              <a:rPr lang="en-US" altLang="zh-TW" dirty="0"/>
              <a:t>Network </a:t>
            </a:r>
            <a:r>
              <a:rPr lang="en-US" altLang="zh-TW" dirty="0" smtClean="0"/>
              <a:t>Analysis)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推薦系統</a:t>
            </a:r>
            <a:r>
              <a:rPr lang="en-US" altLang="zh-TW" dirty="0" smtClean="0"/>
              <a:t>(Recommender Systems)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大</a:t>
            </a:r>
            <a:r>
              <a:rPr lang="zh-TW" altLang="en-US" dirty="0"/>
              <a:t>數據</a:t>
            </a:r>
            <a:r>
              <a:rPr lang="zh-TW" altLang="en-US" dirty="0" smtClean="0"/>
              <a:t>資料分析</a:t>
            </a:r>
            <a:r>
              <a:rPr lang="en-US" altLang="zh-TW" dirty="0" smtClean="0"/>
              <a:t>(Big </a:t>
            </a:r>
            <a:r>
              <a:rPr lang="en-US" altLang="zh-TW" dirty="0"/>
              <a:t>Data </a:t>
            </a:r>
            <a:r>
              <a:rPr lang="en-US" altLang="zh-TW" dirty="0" smtClean="0"/>
              <a:t>Analysis)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895C-7BF1-4BD4-8C9E-B2868E8A6BD2}" type="datetime1">
              <a:rPr lang="zh-TW" altLang="en-US" smtClean="0"/>
              <a:t>2023/9/10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0877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sz="4400" dirty="0" smtClean="0">
                <a:ea typeface="Microsoft JhengHei UI" panose="020B0604030504040204" pitchFamily="34" charset="-120"/>
              </a:rPr>
              <a:t>Course Syllabus</a:t>
            </a:r>
            <a:endParaRPr lang="zh-TW" altLang="en-US" sz="4400" dirty="0">
              <a:ea typeface="Microsoft JhengHei UI" panose="020B0604030504040204" pitchFamily="34" charset="-120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n-US" altLang="zh-TW" dirty="0" smtClean="0">
                <a:ea typeface="Microsoft JhengHei UI" panose="020B0604030504040204" pitchFamily="34" charset="-120"/>
              </a:rPr>
              <a:t>Introduction to Artificial Intelligence</a:t>
            </a:r>
          </a:p>
          <a:p>
            <a:pPr lvl="1"/>
            <a:r>
              <a:rPr lang="en-US" altLang="zh-TW" dirty="0" smtClean="0"/>
              <a:t>Data Mining</a:t>
            </a:r>
          </a:p>
          <a:p>
            <a:pPr lvl="1"/>
            <a:r>
              <a:rPr lang="en-US" altLang="zh-TW" dirty="0" smtClean="0">
                <a:ea typeface="Microsoft JhengHei UI" panose="020B0604030504040204" pitchFamily="34" charset="-120"/>
              </a:rPr>
              <a:t>Machine Learning</a:t>
            </a:r>
          </a:p>
          <a:p>
            <a:pPr lvl="1"/>
            <a:r>
              <a:rPr lang="en-US" altLang="zh-TW" dirty="0" smtClean="0"/>
              <a:t>Deep Learning</a:t>
            </a:r>
            <a:endParaRPr lang="en-US" altLang="zh-TW" dirty="0" smtClean="0">
              <a:ea typeface="Microsoft JhengHei UI" panose="020B0604030504040204" pitchFamily="34" charset="-120"/>
            </a:endParaRPr>
          </a:p>
          <a:p>
            <a:pPr rtl="0"/>
            <a:r>
              <a:rPr lang="en-US" altLang="zh-TW" dirty="0" smtClean="0"/>
              <a:t>Neural Network Basis</a:t>
            </a:r>
          </a:p>
          <a:p>
            <a:pPr lvl="1"/>
            <a:r>
              <a:rPr lang="en-US" altLang="zh-TW" dirty="0" smtClean="0"/>
              <a:t>ANN</a:t>
            </a:r>
          </a:p>
          <a:p>
            <a:pPr rtl="0"/>
            <a:r>
              <a:rPr lang="en-US" altLang="zh-TW" dirty="0" smtClean="0"/>
              <a:t>Computer Vision</a:t>
            </a:r>
          </a:p>
          <a:p>
            <a:pPr lvl="1"/>
            <a:r>
              <a:rPr lang="en-US" altLang="zh-TW" dirty="0" smtClean="0">
                <a:ea typeface="Microsoft JhengHei UI" panose="020B0604030504040204" pitchFamily="34" charset="-120"/>
              </a:rPr>
              <a:t>CNN</a:t>
            </a:r>
          </a:p>
          <a:p>
            <a:r>
              <a:rPr lang="en-US" altLang="zh-TW" dirty="0" smtClean="0"/>
              <a:t>Natural Language Processing</a:t>
            </a:r>
          </a:p>
          <a:p>
            <a:pPr lvl="1"/>
            <a:r>
              <a:rPr lang="en-US" altLang="zh-TW" dirty="0" smtClean="0">
                <a:ea typeface="Microsoft JhengHei UI" panose="020B0604030504040204" pitchFamily="34" charset="-120"/>
              </a:rPr>
              <a:t>RNN/LSTM/Transformer</a:t>
            </a:r>
            <a:endParaRPr lang="en-US" altLang="zh-TW" dirty="0" smtClean="0">
              <a:ea typeface="Microsoft JhengHei UI" panose="020B0604030504040204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A1ED-D37E-418F-B25F-5036527819FC}" type="datetime1">
              <a:rPr lang="zh-TW" altLang="en-US" smtClean="0"/>
              <a:t>2023/9/10</a:t>
            </a:fld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Course Syllabus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Unsupervised Learning</a:t>
            </a:r>
            <a:endParaRPr lang="en-US" altLang="zh-TW" dirty="0"/>
          </a:p>
          <a:p>
            <a:pPr lvl="1"/>
            <a:r>
              <a:rPr lang="en-US" altLang="zh-TW" dirty="0" smtClean="0"/>
              <a:t>Auto-Encoder </a:t>
            </a:r>
          </a:p>
          <a:p>
            <a:r>
              <a:rPr lang="en-US" altLang="zh-TW" dirty="0" smtClean="0"/>
              <a:t>Generative AI</a:t>
            </a:r>
          </a:p>
          <a:p>
            <a:pPr lvl="1"/>
            <a:r>
              <a:rPr lang="en-US" altLang="zh-TW" dirty="0" smtClean="0"/>
              <a:t>Generative </a:t>
            </a:r>
            <a:r>
              <a:rPr lang="en-US" altLang="zh-TW" dirty="0"/>
              <a:t>Adversarial </a:t>
            </a:r>
            <a:r>
              <a:rPr lang="en-US" altLang="zh-TW" dirty="0" smtClean="0"/>
              <a:t>Network</a:t>
            </a:r>
          </a:p>
          <a:p>
            <a:r>
              <a:rPr lang="en-US" altLang="zh-TW" dirty="0" smtClean="0"/>
              <a:t>Self-supervised Learning</a:t>
            </a:r>
          </a:p>
          <a:p>
            <a:r>
              <a:rPr lang="en-US" altLang="zh-TW" dirty="0" smtClean="0"/>
              <a:t>Reinforcement Learning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16B3-3B7A-4E11-8888-309A16994709}" type="datetime1">
              <a:rPr lang="zh-TW" altLang="en-US" smtClean="0"/>
              <a:t>2023/9/10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4879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Data Mining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Pattern Mining</a:t>
            </a:r>
            <a:endParaRPr lang="en-US" altLang="zh-TW" dirty="0"/>
          </a:p>
          <a:p>
            <a:r>
              <a:rPr lang="en-US" altLang="zh-TW" dirty="0" smtClean="0"/>
              <a:t>Classification</a:t>
            </a:r>
            <a:endParaRPr lang="en-US" altLang="zh-TW" dirty="0"/>
          </a:p>
          <a:p>
            <a:r>
              <a:rPr lang="en-US" altLang="zh-TW" dirty="0" smtClean="0"/>
              <a:t>Clustering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2EF-A198-4798-B29E-D1A4C4D2BAC9}" type="datetime1">
              <a:rPr lang="zh-TW" altLang="en-US" smtClean="0"/>
              <a:t>2023/9/10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8782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Machine Learning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Supervise Learning</a:t>
            </a:r>
          </a:p>
          <a:p>
            <a:pPr lvl="1"/>
            <a:r>
              <a:rPr lang="en-US" altLang="zh-TW" dirty="0"/>
              <a:t>Classification problems</a:t>
            </a:r>
          </a:p>
          <a:p>
            <a:r>
              <a:rPr lang="en-US" altLang="zh-TW" dirty="0"/>
              <a:t>Unsupervised Learning</a:t>
            </a:r>
          </a:p>
          <a:p>
            <a:pPr lvl="1"/>
            <a:r>
              <a:rPr lang="en-US" altLang="zh-TW" dirty="0"/>
              <a:t>Clustering problems</a:t>
            </a:r>
          </a:p>
          <a:p>
            <a:pPr lvl="1"/>
            <a:r>
              <a:rPr lang="en-US" altLang="zh-TW" dirty="0"/>
              <a:t>Text mining</a:t>
            </a:r>
          </a:p>
          <a:p>
            <a:r>
              <a:rPr lang="en-US" altLang="zh-TW" dirty="0"/>
              <a:t>Semi-supervised learning</a:t>
            </a:r>
          </a:p>
          <a:p>
            <a:pPr lvl="1"/>
            <a:r>
              <a:rPr lang="en-US" altLang="zh-TW" dirty="0"/>
              <a:t>The classification problem with some missing labels</a:t>
            </a:r>
          </a:p>
          <a:p>
            <a:pPr lvl="1"/>
            <a:r>
              <a:rPr lang="en-US" altLang="zh-TW" dirty="0"/>
              <a:t>The clustering problem with some labels</a:t>
            </a:r>
          </a:p>
          <a:p>
            <a:r>
              <a:rPr lang="en-US" altLang="zh-TW" dirty="0" smtClean="0"/>
              <a:t>Reinforcement Learning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E3AF-BA2B-4489-9D4E-3B631F2B026E}" type="datetime1">
              <a:rPr lang="zh-TW" altLang="en-US" smtClean="0"/>
              <a:t>2023/9/10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4010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Deep Learning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Neural Network Basis</a:t>
            </a:r>
          </a:p>
          <a:p>
            <a:pPr lvl="1"/>
            <a:r>
              <a:rPr lang="en-US" altLang="zh-TW" dirty="0" smtClean="0"/>
              <a:t>Artificial Neural Network(ANN)</a:t>
            </a:r>
          </a:p>
          <a:p>
            <a:pPr lvl="1"/>
            <a:r>
              <a:rPr lang="en-US" altLang="zh-TW" dirty="0" smtClean="0"/>
              <a:t>Convolutional NN</a:t>
            </a:r>
          </a:p>
          <a:p>
            <a:pPr lvl="1"/>
            <a:r>
              <a:rPr lang="en-US" altLang="zh-TW" dirty="0" smtClean="0"/>
              <a:t>Residual NN</a:t>
            </a:r>
          </a:p>
          <a:p>
            <a:pPr lvl="1"/>
            <a:r>
              <a:rPr lang="en-US" altLang="zh-TW" dirty="0"/>
              <a:t>Auto-Encoder</a:t>
            </a:r>
          </a:p>
          <a:p>
            <a:pPr lvl="1"/>
            <a:r>
              <a:rPr lang="en-US" altLang="zh-TW" dirty="0"/>
              <a:t>Generative Adversarial </a:t>
            </a:r>
            <a:r>
              <a:rPr lang="en-US" altLang="zh-TW" dirty="0" smtClean="0"/>
              <a:t>Network</a:t>
            </a:r>
          </a:p>
          <a:p>
            <a:pPr lvl="1"/>
            <a:r>
              <a:rPr lang="en-US" altLang="zh-TW" dirty="0" smtClean="0"/>
              <a:t>…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16B3-3B7A-4E11-8888-309A16994709}" type="datetime1">
              <a:rPr lang="zh-TW" altLang="en-US" smtClean="0"/>
              <a:t>2023/9/10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5133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評量方式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期中報告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對於期中之前上課的內容交一份報告和心得</a:t>
            </a:r>
            <a:endParaRPr lang="en-US" altLang="zh-TW" dirty="0" smtClean="0"/>
          </a:p>
          <a:p>
            <a:pPr lvl="1"/>
            <a:r>
              <a:rPr lang="zh-TW" altLang="en-US" dirty="0"/>
              <a:t>可寫</a:t>
            </a:r>
            <a:r>
              <a:rPr lang="zh-TW" altLang="en-US" dirty="0" smtClean="0"/>
              <a:t>中文</a:t>
            </a:r>
            <a:r>
              <a:rPr lang="en-US" altLang="zh-TW" dirty="0" smtClean="0"/>
              <a:t>/</a:t>
            </a:r>
            <a:r>
              <a:rPr lang="zh-TW" altLang="en-US" dirty="0" smtClean="0"/>
              <a:t>英文</a:t>
            </a:r>
            <a:endParaRPr lang="en-US" altLang="zh-TW" dirty="0" smtClean="0"/>
          </a:p>
          <a:p>
            <a:r>
              <a:rPr lang="zh-TW" altLang="en-US" dirty="0" smtClean="0"/>
              <a:t>論文研討</a:t>
            </a:r>
            <a:endParaRPr lang="en-US" altLang="zh-TW" dirty="0" smtClean="0"/>
          </a:p>
          <a:p>
            <a:pPr lvl="1"/>
            <a:r>
              <a:rPr lang="zh-TW" altLang="en-US" dirty="0"/>
              <a:t>選擇</a:t>
            </a:r>
            <a:r>
              <a:rPr lang="zh-TW" altLang="en-US" dirty="0" smtClean="0"/>
              <a:t>一篇列表上的論文進行簡報報告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繳交簡報投影片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16B3-3B7A-4E11-8888-309A16994709}" type="datetime1">
              <a:rPr lang="zh-TW" altLang="en-US" smtClean="0"/>
              <a:t>2023/9/10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6516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ppt/theme/theme2.xml><?xml version="1.0" encoding="utf-8"?>
<a:theme xmlns:a="http://schemas.openxmlformats.org/drawingml/2006/main" name="Office 佈景主題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含有 Pi 的數學教育簡報 (寬螢幕)</Template>
  <TotalTime>5071</TotalTime>
  <Words>230</Words>
  <Application>Microsoft Office PowerPoint</Application>
  <PresentationFormat>自訂</PresentationFormat>
  <Paragraphs>94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Euphemia</vt:lpstr>
      <vt:lpstr>Microsoft JhengHei UI</vt:lpstr>
      <vt:lpstr>Arial</vt:lpstr>
      <vt:lpstr>數學 16x9</vt:lpstr>
      <vt:lpstr>人工智慧理論與應用 Artificial Intelligence Theory and Application</vt:lpstr>
      <vt:lpstr>Instructor</vt:lpstr>
      <vt:lpstr>Research Area</vt:lpstr>
      <vt:lpstr>Course Syllabus</vt:lpstr>
      <vt:lpstr>Course Syllabus</vt:lpstr>
      <vt:lpstr>Data Mining</vt:lpstr>
      <vt:lpstr>Machine Learning</vt:lpstr>
      <vt:lpstr>Deep Learning</vt:lpstr>
      <vt:lpstr>評量方式</vt:lpstr>
      <vt:lpstr>Teams團隊</vt:lpstr>
      <vt:lpstr>Paper List of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Windows 使用者</dc:creator>
  <cp:lastModifiedBy>Windows 使用者</cp:lastModifiedBy>
  <cp:revision>59</cp:revision>
  <dcterms:created xsi:type="dcterms:W3CDTF">2023-02-08T09:24:01Z</dcterms:created>
  <dcterms:modified xsi:type="dcterms:W3CDTF">2023-09-10T16:07:25Z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