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6" r:id="rId6"/>
    <p:sldId id="265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2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5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7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5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sma@nutc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人工智慧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Instructor: </a:t>
            </a:r>
            <a:r>
              <a:rPr lang="zh-TW" altLang="en-US" smtClean="0"/>
              <a:t>馬豪尚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授課教師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馬豪尚 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Hao</a:t>
            </a:r>
            <a:r>
              <a:rPr lang="en-US" altLang="zh-TW" sz="3200" dirty="0" smtClean="0"/>
              <a:t>-Shang Ma)</a:t>
            </a:r>
          </a:p>
          <a:p>
            <a:endParaRPr lang="en-US" altLang="zh-TW" dirty="0"/>
          </a:p>
          <a:p>
            <a:r>
              <a:rPr lang="en-US" altLang="zh-TW" dirty="0" smtClean="0"/>
              <a:t>Office:</a:t>
            </a:r>
            <a:r>
              <a:rPr lang="zh-TW" altLang="en-US" dirty="0" smtClean="0"/>
              <a:t> </a:t>
            </a:r>
            <a:r>
              <a:rPr lang="en-US" altLang="zh-TW" dirty="0" smtClean="0"/>
              <a:t>2504</a:t>
            </a:r>
            <a:endParaRPr lang="en-US" altLang="zh-TW" dirty="0"/>
          </a:p>
          <a:p>
            <a:r>
              <a:rPr lang="en-US" altLang="zh-TW" dirty="0" smtClean="0"/>
              <a:t>Office Hours:</a:t>
            </a:r>
            <a:r>
              <a:rPr lang="zh-TW" altLang="en-US" dirty="0" smtClean="0"/>
              <a:t> 週二</a:t>
            </a:r>
            <a:r>
              <a:rPr lang="en-US" altLang="zh-TW" dirty="0" smtClean="0"/>
              <a:t>14:00-17:00, </a:t>
            </a:r>
            <a:r>
              <a:rPr lang="zh-TW" altLang="en-US" dirty="0" smtClean="0"/>
              <a:t>週三</a:t>
            </a:r>
            <a:r>
              <a:rPr lang="en-US" altLang="zh-TW" dirty="0" smtClean="0"/>
              <a:t>10:00-12:00</a:t>
            </a:r>
          </a:p>
          <a:p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2"/>
              </a:rPr>
              <a:t>hsma@nutc.edu.tw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6E27-A388-4414-AE89-0F6D24DABBE1}" type="datetime1">
              <a:rPr lang="zh-TW" altLang="en-US" smtClean="0"/>
              <a:t>2023/9/13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研究領域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資料探</a:t>
            </a:r>
            <a:r>
              <a:rPr lang="zh-TW" altLang="en-US" dirty="0" smtClean="0"/>
              <a:t>勘 </a:t>
            </a:r>
            <a:r>
              <a:rPr lang="en-US" altLang="zh-TW" dirty="0" smtClean="0"/>
              <a:t>(Data Mining) </a:t>
            </a:r>
            <a:r>
              <a:rPr lang="en-US" altLang="zh-TW" dirty="0"/>
              <a:t>/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(Machine Learning)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人工智慧 </a:t>
            </a:r>
            <a:r>
              <a:rPr lang="en-US" altLang="zh-TW" dirty="0" smtClean="0"/>
              <a:t>(Artificial Intelligence)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社</a:t>
            </a:r>
            <a:r>
              <a:rPr lang="zh-TW" altLang="en-US" dirty="0"/>
              <a:t>群</a:t>
            </a:r>
            <a:r>
              <a:rPr lang="zh-TW" altLang="en-US" dirty="0" smtClean="0"/>
              <a:t>網路分析</a:t>
            </a:r>
            <a:r>
              <a:rPr lang="en-US" altLang="zh-TW" dirty="0"/>
              <a:t>(</a:t>
            </a:r>
            <a:r>
              <a:rPr lang="en-US" altLang="zh-TW" dirty="0" smtClean="0"/>
              <a:t>Social </a:t>
            </a:r>
            <a:r>
              <a:rPr lang="en-US" altLang="zh-TW" dirty="0"/>
              <a:t>Network </a:t>
            </a:r>
            <a:r>
              <a:rPr lang="en-US" altLang="zh-TW" dirty="0" smtClean="0"/>
              <a:t>Analysis)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推薦系統</a:t>
            </a:r>
            <a:r>
              <a:rPr lang="en-US" altLang="zh-TW" dirty="0" smtClean="0"/>
              <a:t>(Recommender Systems)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大</a:t>
            </a:r>
            <a:r>
              <a:rPr lang="zh-TW" altLang="en-US" dirty="0"/>
              <a:t>數據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(Big </a:t>
            </a:r>
            <a:r>
              <a:rPr lang="en-US" altLang="zh-TW" dirty="0"/>
              <a:t>Data </a:t>
            </a:r>
            <a:r>
              <a:rPr lang="en-US" altLang="zh-TW" dirty="0" smtClean="0"/>
              <a:t>Analysis)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895C-7BF1-4BD4-8C9E-B2868E8A6BD2}" type="datetime1">
              <a:rPr lang="zh-TW" altLang="en-US" smtClean="0"/>
              <a:t>2023/9/13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3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人工智慧</a:t>
            </a:r>
            <a:r>
              <a:rPr lang="zh-TW" altLang="zh-TW" dirty="0" smtClean="0"/>
              <a:t>起源</a:t>
            </a:r>
            <a:endParaRPr lang="en-US" altLang="zh-TW" dirty="0" smtClean="0"/>
          </a:p>
          <a:p>
            <a:r>
              <a:rPr lang="zh-TW" altLang="zh-TW" dirty="0"/>
              <a:t>人工智慧</a:t>
            </a:r>
            <a:r>
              <a:rPr lang="zh-TW" altLang="zh-TW" dirty="0" smtClean="0"/>
              <a:t>應用</a:t>
            </a:r>
            <a:endParaRPr lang="en-US" altLang="zh-TW" dirty="0"/>
          </a:p>
          <a:p>
            <a:r>
              <a:rPr lang="zh-TW" altLang="zh-TW" dirty="0" smtClean="0"/>
              <a:t>機器學習</a:t>
            </a:r>
            <a:r>
              <a:rPr lang="zh-TW" altLang="en-US" dirty="0" smtClean="0"/>
              <a:t>基礎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監督</a:t>
            </a:r>
            <a:r>
              <a:rPr lang="en-US" altLang="zh-TW" dirty="0" smtClean="0"/>
              <a:t>/</a:t>
            </a:r>
            <a:r>
              <a:rPr lang="zh-TW" altLang="en-US" dirty="0" smtClean="0"/>
              <a:t>非監督學習</a:t>
            </a:r>
            <a:endParaRPr lang="en-US" altLang="zh-TW" dirty="0" smtClean="0"/>
          </a:p>
          <a:p>
            <a:pPr lvl="1"/>
            <a:r>
              <a:rPr lang="zh-TW" altLang="en-US" dirty="0"/>
              <a:t>半監督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pPr lvl="1"/>
            <a:r>
              <a:rPr lang="zh-TW" altLang="en-US" dirty="0"/>
              <a:t>強化學習</a:t>
            </a:r>
            <a:endParaRPr lang="en-US" altLang="zh-TW" dirty="0" smtClean="0"/>
          </a:p>
          <a:p>
            <a:r>
              <a:rPr lang="zh-TW" altLang="zh-TW" dirty="0"/>
              <a:t>深度</a:t>
            </a:r>
            <a:r>
              <a:rPr lang="zh-TW" altLang="zh-TW" dirty="0" smtClean="0"/>
              <a:t>學習</a:t>
            </a:r>
            <a:r>
              <a:rPr lang="zh-TW" altLang="en-US" dirty="0" smtClean="0"/>
              <a:t>基礎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類神經網路基本概念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CNN/RNN/Auto-Encoder/Generative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834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人工智慧實務</a:t>
            </a:r>
            <a:r>
              <a:rPr lang="zh-TW" altLang="zh-TW" dirty="0" smtClean="0"/>
              <a:t>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電腦視覺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自然語言處理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健康醫療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專家系統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推薦系統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智慧系統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34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評量方式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點名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10%</a:t>
            </a:r>
            <a:endParaRPr lang="en-US" altLang="zh-TW" sz="3200" dirty="0" smtClean="0"/>
          </a:p>
          <a:p>
            <a:r>
              <a:rPr lang="zh-TW" altLang="en-US" sz="3200" dirty="0" smtClean="0"/>
              <a:t>期中考</a:t>
            </a:r>
            <a:r>
              <a:rPr lang="en-US" altLang="zh-TW" sz="3200" dirty="0" smtClean="0"/>
              <a:t>:40%</a:t>
            </a:r>
            <a:endParaRPr lang="en-US" altLang="zh-TW" sz="3200" dirty="0" smtClean="0"/>
          </a:p>
          <a:p>
            <a:r>
              <a:rPr lang="zh-TW" altLang="en-US" sz="3200" dirty="0" smtClean="0"/>
              <a:t>分組專題</a:t>
            </a:r>
            <a:r>
              <a:rPr lang="en-US" altLang="zh-TW" sz="3200" dirty="0" smtClean="0"/>
              <a:t>:50</a:t>
            </a:r>
            <a:r>
              <a:rPr lang="en-US" altLang="zh-TW" sz="3200" dirty="0"/>
              <a:t>%</a:t>
            </a:r>
            <a:endParaRPr lang="en-US" altLang="zh-TW" dirty="0"/>
          </a:p>
          <a:p>
            <a:pPr lvl="1"/>
            <a:r>
              <a:rPr lang="zh-TW" altLang="en-US" sz="2800" dirty="0" smtClean="0"/>
              <a:t>上課進度報告</a:t>
            </a:r>
            <a:r>
              <a:rPr lang="en-US" altLang="zh-TW" sz="2800" dirty="0" smtClean="0"/>
              <a:t>(20%)</a:t>
            </a:r>
          </a:p>
          <a:p>
            <a:pPr lvl="1"/>
            <a:r>
              <a:rPr lang="zh-TW" altLang="en-US" sz="2800" dirty="0" smtClean="0"/>
              <a:t>期末專題報告</a:t>
            </a:r>
            <a:r>
              <a:rPr lang="en-US" altLang="zh-TW" sz="2800" smtClean="0"/>
              <a:t>(30%)</a:t>
            </a:r>
            <a:endParaRPr lang="en-US" altLang="zh-TW" sz="28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025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參考用書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張志勇、廖文華、石貴平、王勝石、</a:t>
            </a:r>
            <a:r>
              <a:rPr lang="zh-TW" altLang="zh-TW" dirty="0" smtClean="0"/>
              <a:t>游國忠</a:t>
            </a:r>
            <a:r>
              <a:rPr lang="en-US" altLang="zh-TW" dirty="0" smtClean="0"/>
              <a:t>, </a:t>
            </a:r>
            <a:r>
              <a:rPr lang="zh-TW" altLang="zh-TW" dirty="0" smtClean="0"/>
              <a:t>人工智慧</a:t>
            </a:r>
            <a:r>
              <a:rPr lang="en-US" altLang="zh-TW" dirty="0"/>
              <a:t>(</a:t>
            </a:r>
            <a:r>
              <a:rPr lang="zh-TW" altLang="zh-TW" dirty="0"/>
              <a:t>第二版</a:t>
            </a:r>
            <a:r>
              <a:rPr lang="en-US" altLang="zh-TW" dirty="0"/>
              <a:t>)</a:t>
            </a:r>
            <a:r>
              <a:rPr lang="zh-TW" altLang="zh-TW" dirty="0"/>
              <a:t>，全華圖書，</a:t>
            </a:r>
            <a:r>
              <a:rPr lang="en-US" altLang="zh-TW" dirty="0"/>
              <a:t>2022.01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4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903</TotalTime>
  <Words>173</Words>
  <Application>Microsoft Office PowerPoint</Application>
  <PresentationFormat>寬螢幕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Euphemia</vt:lpstr>
      <vt:lpstr>Microsoft JhengHei UI</vt:lpstr>
      <vt:lpstr>Arial</vt:lpstr>
      <vt:lpstr>數學 16x9</vt:lpstr>
      <vt:lpstr>人工智慧</vt:lpstr>
      <vt:lpstr>授課教師</vt:lpstr>
      <vt:lpstr>研究領域</vt:lpstr>
      <vt:lpstr>課程大綱</vt:lpstr>
      <vt:lpstr>課程大綱</vt:lpstr>
      <vt:lpstr>評量方式</vt:lpstr>
      <vt:lpstr>參考用書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58</cp:revision>
  <dcterms:created xsi:type="dcterms:W3CDTF">2023-02-12T01:20:34Z</dcterms:created>
  <dcterms:modified xsi:type="dcterms:W3CDTF">2023-09-13T11:46:34Z</dcterms:modified>
</cp:coreProperties>
</file>