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4AEACD-2FE9-44BA-B8ED-E0F3BF3D2FB0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6A78ED-6B10-415C-AA4E-E52E1B9ED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umps.wikimedia.org/zhwiki/latest/zhwiki-latest-pages-articles.xml.bz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文字資料處理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8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WikiExtractor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wikiextractor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Extractor</a:t>
            </a:r>
            <a:r>
              <a:rPr lang="zh-TW" altLang="en-US" dirty="0" smtClean="0"/>
              <a:t>將載來的維基文件做資料清理並存成檔案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Wiki_Extractor.py -b 1024M -o extracted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zhwiki-latest-pages-articles.xml.bz2</a:t>
            </a:r>
          </a:p>
          <a:p>
            <a:pPr lvl="1"/>
            <a:r>
              <a:rPr lang="en-US" altLang="zh-TW" dirty="0" smtClean="0"/>
              <a:t>-b</a:t>
            </a:r>
            <a:r>
              <a:rPr lang="zh-TW" altLang="en-US" dirty="0" smtClean="0"/>
              <a:t> 設定使用的記憶體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-o </a:t>
            </a:r>
            <a:r>
              <a:rPr lang="zh-TW" altLang="en-US" dirty="0" smtClean="0"/>
              <a:t>輸出檔案的路徑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輸入處理的檔案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7453" y="3023532"/>
            <a:ext cx="2479431" cy="3625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12072" y="3023531"/>
            <a:ext cx="1421601" cy="3625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98860" y="3023530"/>
            <a:ext cx="1726667" cy="3625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63707" y="3429000"/>
            <a:ext cx="5135153" cy="40676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WikiExtractor</a:t>
            </a:r>
            <a:r>
              <a:rPr lang="zh-TW" altLang="en-US" sz="4400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儲存的檔案格式</a:t>
            </a:r>
            <a:endParaRPr lang="en-US" altLang="zh-TW" dirty="0" smtClean="0"/>
          </a:p>
          <a:p>
            <a:pPr lvl="1"/>
            <a:r>
              <a:rPr lang="en-US" altLang="zh-TW" dirty="0"/>
              <a:t>&lt;doc id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id” </a:t>
            </a:r>
            <a:r>
              <a:rPr lang="en-US" altLang="zh-TW" dirty="0" err="1"/>
              <a:t>url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文章網址</a:t>
            </a:r>
            <a:r>
              <a:rPr lang="en-US" altLang="zh-TW" dirty="0" smtClean="0"/>
              <a:t>” </a:t>
            </a:r>
            <a:r>
              <a:rPr lang="en-US" altLang="zh-TW" dirty="0"/>
              <a:t>title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文章標題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731520" lvl="2" indent="0">
              <a:buNone/>
            </a:pPr>
            <a:r>
              <a:rPr lang="zh-TW" altLang="en-US" dirty="0" smtClean="0"/>
              <a:t>    </a:t>
            </a:r>
            <a:r>
              <a:rPr lang="zh-TW" altLang="en-US" sz="2400" dirty="0" smtClean="0"/>
              <a:t>文章</a:t>
            </a:r>
            <a:r>
              <a:rPr lang="zh-TW" altLang="en-US" sz="2400" dirty="0"/>
              <a:t>內容</a:t>
            </a:r>
          </a:p>
          <a:p>
            <a:pPr lvl="1"/>
            <a:r>
              <a:rPr lang="en-US" altLang="zh-TW" dirty="0"/>
              <a:t>&lt;/doc&gt;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2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 CC </a:t>
            </a:r>
            <a:r>
              <a:rPr lang="zh-TW" altLang="en-US" sz="4400" dirty="0" smtClean="0"/>
              <a:t>開放</a:t>
            </a:r>
            <a:r>
              <a:rPr lang="zh-TW" altLang="en-US" sz="4400" dirty="0"/>
              <a:t>中文</a:t>
            </a:r>
            <a:r>
              <a:rPr lang="zh-TW" altLang="en-US" sz="4400" dirty="0" smtClean="0"/>
              <a:t>轉換</a:t>
            </a:r>
            <a:r>
              <a:rPr lang="zh-TW" altLang="en-US" sz="4400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opencc</a:t>
            </a:r>
            <a:endParaRPr lang="en-US" altLang="zh-TW" dirty="0"/>
          </a:p>
          <a:p>
            <a:r>
              <a:rPr lang="zh-TW" altLang="en-US" dirty="0" smtClean="0"/>
              <a:t>載入套件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opencc</a:t>
            </a:r>
            <a:r>
              <a:rPr lang="en-US" altLang="zh-TW" dirty="0"/>
              <a:t> import </a:t>
            </a:r>
            <a:r>
              <a:rPr lang="en-US" altLang="zh-TW" dirty="0" err="1"/>
              <a:t>OpenCC</a:t>
            </a:r>
            <a:endParaRPr lang="en-US" altLang="zh-TW" dirty="0"/>
          </a:p>
          <a:p>
            <a:r>
              <a:rPr lang="zh-TW" altLang="en-US" dirty="0" smtClean="0"/>
              <a:t>簡體轉繁體</a:t>
            </a:r>
            <a:endParaRPr lang="en-US" altLang="zh-TW" dirty="0" smtClean="0"/>
          </a:p>
          <a:p>
            <a:pPr lvl="1"/>
            <a:r>
              <a:rPr lang="en-US" altLang="zh-TW" dirty="0" err="1"/>
              <a:t>opencc</a:t>
            </a:r>
            <a:r>
              <a:rPr lang="en-US" altLang="zh-TW" dirty="0"/>
              <a:t> = </a:t>
            </a:r>
            <a:r>
              <a:rPr lang="en-US" altLang="zh-TW" dirty="0" err="1"/>
              <a:t>OpenCC</a:t>
            </a:r>
            <a:r>
              <a:rPr lang="en-US" altLang="zh-TW" dirty="0"/>
              <a:t>('s2twp</a:t>
            </a:r>
            <a:r>
              <a:rPr lang="en-US" altLang="zh-TW" dirty="0" smtClean="0"/>
              <a:t>')</a:t>
            </a:r>
          </a:p>
          <a:p>
            <a:pPr lvl="1"/>
            <a:r>
              <a:rPr lang="en-US" altLang="zh-TW" dirty="0" err="1" smtClean="0"/>
              <a:t>raw_data_changed</a:t>
            </a:r>
            <a:r>
              <a:rPr lang="en-US" altLang="zh-TW" dirty="0"/>
              <a:t> = </a:t>
            </a:r>
            <a:r>
              <a:rPr lang="en-US" altLang="zh-TW" dirty="0" err="1"/>
              <a:t>opencc.convert</a:t>
            </a:r>
            <a:r>
              <a:rPr lang="en-US" altLang="zh-TW" dirty="0"/>
              <a:t>(</a:t>
            </a:r>
            <a:r>
              <a:rPr lang="en-US" altLang="zh-TW" dirty="0" err="1"/>
              <a:t>raw_data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 smtClean="0"/>
              <a:t>raw_data</a:t>
            </a:r>
            <a:r>
              <a:rPr lang="zh-TW" altLang="en-US" dirty="0" smtClean="0"/>
              <a:t>為要轉的資料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5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 CC</a:t>
            </a:r>
            <a:r>
              <a:rPr lang="zh-TW" altLang="en-US" sz="4400" dirty="0" smtClean="0"/>
              <a:t>轉換模式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hk2s: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香港</a:t>
            </a:r>
            <a:r>
              <a:rPr lang="en-US" altLang="zh-TW" dirty="0"/>
              <a:t>) -&gt; </a:t>
            </a:r>
            <a:r>
              <a:rPr lang="zh-TW" altLang="en-US" dirty="0"/>
              <a:t>簡體中文</a:t>
            </a:r>
          </a:p>
          <a:p>
            <a:r>
              <a:rPr lang="en-US" altLang="zh-TW" dirty="0"/>
              <a:t>s2hk: </a:t>
            </a:r>
            <a:r>
              <a:rPr lang="zh-TW" altLang="en-US" dirty="0"/>
              <a:t>簡體中文 </a:t>
            </a:r>
            <a:r>
              <a:rPr lang="en-US" altLang="zh-TW" dirty="0"/>
              <a:t>-&gt;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香港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s2t: </a:t>
            </a:r>
            <a:r>
              <a:rPr lang="zh-TW" altLang="en-US" dirty="0"/>
              <a:t>簡體中文 </a:t>
            </a:r>
            <a:r>
              <a:rPr lang="en-US" altLang="zh-TW" dirty="0"/>
              <a:t>-&gt; </a:t>
            </a:r>
            <a:r>
              <a:rPr lang="zh-TW" altLang="en-US" dirty="0"/>
              <a:t>繁體中文</a:t>
            </a:r>
          </a:p>
          <a:p>
            <a:r>
              <a:rPr lang="en-US" altLang="zh-TW" dirty="0"/>
              <a:t>s2tw: </a:t>
            </a:r>
            <a:r>
              <a:rPr lang="zh-TW" altLang="en-US" dirty="0"/>
              <a:t>簡體中文 </a:t>
            </a:r>
            <a:r>
              <a:rPr lang="en-US" altLang="zh-TW" dirty="0"/>
              <a:t>-&gt;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台灣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s2twp: </a:t>
            </a:r>
            <a:r>
              <a:rPr lang="zh-TW" altLang="en-US" dirty="0"/>
              <a:t>簡體中文 </a:t>
            </a:r>
            <a:r>
              <a:rPr lang="en-US" altLang="zh-TW" dirty="0"/>
              <a:t>-&gt;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台灣</a:t>
            </a:r>
            <a:r>
              <a:rPr lang="en-US" altLang="zh-TW" dirty="0"/>
              <a:t>, </a:t>
            </a:r>
            <a:r>
              <a:rPr lang="zh-TW" altLang="en-US" dirty="0"/>
              <a:t>包含慣用詞轉換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t2hk: </a:t>
            </a:r>
            <a:r>
              <a:rPr lang="zh-TW" altLang="en-US" dirty="0"/>
              <a:t>繁體中文 </a:t>
            </a:r>
            <a:r>
              <a:rPr lang="en-US" altLang="zh-TW" dirty="0"/>
              <a:t>-&gt;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香港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t2s: </a:t>
            </a:r>
            <a:r>
              <a:rPr lang="zh-TW" altLang="en-US" dirty="0"/>
              <a:t>繁體中文 </a:t>
            </a:r>
            <a:r>
              <a:rPr lang="en-US" altLang="zh-TW" dirty="0"/>
              <a:t>-&gt; </a:t>
            </a:r>
            <a:r>
              <a:rPr lang="zh-TW" altLang="en-US" dirty="0"/>
              <a:t>簡體中文</a:t>
            </a:r>
          </a:p>
          <a:p>
            <a:r>
              <a:rPr lang="en-US" altLang="zh-TW" dirty="0"/>
              <a:t>t2tw: </a:t>
            </a:r>
            <a:r>
              <a:rPr lang="zh-TW" altLang="en-US" dirty="0"/>
              <a:t>繁體中文 </a:t>
            </a:r>
            <a:r>
              <a:rPr lang="en-US" altLang="zh-TW" dirty="0"/>
              <a:t>-&gt;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台灣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tw2s: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台灣</a:t>
            </a:r>
            <a:r>
              <a:rPr lang="en-US" altLang="zh-TW" dirty="0"/>
              <a:t>) -&gt; </a:t>
            </a:r>
            <a:r>
              <a:rPr lang="zh-TW" altLang="en-US" dirty="0"/>
              <a:t>簡體中文</a:t>
            </a:r>
          </a:p>
          <a:p>
            <a:r>
              <a:rPr lang="en-US" altLang="zh-TW" dirty="0"/>
              <a:t>tw2sp: </a:t>
            </a:r>
            <a:r>
              <a:rPr lang="zh-TW" altLang="en-US" dirty="0"/>
              <a:t>繁體中文 </a:t>
            </a:r>
            <a:r>
              <a:rPr lang="en-US" altLang="zh-TW" dirty="0"/>
              <a:t>(</a:t>
            </a:r>
            <a:r>
              <a:rPr lang="zh-TW" altLang="en-US" dirty="0"/>
              <a:t>台灣</a:t>
            </a:r>
            <a:r>
              <a:rPr lang="en-US" altLang="zh-TW" dirty="0"/>
              <a:t>) -&gt; </a:t>
            </a:r>
            <a:r>
              <a:rPr lang="zh-TW" altLang="en-US" dirty="0"/>
              <a:t>簡體中文 </a:t>
            </a:r>
            <a:r>
              <a:rPr lang="en-US" altLang="zh-TW" dirty="0"/>
              <a:t>(</a:t>
            </a:r>
            <a:r>
              <a:rPr lang="zh-TW" altLang="en-US" dirty="0"/>
              <a:t>包含慣用詞轉換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0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文本載下來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文本太大，提供給大家一個小的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wiki_sample_SC.txt</a:t>
            </a:r>
          </a:p>
          <a:p>
            <a:r>
              <a:rPr lang="zh-TW" altLang="en-US" dirty="0" smtClean="0"/>
              <a:t>做簡體轉繁體</a:t>
            </a:r>
            <a:endParaRPr lang="en-US" altLang="zh-TW" dirty="0" smtClean="0"/>
          </a:p>
          <a:p>
            <a:r>
              <a:rPr lang="zh-TW" altLang="en-US" dirty="0" smtClean="0"/>
              <a:t>將文本存成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pl-PL" altLang="zh-TW" dirty="0" smtClean="0"/>
              <a:t>[</a:t>
            </a:r>
          </a:p>
          <a:p>
            <a:pPr marL="365760" lvl="1" indent="0">
              <a:buNone/>
            </a:pPr>
            <a:r>
              <a:rPr lang="pl-PL" altLang="zh-TW" dirty="0" smtClean="0"/>
              <a:t>    </a:t>
            </a:r>
            <a:r>
              <a:rPr lang="pl-PL" altLang="zh-TW" dirty="0"/>
              <a:t>{</a:t>
            </a:r>
          </a:p>
          <a:p>
            <a:pPr marL="365760" lvl="1" indent="0">
              <a:buNone/>
            </a:pPr>
            <a:r>
              <a:rPr lang="pl-PL" altLang="zh-TW" dirty="0"/>
              <a:t>        </a:t>
            </a:r>
            <a:r>
              <a:rPr lang="pl-PL" altLang="zh-TW" dirty="0" smtClean="0"/>
              <a:t>“id”: </a:t>
            </a:r>
            <a:r>
              <a:rPr lang="zh-TW" altLang="en-US" dirty="0" smtClean="0"/>
              <a:t>文章編號</a:t>
            </a:r>
            <a:r>
              <a:rPr lang="pl-PL" altLang="zh-TW" dirty="0" smtClean="0"/>
              <a:t>,</a:t>
            </a:r>
            <a:endParaRPr lang="pl-PL" altLang="zh-TW" dirty="0"/>
          </a:p>
          <a:p>
            <a:pPr marL="365760" lvl="1" indent="0">
              <a:buNone/>
            </a:pPr>
            <a:r>
              <a:rPr lang="pl-PL" altLang="zh-TW" dirty="0"/>
              <a:t>        </a:t>
            </a:r>
            <a:r>
              <a:rPr lang="pl-PL" altLang="zh-TW" dirty="0" smtClean="0"/>
              <a:t>“title”: </a:t>
            </a:r>
            <a:r>
              <a:rPr lang="zh-TW" altLang="en-US" dirty="0" smtClean="0"/>
              <a:t>文章標題</a:t>
            </a:r>
            <a:r>
              <a:rPr lang="pl-PL" altLang="zh-TW" dirty="0" smtClean="0"/>
              <a:t>,</a:t>
            </a:r>
            <a:endParaRPr lang="pl-PL" altLang="zh-TW" dirty="0"/>
          </a:p>
          <a:p>
            <a:pPr marL="365760" lvl="1" indent="0">
              <a:buNone/>
            </a:pPr>
            <a:r>
              <a:rPr lang="pl-PL" altLang="zh-TW" dirty="0"/>
              <a:t>        </a:t>
            </a:r>
            <a:r>
              <a:rPr lang="pl-PL" altLang="zh-TW" dirty="0" smtClean="0"/>
              <a:t>“articles”: </a:t>
            </a:r>
            <a:r>
              <a:rPr lang="zh-TW" altLang="en-US" dirty="0"/>
              <a:t>文章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pl-PL" altLang="zh-TW" dirty="0" smtClean="0"/>
              <a:t>},</a:t>
            </a:r>
            <a:r>
              <a:rPr lang="zh-TW" altLang="en-US" dirty="0" smtClean="0"/>
              <a:t>    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5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Wordcloud</a:t>
            </a:r>
            <a:r>
              <a:rPr lang="zh-TW" altLang="en-US" sz="4400" dirty="0" smtClean="0"/>
              <a:t>文字雲應用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wordcloud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 smtClean="0"/>
              <a:t>wordcloud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WordCloud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jieba</a:t>
            </a:r>
            <a:r>
              <a:rPr lang="zh-TW" altLang="en-US" dirty="0" smtClean="0"/>
              <a:t>模組斷詞和統計詞頻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dict</a:t>
            </a:r>
            <a:r>
              <a:rPr lang="en-US" altLang="zh-TW" dirty="0" smtClean="0"/>
              <a:t>={‘word1’: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10, ‘word2’: 9, ‘word3’:3, …}</a:t>
            </a:r>
          </a:p>
          <a:p>
            <a:r>
              <a:rPr lang="zh-TW" altLang="en-US" dirty="0" smtClean="0"/>
              <a:t>按字詞頻率排序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字典用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3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Wordcloud</a:t>
            </a:r>
            <a:r>
              <a:rPr lang="zh-TW" altLang="en-US" sz="4400" dirty="0"/>
              <a:t>文字雲應用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w</a:t>
            </a:r>
            <a:r>
              <a:rPr lang="en-US" altLang="zh-TW" dirty="0" err="1" smtClean="0"/>
              <a:t>c</a:t>
            </a:r>
            <a:r>
              <a:rPr lang="en-US" altLang="zh-TW" dirty="0" smtClean="0"/>
              <a:t> =</a:t>
            </a:r>
            <a:r>
              <a:rPr lang="en-US" altLang="zh-TW" dirty="0" err="1" smtClean="0"/>
              <a:t>WordCloud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1,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2,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3,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4…)</a:t>
            </a:r>
          </a:p>
          <a:p>
            <a:r>
              <a:rPr lang="zh-TW" altLang="en-US" dirty="0"/>
              <a:t>較</a:t>
            </a:r>
            <a:r>
              <a:rPr lang="zh-TW" altLang="en-US" dirty="0" smtClean="0"/>
              <a:t>重要的三個參數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background_color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設定背景顏色，預設是黑色</a:t>
            </a:r>
            <a:endParaRPr lang="en-US" altLang="zh-TW" dirty="0" smtClean="0"/>
          </a:p>
          <a:p>
            <a:pPr lvl="1"/>
            <a:r>
              <a:rPr lang="en-US" altLang="zh-TW" dirty="0" err="1"/>
              <a:t>f</a:t>
            </a:r>
            <a:r>
              <a:rPr lang="en-US" altLang="zh-TW" dirty="0" err="1" smtClean="0"/>
              <a:t>ont_path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設定文字字型，預設字型不能顯示中文，必須設定為中文字型，比較簡單的方法是將中文字型檔跟程式碼放在一起就可以直接載入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ask: </a:t>
            </a:r>
            <a:r>
              <a:rPr lang="zh-TW" altLang="en-US" dirty="0" smtClean="0"/>
              <a:t>設定文字雲形狀，預設是長方形，可以用任意圖形做為遮罩繪圖，圖形格式必須是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Image.open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圖檔</a:t>
            </a:r>
            <a:r>
              <a:rPr lang="en-US" altLang="zh-TW" dirty="0" smtClean="0"/>
              <a:t>’))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Wordcloud</a:t>
            </a:r>
            <a:r>
              <a:rPr lang="zh-TW" altLang="en-US" sz="4400" dirty="0"/>
              <a:t>文字雲應用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產生文字雲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wc.generat_from_frequencies</a:t>
            </a:r>
            <a:r>
              <a:rPr lang="en-US" altLang="zh-TW" dirty="0" smtClean="0"/>
              <a:t>(dictionary)</a:t>
            </a:r>
          </a:p>
          <a:p>
            <a:r>
              <a:rPr lang="zh-TW" altLang="en-US" dirty="0" smtClean="0"/>
              <a:t>繪圖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pPr lvl="1"/>
            <a:r>
              <a:rPr lang="en-US" altLang="zh-TW" dirty="0" err="1"/>
              <a:t>p</a:t>
            </a:r>
            <a:r>
              <a:rPr lang="en-US" altLang="zh-TW" dirty="0" err="1" smtClean="0"/>
              <a:t>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))</a:t>
            </a:r>
          </a:p>
          <a:p>
            <a:pPr lvl="1"/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wordcloud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p</a:t>
            </a:r>
            <a:r>
              <a:rPr lang="en-US" altLang="zh-TW" dirty="0" err="1" smtClean="0"/>
              <a:t>lt.axis</a:t>
            </a:r>
            <a:r>
              <a:rPr lang="en-US" altLang="zh-TW" dirty="0" smtClean="0"/>
              <a:t>(“off”)</a:t>
            </a:r>
          </a:p>
          <a:p>
            <a:pPr lvl="1"/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存檔</a:t>
            </a:r>
            <a:endParaRPr lang="en-US" altLang="zh-TW" dirty="0" smtClean="0"/>
          </a:p>
          <a:p>
            <a:pPr lvl="1"/>
            <a:r>
              <a:rPr lang="en-US" altLang="zh-TW" dirty="0" err="1"/>
              <a:t>w</a:t>
            </a:r>
            <a:r>
              <a:rPr lang="en-US" altLang="zh-TW" dirty="0" err="1" smtClean="0"/>
              <a:t>c.to_file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2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JSON</a:t>
            </a:r>
            <a:r>
              <a:rPr lang="zh-TW" altLang="en-US" sz="4400" dirty="0" smtClean="0"/>
              <a:t>資料格式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瀏覽器和網站伺服器之間交換資料，資料只能是文字形式，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就是一種文字資料格式，最初是為了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開發的</a:t>
            </a:r>
            <a:endParaRPr lang="en-US" altLang="zh-TW" dirty="0" smtClean="0"/>
          </a:p>
          <a:p>
            <a:r>
              <a:rPr lang="zh-TW" altLang="en-US" dirty="0" smtClean="0"/>
              <a:t>這種資料格式常被應用在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開發和大數據資料庫</a:t>
            </a:r>
            <a:r>
              <a:rPr lang="en-US" altLang="zh-TW" dirty="0" smtClean="0"/>
              <a:t>(NoSQL)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也有採用與支援這種格式，可以將資料以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的格式做儲存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2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中的物件採用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的方式配對儲存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物件內容用</a:t>
            </a:r>
            <a:r>
              <a:rPr lang="zh-TW" altLang="en-US" sz="2800" dirty="0"/>
              <a:t>左右大括弧</a:t>
            </a:r>
            <a:r>
              <a:rPr lang="en-US" altLang="zh-TW" sz="2800" dirty="0" smtClean="0"/>
              <a:t>{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}</a:t>
            </a:r>
            <a:r>
              <a:rPr lang="zh-TW" altLang="en-US" sz="2800" dirty="0" smtClean="0"/>
              <a:t>來包住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中間用冒號 </a:t>
            </a:r>
            <a:r>
              <a:rPr lang="en-US" altLang="zh-TW" sz="2800" dirty="0" smtClean="0"/>
              <a:t>”:”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每一</a:t>
            </a:r>
            <a:r>
              <a:rPr lang="zh-TW" altLang="en-US" sz="2800" dirty="0" smtClean="0"/>
              <a:t>組</a:t>
            </a:r>
            <a:r>
              <a:rPr lang="en-US" altLang="zh-TW" sz="2800" dirty="0"/>
              <a:t>key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以逗號 </a:t>
            </a:r>
            <a:r>
              <a:rPr lang="en-US" altLang="zh-TW" sz="2800" dirty="0" smtClean="0"/>
              <a:t>”,”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必須是一個文字字串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可以是數值、字串、布林值、陣列、</a:t>
            </a:r>
            <a:r>
              <a:rPr lang="en-US" altLang="zh-TW" sz="2800" dirty="0" smtClean="0"/>
              <a:t>null</a:t>
            </a:r>
          </a:p>
          <a:p>
            <a:r>
              <a:rPr lang="zh-TW" altLang="en-US" sz="3200" dirty="0"/>
              <a:t>陣列</a:t>
            </a:r>
            <a:endParaRPr lang="en-US" altLang="zh-TW" sz="3200" dirty="0"/>
          </a:p>
          <a:p>
            <a:pPr lvl="1"/>
            <a:r>
              <a:rPr lang="zh-TW" altLang="en-US" sz="2800" dirty="0"/>
              <a:t>陣列的值可以是數值、字串、布林值、陣列、</a:t>
            </a:r>
            <a:r>
              <a:rPr lang="en-US" altLang="zh-TW" sz="2800" dirty="0"/>
              <a:t>null</a:t>
            </a:r>
            <a:endParaRPr lang="zh-TW" altLang="en-US" sz="2800" dirty="0"/>
          </a:p>
          <a:p>
            <a:endParaRPr lang="en-US" altLang="zh-TW" sz="32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8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 smtClean="0"/>
              <a:t>資料樣式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28800" y="1762541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/>
              <a:t>{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"id": 123,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"Name": "</a:t>
            </a:r>
            <a:r>
              <a:rPr lang="en-US" altLang="zh-TW" sz="2000" dirty="0" err="1" smtClean="0"/>
              <a:t>wsrsw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"Email": "wsrsw@example.com",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"contents": [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subject":"Math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"score":80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},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subject":"English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"score":90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38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字串轉</a:t>
            </a:r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Impost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en-US" altLang="zh-TW" dirty="0" smtClean="0"/>
              <a:t>loads(</a:t>
            </a:r>
            <a:r>
              <a:rPr lang="en-US" altLang="zh-TW" dirty="0" err="1" smtClean="0"/>
              <a:t>json_str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字典物件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26" y="2268301"/>
            <a:ext cx="1915948" cy="35450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0060" y="171640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資料類型轉換關係表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45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r>
              <a:rPr lang="zh-TW" altLang="en-US" sz="4400" dirty="0"/>
              <a:t>轉</a:t>
            </a:r>
            <a:r>
              <a:rPr lang="en-US" altLang="zh-TW" sz="4400" dirty="0"/>
              <a:t>JSON</a:t>
            </a:r>
            <a:r>
              <a:rPr lang="zh-TW" altLang="en-US" sz="4400" dirty="0" smtClean="0"/>
              <a:t>字串</a:t>
            </a:r>
            <a:r>
              <a:rPr lang="zh-TW" altLang="en-US" sz="4400" dirty="0"/>
              <a:t>再寫入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Json_str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sort_keys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字典是無序的資料，使用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</a:t>
            </a:r>
            <a:r>
              <a:rPr lang="zh-TW" altLang="en-US" dirty="0" smtClean="0"/>
              <a:t>可以將轉成的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進行排序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indent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indent</a:t>
            </a:r>
            <a:r>
              <a:rPr lang="zh-TW" altLang="en-US" dirty="0" smtClean="0"/>
              <a:t>可以讓轉成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進行縮排排版，讓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比較好閱讀</a:t>
            </a:r>
            <a:endParaRPr lang="en-US" altLang="zh-TW" dirty="0"/>
          </a:p>
          <a:p>
            <a:pPr lvl="1"/>
            <a:r>
              <a:rPr lang="en-US" altLang="zh-TW" dirty="0" err="1"/>
              <a:t>json.dumps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</a:t>
            </a:r>
            <a:r>
              <a:rPr lang="en-US" altLang="zh-TW" dirty="0" smtClean="0"/>
              <a:t>indent=4)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2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將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資料直接輸出成</a:t>
            </a:r>
            <a:r>
              <a:rPr lang="en-US" altLang="zh-TW" sz="4400" dirty="0" err="1" smtClean="0"/>
              <a:t>json</a:t>
            </a:r>
            <a:r>
              <a:rPr lang="zh-TW" altLang="en-US" sz="4400" dirty="0" smtClean="0"/>
              <a:t>檔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ump()</a:t>
            </a:r>
            <a:r>
              <a:rPr lang="zh-TW" altLang="en-US" sz="3200" dirty="0" smtClean="0"/>
              <a:t>函數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需要兩個參數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err="1"/>
              <a:t>json.dump</a:t>
            </a:r>
            <a:r>
              <a:rPr lang="en-US" altLang="zh-TW" sz="2800" dirty="0"/>
              <a:t>(data, </a:t>
            </a:r>
            <a:r>
              <a:rPr lang="en-US" altLang="zh-TW" sz="2800" dirty="0" err="1"/>
              <a:t>jsonfile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800" dirty="0" smtClean="0"/>
              <a:t>第一個參數為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的資料，想要序列化的目標</a:t>
            </a:r>
            <a:endParaRPr lang="en-US" altLang="zh-TW" sz="2800" dirty="0" smtClean="0"/>
          </a:p>
          <a:p>
            <a:pPr lvl="2"/>
            <a:r>
              <a:rPr lang="en-US" altLang="zh-TW" sz="2400" dirty="0" err="1"/>
              <a:t>dictObj</a:t>
            </a:r>
            <a:r>
              <a:rPr lang="en-US" altLang="zh-TW" sz="2400" dirty="0"/>
              <a:t> = {'b':80, 'a':25, 'c':60} </a:t>
            </a:r>
            <a:endParaRPr lang="en-US" altLang="zh-TW" sz="2400" dirty="0" smtClean="0"/>
          </a:p>
          <a:p>
            <a:pPr lvl="1"/>
            <a:r>
              <a:rPr lang="zh-TW" altLang="en-US" sz="2800" dirty="0"/>
              <a:t>第二個</a:t>
            </a:r>
            <a:r>
              <a:rPr lang="zh-TW" altLang="en-US" sz="2800" dirty="0" smtClean="0"/>
              <a:t>參數為開啟的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寫入物件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with open('</a:t>
            </a:r>
            <a:r>
              <a:rPr lang="en-US" altLang="zh-TW" sz="2400" dirty="0" err="1"/>
              <a:t>mock_data.json</a:t>
            </a:r>
            <a:r>
              <a:rPr lang="en-US" altLang="zh-TW" sz="2400" dirty="0"/>
              <a:t>', 'w', newline='') as </a:t>
            </a:r>
            <a:r>
              <a:rPr lang="en-US" altLang="zh-TW" sz="2400" dirty="0" err="1">
                <a:solidFill>
                  <a:srgbClr val="C00000"/>
                </a:solidFill>
              </a:rPr>
              <a:t>jsonfile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05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populations.json</a:t>
            </a:r>
            <a:r>
              <a:rPr lang="zh-TW" altLang="en-US" dirty="0" smtClean="0"/>
              <a:t>檔案，該檔案為世界各國人口數的資料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年的相關資料取出並存入</a:t>
            </a:r>
            <a:r>
              <a:rPr lang="en-US" altLang="zh-TW" dirty="0" smtClean="0"/>
              <a:t>populations_2000.json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7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維基百科中文文本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下載文本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dumps.wikimedia.org/zhwiki/latest/zhwiki-latest-pages-articles.xml.bz2</a:t>
            </a:r>
            <a:endParaRPr lang="en-US" altLang="zh-TW" dirty="0" smtClean="0"/>
          </a:p>
          <a:p>
            <a:pPr lvl="1"/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dumps.wikimedia.org/zhwiki/latest/zhwiki-latest-pages-articles.xml.bz2</a:t>
            </a:r>
            <a:endParaRPr lang="en-US" altLang="zh-TW" dirty="0" smtClean="0"/>
          </a:p>
          <a:p>
            <a:r>
              <a:rPr lang="zh-TW" altLang="en-US" dirty="0" smtClean="0"/>
              <a:t>文本是一個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/>
              <a:t>可延伸標記式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(</a:t>
            </a:r>
            <a:r>
              <a:rPr lang="en-US" altLang="zh-TW" dirty="0"/>
              <a:t>Extensible Markup Language, XML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XML</a:t>
            </a:r>
            <a:r>
              <a:rPr lang="zh-TW" altLang="en-US" dirty="0"/>
              <a:t>設計是用來傳送和攜帶資料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zh-TW" altLang="en-US" dirty="0"/>
              <a:t>可以自</a:t>
            </a:r>
            <a:r>
              <a:rPr lang="zh-TW" altLang="en-US" dirty="0" smtClean="0"/>
              <a:t>定義結構化標籤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1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400</TotalTime>
  <Words>907</Words>
  <Application>Microsoft Office PowerPoint</Application>
  <PresentationFormat>寬螢幕</PresentationFormat>
  <Paragraphs>136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Euphemia</vt:lpstr>
      <vt:lpstr>Microsoft JhengHei UI</vt:lpstr>
      <vt:lpstr>Arial</vt:lpstr>
      <vt:lpstr>數學 16x9</vt:lpstr>
      <vt:lpstr>多媒體程式設計 文字資料處理</vt:lpstr>
      <vt:lpstr>JSON資料格式</vt:lpstr>
      <vt:lpstr>JSON資料格式</vt:lpstr>
      <vt:lpstr>JSON資料樣式</vt:lpstr>
      <vt:lpstr>JSON字串轉Python dict</vt:lpstr>
      <vt:lpstr>Python dict轉JSON字串再寫入</vt:lpstr>
      <vt:lpstr>將Python資料直接輸出成json檔</vt:lpstr>
      <vt:lpstr>練習1</vt:lpstr>
      <vt:lpstr>維基百科中文文本</vt:lpstr>
      <vt:lpstr>WikiExtractor套件</vt:lpstr>
      <vt:lpstr>WikiExtractor套件</vt:lpstr>
      <vt:lpstr>Open CC 開放中文轉換套件</vt:lpstr>
      <vt:lpstr>Open CC轉換模式</vt:lpstr>
      <vt:lpstr>練習2</vt:lpstr>
      <vt:lpstr>Wordcloud文字雲應用</vt:lpstr>
      <vt:lpstr>Wordcloud文字雲應用</vt:lpstr>
      <vt:lpstr>Wordcloud文字雲應用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文字資料處理</dc:title>
  <dc:creator>Windows 使用者</dc:creator>
  <cp:lastModifiedBy>Windows 使用者</cp:lastModifiedBy>
  <cp:revision>54</cp:revision>
  <dcterms:created xsi:type="dcterms:W3CDTF">2023-03-19T06:37:35Z</dcterms:created>
  <dcterms:modified xsi:type="dcterms:W3CDTF">2023-03-19T13:35:47Z</dcterms:modified>
</cp:coreProperties>
</file>