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smtClean="0"/>
              <a:t>馬豪尚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參考用書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文淵閣工作室</a:t>
            </a:r>
            <a:r>
              <a:rPr lang="en-US" altLang="zh-TW" dirty="0"/>
              <a:t>, Python  Programing Bible</a:t>
            </a:r>
            <a:r>
              <a:rPr lang="zh-TW" altLang="en-US" dirty="0"/>
              <a:t>自學聖經</a:t>
            </a:r>
            <a:r>
              <a:rPr lang="en-US" altLang="zh-TW" dirty="0"/>
              <a:t>, </a:t>
            </a:r>
            <a:r>
              <a:rPr lang="zh-TW" altLang="en-US" dirty="0"/>
              <a:t>碁峯出版</a:t>
            </a:r>
            <a:r>
              <a:rPr lang="en-US" altLang="zh-TW" dirty="0"/>
              <a:t>, 2021</a:t>
            </a:r>
            <a:r>
              <a:rPr lang="zh-TW" altLang="en-US" dirty="0"/>
              <a:t>第二版</a:t>
            </a:r>
            <a:endParaRPr lang="en-US" altLang="zh-TW" dirty="0"/>
          </a:p>
          <a:p>
            <a:r>
              <a:rPr lang="zh-TW" altLang="en-US" dirty="0" smtClean="0"/>
              <a:t>陳會安</a:t>
            </a:r>
            <a:r>
              <a:rPr lang="en-US" altLang="zh-TW" dirty="0" smtClean="0"/>
              <a:t>, Python</a:t>
            </a:r>
            <a:r>
              <a:rPr lang="zh-TW" altLang="en-US" dirty="0" smtClean="0"/>
              <a:t>從網路爬蟲到生活應用超實務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博碩出版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初版</a:t>
            </a:r>
            <a:endParaRPr lang="en-US" altLang="zh-TW" dirty="0" smtClean="0"/>
          </a:p>
          <a:p>
            <a:r>
              <a:rPr lang="zh-TW" altLang="en-US" dirty="0" smtClean="0"/>
              <a:t>陳惠貞</a:t>
            </a:r>
            <a:r>
              <a:rPr lang="en-US" altLang="zh-TW" dirty="0" smtClean="0"/>
              <a:t>, HTML5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Vue.js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網頁設計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碁峯出版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第八版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4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馬豪尚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Hao</a:t>
            </a:r>
            <a:r>
              <a:rPr lang="en-US" altLang="zh-TW" sz="3200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週二</a:t>
            </a:r>
            <a:r>
              <a:rPr lang="en-US" altLang="zh-TW" dirty="0" smtClean="0"/>
              <a:t>14:00-17:00,</a:t>
            </a:r>
            <a:r>
              <a:rPr lang="zh-TW" altLang="en-US" dirty="0" smtClean="0"/>
              <a:t> 週三</a:t>
            </a:r>
            <a:r>
              <a:rPr lang="en-US" altLang="zh-TW" dirty="0" smtClean="0"/>
              <a:t>10:00-12:00</a:t>
            </a:r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2023/2/20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2023/2/20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pPr lvl="1"/>
            <a:r>
              <a:rPr lang="zh-TW" altLang="en-US" smtClean="0"/>
              <a:t>網路通訊協定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en-US" altLang="zh-TW" dirty="0" smtClean="0"/>
              <a:t>, JavaScript, JSON, CSV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資料處理函數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網路爬蟲和分析</a:t>
            </a:r>
            <a:endParaRPr lang="en-US" altLang="zh-TW" dirty="0" smtClean="0"/>
          </a:p>
          <a:p>
            <a:r>
              <a:rPr lang="en-US" altLang="zh-TW" dirty="0" smtClean="0"/>
              <a:t>Web API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r>
              <a:rPr lang="zh-TW" altLang="en-US" dirty="0"/>
              <a:t>網路資料探勘</a:t>
            </a:r>
          </a:p>
        </p:txBody>
      </p:sp>
    </p:spTree>
    <p:extLst>
      <p:ext uri="{BB962C8B-B14F-4D97-AF65-F5344CB8AC3E}">
        <p14:creationId xmlns:p14="http://schemas.microsoft.com/office/powerpoint/2010/main" val="4283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</a:t>
            </a:r>
            <a:r>
              <a:rPr lang="zh-TW" altLang="en-US" sz="4400" dirty="0"/>
              <a:t>資料處理</a:t>
            </a:r>
            <a:r>
              <a:rPr lang="zh-TW" altLang="en-US" sz="4400" dirty="0" smtClean="0"/>
              <a:t>函數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Numpy</a:t>
            </a:r>
            <a:r>
              <a:rPr lang="zh-TW" altLang="en-US" dirty="0"/>
              <a:t>基礎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一維陣列操作</a:t>
            </a:r>
            <a:endParaRPr lang="en-US" altLang="zh-TW" dirty="0" smtClean="0"/>
          </a:p>
          <a:p>
            <a:pPr lvl="1"/>
            <a:r>
              <a:rPr lang="zh-TW" altLang="en-US" dirty="0"/>
              <a:t>二維陣列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多維</a:t>
            </a:r>
            <a:r>
              <a:rPr lang="zh-TW" altLang="en-US" dirty="0" smtClean="0"/>
              <a:t>陣列操作</a:t>
            </a:r>
            <a:endParaRPr lang="en-US" altLang="zh-TW" dirty="0" smtClean="0"/>
          </a:p>
          <a:p>
            <a:r>
              <a:rPr lang="en-US" altLang="zh-TW" dirty="0" smtClean="0"/>
              <a:t>Pandas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 smtClean="0"/>
              <a:t>清理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資料讀取與儲存</a:t>
            </a:r>
            <a:endParaRPr lang="en-US" altLang="zh-TW" dirty="0" smtClean="0"/>
          </a:p>
          <a:p>
            <a:pPr lvl="1"/>
            <a:r>
              <a:rPr lang="zh-TW" altLang="en-US" dirty="0"/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0136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</a:t>
            </a:r>
            <a:r>
              <a:rPr lang="zh-TW" altLang="en-US" sz="4400" dirty="0"/>
              <a:t>網路爬蟲和</a:t>
            </a:r>
            <a:r>
              <a:rPr lang="zh-TW" altLang="en-US" sz="4400" dirty="0" smtClean="0"/>
              <a:t>分析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爬取</a:t>
            </a:r>
            <a:r>
              <a:rPr lang="en-US" altLang="zh-TW" dirty="0"/>
              <a:t>HTML</a:t>
            </a:r>
            <a:r>
              <a:rPr lang="zh-TW" altLang="en-US" dirty="0"/>
              <a:t>網頁資料</a:t>
            </a:r>
            <a:endParaRPr lang="en-US" altLang="zh-TW" dirty="0"/>
          </a:p>
          <a:p>
            <a:r>
              <a:rPr lang="zh-TW" altLang="en-US" dirty="0"/>
              <a:t>爬取動態網頁資料</a:t>
            </a:r>
            <a:endParaRPr lang="en-US" altLang="zh-TW" dirty="0"/>
          </a:p>
          <a:p>
            <a:r>
              <a:rPr lang="zh-TW" altLang="en-US" dirty="0"/>
              <a:t>爬取網路論壇資料</a:t>
            </a:r>
            <a:endParaRPr lang="en-US" altLang="zh-TW" dirty="0"/>
          </a:p>
          <a:p>
            <a:r>
              <a:rPr lang="zh-TW" altLang="en-US" dirty="0"/>
              <a:t>爬取股市金融資料</a:t>
            </a:r>
            <a:endParaRPr lang="en-US" altLang="zh-TW" dirty="0"/>
          </a:p>
          <a:p>
            <a:r>
              <a:rPr lang="zh-TW" altLang="en-US" dirty="0"/>
              <a:t>爬取</a:t>
            </a:r>
            <a:r>
              <a:rPr lang="en-US" altLang="zh-TW" dirty="0"/>
              <a:t>google trend</a:t>
            </a:r>
            <a:r>
              <a:rPr lang="zh-TW" altLang="en-US" dirty="0"/>
              <a:t>資料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8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Web API</a:t>
            </a:r>
            <a:r>
              <a:rPr lang="zh-TW" altLang="en-US" sz="4400" dirty="0" smtClean="0"/>
              <a:t>應用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Flask</a:t>
            </a:r>
            <a:r>
              <a:rPr lang="zh-TW" altLang="en-US" dirty="0" smtClean="0"/>
              <a:t>基本使用</a:t>
            </a:r>
            <a:endParaRPr lang="en-US" altLang="zh-TW" dirty="0" smtClean="0"/>
          </a:p>
          <a:p>
            <a:r>
              <a:rPr lang="en-US" altLang="zh-TW" dirty="0" smtClean="0"/>
              <a:t>Flask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Web API</a:t>
            </a:r>
          </a:p>
          <a:p>
            <a:r>
              <a:rPr lang="en-US" altLang="zh-TW" dirty="0" smtClean="0"/>
              <a:t>Flask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LINE Bot</a:t>
            </a:r>
            <a:r>
              <a:rPr lang="zh-TW" altLang="en-US" dirty="0" smtClean="0"/>
              <a:t>聊天機器人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76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網路資料探</a:t>
            </a:r>
            <a:r>
              <a:rPr lang="zh-TW" altLang="en-US" sz="4400" dirty="0" smtClean="0"/>
              <a:t>勘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全文檢索</a:t>
            </a:r>
            <a:endParaRPr lang="en-US" altLang="zh-TW" dirty="0"/>
          </a:p>
          <a:p>
            <a:pPr lvl="1"/>
            <a:r>
              <a:rPr lang="zh-TW" altLang="en-US" dirty="0"/>
              <a:t>將全部的文字訊息儲存起來</a:t>
            </a:r>
            <a:endParaRPr lang="en-US" altLang="zh-TW" dirty="0"/>
          </a:p>
          <a:p>
            <a:pPr lvl="1"/>
            <a:r>
              <a:rPr lang="zh-TW" altLang="en-US" dirty="0"/>
              <a:t>使用者必須詳細的規劃自己的查詢</a:t>
            </a:r>
            <a:endParaRPr lang="en-US" altLang="zh-TW" dirty="0"/>
          </a:p>
          <a:p>
            <a:r>
              <a:rPr lang="zh-TW" altLang="en-US" dirty="0"/>
              <a:t>關鍵字查詢</a:t>
            </a:r>
            <a:endParaRPr lang="en-US" altLang="zh-TW" dirty="0"/>
          </a:p>
          <a:p>
            <a:pPr lvl="1"/>
            <a:r>
              <a:rPr lang="zh-TW" altLang="en-US" dirty="0"/>
              <a:t>字詞切割</a:t>
            </a:r>
            <a:endParaRPr lang="en-US" altLang="zh-TW" dirty="0"/>
          </a:p>
          <a:p>
            <a:pPr lvl="1"/>
            <a:r>
              <a:rPr lang="zh-TW" altLang="en-US" dirty="0"/>
              <a:t>關鍵字定義與比對</a:t>
            </a:r>
            <a:endParaRPr lang="en-US" altLang="zh-TW" dirty="0"/>
          </a:p>
          <a:p>
            <a:r>
              <a:rPr lang="zh-TW" altLang="en-US" dirty="0" smtClean="0"/>
              <a:t>自然語言</a:t>
            </a:r>
            <a:r>
              <a:rPr lang="zh-TW" altLang="en-US" dirty="0"/>
              <a:t>處理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98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評分方式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出席和上課態度  </a:t>
            </a:r>
            <a:r>
              <a:rPr lang="en-US" altLang="zh-TW" sz="3200" dirty="0" smtClean="0"/>
              <a:t>20%</a:t>
            </a:r>
          </a:p>
          <a:p>
            <a:r>
              <a:rPr lang="zh-TW" altLang="en-US" sz="3200" dirty="0" smtClean="0"/>
              <a:t>作業 </a:t>
            </a:r>
            <a:r>
              <a:rPr lang="en-US" altLang="zh-TW" sz="3200" dirty="0" smtClean="0"/>
              <a:t>30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%</a:t>
            </a:r>
          </a:p>
          <a:p>
            <a:r>
              <a:rPr lang="zh-TW" altLang="en-US" sz="3200" dirty="0" smtClean="0"/>
              <a:t>期中考 </a:t>
            </a:r>
            <a:r>
              <a:rPr lang="en-US" altLang="zh-TW" sz="3200" dirty="0" smtClean="0"/>
              <a:t>25%</a:t>
            </a:r>
          </a:p>
          <a:p>
            <a:r>
              <a:rPr lang="zh-TW" altLang="en-US" sz="3200" dirty="0" smtClean="0"/>
              <a:t>期末考 </a:t>
            </a:r>
            <a:r>
              <a:rPr lang="en-US" altLang="zh-TW" sz="3200" dirty="0" smtClean="0"/>
              <a:t>25%</a:t>
            </a:r>
            <a:r>
              <a:rPr lang="zh-TW" altLang="en-US" sz="3200" dirty="0" smtClean="0"/>
              <a:t>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266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324</TotalTime>
  <Words>292</Words>
  <Application>Microsoft Office PowerPoint</Application>
  <PresentationFormat>寬螢幕</PresentationFormat>
  <Paragraphs>66</Paragraphs>
  <Slides>10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Euphemia</vt:lpstr>
      <vt:lpstr>Microsoft JhengHei UI</vt:lpstr>
      <vt:lpstr>Arial</vt:lpstr>
      <vt:lpstr>數學 16x9</vt:lpstr>
      <vt:lpstr>網路程式設計</vt:lpstr>
      <vt:lpstr>授課教師</vt:lpstr>
      <vt:lpstr>研究領域</vt:lpstr>
      <vt:lpstr>課程大綱</vt:lpstr>
      <vt:lpstr>Python資料處理函數</vt:lpstr>
      <vt:lpstr>Python網路爬蟲和分析</vt:lpstr>
      <vt:lpstr>Web API應用</vt:lpstr>
      <vt:lpstr>網路資料探勘</vt:lpstr>
      <vt:lpstr>評分方式</vt:lpstr>
      <vt:lpstr>參考用書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33</cp:revision>
  <dcterms:created xsi:type="dcterms:W3CDTF">2023-02-12T01:20:34Z</dcterms:created>
  <dcterms:modified xsi:type="dcterms:W3CDTF">2023-02-20T15:58:26Z</dcterms:modified>
</cp:coreProperties>
</file>