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7" r:id="rId10"/>
    <p:sldId id="263" r:id="rId11"/>
    <p:sldId id="266" r:id="rId12"/>
    <p:sldId id="264" r:id="rId13"/>
    <p:sldId id="268" r:id="rId14"/>
    <p:sldId id="269" r:id="rId15"/>
    <p:sldId id="270" r:id="rId16"/>
    <p:sldId id="272" r:id="rId17"/>
    <p:sldId id="273" r:id="rId18"/>
    <p:sldId id="277" r:id="rId19"/>
    <p:sldId id="275" r:id="rId20"/>
    <p:sldId id="271" r:id="rId21"/>
    <p:sldId id="274" r:id="rId22"/>
    <p:sldId id="278" r:id="rId23"/>
    <p:sldId id="276" r:id="rId24"/>
    <p:sldId id="279" r:id="rId25"/>
    <p:sldId id="280" r:id="rId26"/>
    <p:sldId id="281" r:id="rId27"/>
    <p:sldId id="291" r:id="rId28"/>
    <p:sldId id="282" r:id="rId29"/>
    <p:sldId id="283" r:id="rId30"/>
    <p:sldId id="284" r:id="rId31"/>
    <p:sldId id="285" r:id="rId32"/>
    <p:sldId id="286" r:id="rId33"/>
    <p:sldId id="288" r:id="rId34"/>
    <p:sldId id="290" r:id="rId35"/>
    <p:sldId id="287" r:id="rId36"/>
    <p:sldId id="28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1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1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6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8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E4D356F-5B4D-4A50-8E2A-AD47CF68FDD2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5D914CB-ACC7-4170-B3F8-06DFAE057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27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</a:t>
            </a:r>
            <a:br>
              <a:rPr lang="zh-TW" altLang="en-US" dirty="0"/>
            </a:br>
            <a:r>
              <a:rPr lang="zh-TW" altLang="en-US" sz="4400" dirty="0" smtClean="0"/>
              <a:t>網路應用服務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14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BOT </a:t>
            </a:r>
            <a:r>
              <a:rPr lang="zh-TW" altLang="en-US" sz="4400" dirty="0"/>
              <a:t>頻道管理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自動回覆聊天功能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0" y="2436235"/>
            <a:ext cx="11515050" cy="405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撰寫互動機器人應用程式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5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BOT </a:t>
            </a:r>
            <a:r>
              <a:rPr lang="zh-TW" altLang="en-US" sz="4400" dirty="0"/>
              <a:t>與 </a:t>
            </a:r>
            <a:r>
              <a:rPr lang="en-US" altLang="zh-TW" sz="4400" dirty="0" err="1"/>
              <a:t>WebHook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並不能提供給使用者上傳自己的程式碼來處裡</a:t>
            </a:r>
            <a:endParaRPr lang="en-US" altLang="zh-TW" dirty="0" smtClean="0"/>
          </a:p>
          <a:p>
            <a:r>
              <a:rPr lang="zh-TW" altLang="en-US" dirty="0" smtClean="0"/>
              <a:t>因此透過</a:t>
            </a:r>
            <a:r>
              <a:rPr lang="en-US" altLang="zh-TW" dirty="0" err="1" smtClean="0"/>
              <a:t>Webhook</a:t>
            </a:r>
            <a:r>
              <a:rPr lang="zh-TW" altLang="en-US" dirty="0" smtClean="0"/>
              <a:t>的串接，使得</a:t>
            </a:r>
            <a:r>
              <a:rPr lang="en-US" altLang="zh-TW" dirty="0" smtClean="0"/>
              <a:t>LINE BOT</a:t>
            </a:r>
            <a:r>
              <a:rPr lang="zh-TW" altLang="en-US" dirty="0" smtClean="0"/>
              <a:t>透過一個網址去和伺服器做溝通，向</a:t>
            </a:r>
            <a:r>
              <a:rPr lang="zh-TW" altLang="en-US" dirty="0"/>
              <a:t>伺服器傳送或接收特定的</a:t>
            </a:r>
            <a:r>
              <a:rPr lang="zh-TW" altLang="en-US" dirty="0" smtClean="0"/>
              <a:t>資料，</a:t>
            </a:r>
            <a:r>
              <a:rPr lang="zh-TW" altLang="en-US" dirty="0"/>
              <a:t>這個網址就是連結到伺服器上的某個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讓 </a:t>
            </a:r>
            <a:r>
              <a:rPr lang="en-US" altLang="zh-TW" dirty="0"/>
              <a:t>LINE </a:t>
            </a:r>
            <a:r>
              <a:rPr lang="zh-TW" altLang="en-US" dirty="0"/>
              <a:t>聊天的訊息能夠透過 </a:t>
            </a:r>
            <a:r>
              <a:rPr lang="en-US" altLang="zh-TW" dirty="0" err="1"/>
              <a:t>Webhook</a:t>
            </a:r>
            <a:r>
              <a:rPr lang="en-US" altLang="zh-TW" dirty="0"/>
              <a:t> </a:t>
            </a:r>
            <a:r>
              <a:rPr lang="zh-TW" altLang="en-US" dirty="0" smtClean="0"/>
              <a:t>傳遞</a:t>
            </a:r>
            <a:r>
              <a:rPr lang="zh-TW" altLang="en-US" dirty="0"/>
              <a:t>到用 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或其他語言撰寫的</a:t>
            </a:r>
            <a:r>
              <a:rPr lang="zh-TW" altLang="en-US" dirty="0"/>
              <a:t>程式去做處理</a:t>
            </a:r>
          </a:p>
        </p:txBody>
      </p:sp>
    </p:spTree>
    <p:extLst>
      <p:ext uri="{BB962C8B-B14F-4D97-AF65-F5344CB8AC3E}">
        <p14:creationId xmlns:p14="http://schemas.microsoft.com/office/powerpoint/2010/main" val="29837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BOT </a:t>
            </a:r>
            <a:r>
              <a:rPr lang="zh-TW" altLang="en-US" sz="4400" dirty="0"/>
              <a:t>與 </a:t>
            </a:r>
            <a:r>
              <a:rPr lang="en-US" altLang="zh-TW" sz="4400" dirty="0" err="1" smtClean="0"/>
              <a:t>WebHook</a:t>
            </a:r>
            <a:r>
              <a:rPr lang="zh-TW" altLang="en-US" sz="4400" dirty="0" smtClean="0"/>
              <a:t> 的溝通過程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使用者向</a:t>
            </a:r>
            <a:r>
              <a:rPr lang="zh-TW" altLang="en-US" sz="2400" dirty="0"/>
              <a:t>使用 </a:t>
            </a:r>
            <a:r>
              <a:rPr lang="en-US" altLang="zh-TW" sz="2400" dirty="0"/>
              <a:t>Message API </a:t>
            </a:r>
            <a:r>
              <a:rPr lang="zh-TW" altLang="en-US" sz="2400" dirty="0"/>
              <a:t>所建立的 </a:t>
            </a:r>
            <a:r>
              <a:rPr lang="en-US" altLang="zh-TW" sz="2400" dirty="0"/>
              <a:t>LINE BOT </a:t>
            </a:r>
            <a:r>
              <a:rPr lang="zh-TW" altLang="en-US" sz="2400" dirty="0"/>
              <a:t>發送</a:t>
            </a:r>
            <a:r>
              <a:rPr lang="zh-TW" altLang="en-US" sz="2400" dirty="0" smtClean="0"/>
              <a:t>訊息</a:t>
            </a:r>
            <a:endParaRPr lang="zh-TW" altLang="en-US" sz="2400" dirty="0"/>
          </a:p>
          <a:p>
            <a:r>
              <a:rPr lang="zh-TW" altLang="en-US" sz="2400" dirty="0"/>
              <a:t>這個</a:t>
            </a:r>
            <a:r>
              <a:rPr lang="zh-TW" altLang="en-US" sz="2400" dirty="0" smtClean="0"/>
              <a:t>訊息</a:t>
            </a:r>
            <a:r>
              <a:rPr lang="zh-TW" altLang="en-US" sz="2400" dirty="0"/>
              <a:t>透過 </a:t>
            </a:r>
            <a:r>
              <a:rPr lang="en-US" altLang="zh-TW" sz="2400" dirty="0" err="1"/>
              <a:t>Webhook</a:t>
            </a:r>
            <a:r>
              <a:rPr lang="en-US" altLang="zh-TW" sz="2400" dirty="0"/>
              <a:t> </a:t>
            </a:r>
            <a:r>
              <a:rPr lang="zh-TW" altLang="en-US" sz="2400" dirty="0"/>
              <a:t>傳遞</a:t>
            </a:r>
            <a:r>
              <a:rPr lang="zh-TW" altLang="en-US" sz="2400" dirty="0" smtClean="0"/>
              <a:t>到頻道管理者所設定連結的 伺服器上</a:t>
            </a:r>
            <a:endParaRPr lang="zh-TW" altLang="en-US" sz="2400" dirty="0"/>
          </a:p>
          <a:p>
            <a:r>
              <a:rPr lang="zh-TW" altLang="en-US" sz="2400" dirty="0" smtClean="0"/>
              <a:t>伺服器透過一個程式去處理訊息</a:t>
            </a:r>
            <a:endParaRPr lang="zh-TW" altLang="en-US" sz="2400" dirty="0"/>
          </a:p>
          <a:p>
            <a:r>
              <a:rPr lang="zh-TW" altLang="en-US" sz="2400" dirty="0" smtClean="0"/>
              <a:t>透過 </a:t>
            </a:r>
            <a:r>
              <a:rPr lang="en-US" altLang="zh-TW" sz="2400" dirty="0" err="1"/>
              <a:t>Webhook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將處理結果回傳到 </a:t>
            </a:r>
            <a:r>
              <a:rPr lang="en-US" altLang="zh-TW" sz="2400" dirty="0"/>
              <a:t>LINE </a:t>
            </a:r>
            <a:r>
              <a:rPr lang="en-US" altLang="zh-TW" sz="2400" dirty="0" smtClean="0"/>
              <a:t>BOT</a:t>
            </a:r>
            <a:endParaRPr lang="zh-TW" altLang="en-US" sz="2400" dirty="0"/>
          </a:p>
          <a:p>
            <a:r>
              <a:rPr lang="en-US" altLang="zh-TW" sz="2400" dirty="0" smtClean="0"/>
              <a:t>LINE </a:t>
            </a:r>
            <a:r>
              <a:rPr lang="en-US" altLang="zh-TW" sz="2400" dirty="0"/>
              <a:t>BOT </a:t>
            </a:r>
            <a:r>
              <a:rPr lang="zh-TW" altLang="en-US" sz="2400" dirty="0"/>
              <a:t>發送訊息到 </a:t>
            </a:r>
            <a:r>
              <a:rPr lang="en-US" altLang="zh-TW" sz="2400" dirty="0"/>
              <a:t>LINE </a:t>
            </a:r>
            <a:r>
              <a:rPr lang="zh-TW" altLang="en-US" sz="2400" dirty="0"/>
              <a:t>聊天室</a:t>
            </a:r>
            <a:r>
              <a:rPr lang="zh-TW" altLang="en-US" sz="2400" dirty="0" smtClean="0"/>
              <a:t>裡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45" y="4192285"/>
            <a:ext cx="567769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LINE </a:t>
            </a:r>
            <a:r>
              <a:rPr lang="zh-TW" altLang="en-US" sz="4400" dirty="0" smtClean="0"/>
              <a:t>串接</a:t>
            </a:r>
            <a:r>
              <a:rPr lang="en-US" altLang="zh-TW" sz="4400" dirty="0" smtClean="0"/>
              <a:t>WEBHOOK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在</a:t>
            </a:r>
            <a:r>
              <a:rPr lang="en-US" altLang="zh-TW" sz="3200" dirty="0" smtClean="0"/>
              <a:t>LINE Developers</a:t>
            </a:r>
            <a:r>
              <a:rPr lang="zh-TW" altLang="en-US" sz="3200" dirty="0"/>
              <a:t>網站的頻道</a:t>
            </a:r>
            <a:r>
              <a:rPr lang="zh-TW" altLang="en-US" sz="3200" dirty="0" smtClean="0"/>
              <a:t>資訊內</a:t>
            </a:r>
            <a:endParaRPr lang="en-US" altLang="zh-TW" sz="3200" dirty="0"/>
          </a:p>
          <a:p>
            <a:r>
              <a:rPr lang="en-US" altLang="zh-TW" dirty="0" smtClean="0"/>
              <a:t>Channel </a:t>
            </a:r>
            <a:r>
              <a:rPr lang="en-US" altLang="zh-TW" dirty="0"/>
              <a:t>access </a:t>
            </a:r>
            <a:r>
              <a:rPr lang="en-US" altLang="zh-TW" dirty="0" smtClean="0"/>
              <a:t>token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Messaging API </a:t>
            </a:r>
            <a:r>
              <a:rPr lang="en-US" altLang="zh-TW" dirty="0" smtClean="0"/>
              <a:t>settings</a:t>
            </a:r>
            <a:r>
              <a:rPr lang="zh-TW" altLang="en-US" dirty="0" smtClean="0"/>
              <a:t>下</a:t>
            </a:r>
            <a:endParaRPr lang="en-US" altLang="zh-TW" dirty="0" smtClean="0"/>
          </a:p>
          <a:p>
            <a:r>
              <a:rPr lang="en-US" altLang="zh-TW" dirty="0" smtClean="0"/>
              <a:t>Channel secret</a:t>
            </a:r>
          </a:p>
          <a:p>
            <a:pPr lvl="1"/>
            <a:r>
              <a:rPr lang="en-US" altLang="zh-TW" dirty="0"/>
              <a:t>Basic </a:t>
            </a:r>
            <a:r>
              <a:rPr lang="en-US" altLang="zh-TW" dirty="0" smtClean="0"/>
              <a:t>settings</a:t>
            </a:r>
            <a:r>
              <a:rPr lang="zh-TW" altLang="en-US" dirty="0" smtClean="0"/>
              <a:t>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6" y="2461635"/>
            <a:ext cx="5102573" cy="38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</a:t>
            </a:r>
            <a:r>
              <a:rPr lang="en-US" altLang="zh-TW" sz="4400" dirty="0" smtClean="0"/>
              <a:t>with WEBHOOK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開啟一個用</a:t>
            </a:r>
            <a:r>
              <a:rPr lang="en-US" altLang="zh-TW" dirty="0" smtClean="0"/>
              <a:t>Flask</a:t>
            </a:r>
            <a:r>
              <a:rPr lang="zh-TW" altLang="en-US" dirty="0" smtClean="0"/>
              <a:t>建置的伺服器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服務將伺服器位置公佈到網際網路上</a:t>
            </a:r>
            <a:endParaRPr lang="en-US" altLang="zh-TW" dirty="0" smtClean="0"/>
          </a:p>
          <a:p>
            <a:r>
              <a:rPr lang="zh-TW" altLang="en-US" dirty="0" smtClean="0"/>
              <a:t>將伺服器網址儲存到</a:t>
            </a:r>
            <a:r>
              <a:rPr lang="en-US" altLang="zh-TW" dirty="0" smtClean="0"/>
              <a:t>LINE BOT</a:t>
            </a:r>
            <a:r>
              <a:rPr lang="zh-TW" altLang="en-US" dirty="0" smtClean="0"/>
              <a:t>的頻道</a:t>
            </a:r>
            <a:r>
              <a:rPr lang="en-US" altLang="zh-TW" dirty="0" smtClean="0"/>
              <a:t>WEBHOOK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 smtClean="0"/>
              <a:t>在伺服器上使用</a:t>
            </a:r>
            <a:r>
              <a:rPr lang="en-US" altLang="zh-TW" dirty="0" smtClean="0"/>
              <a:t>LINE BOT API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WEBHOOK</a:t>
            </a:r>
            <a:r>
              <a:rPr lang="zh-TW" altLang="en-US" dirty="0" smtClean="0"/>
              <a:t>服務，並將兩項服務做連結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接收從聊天室傳來的訊息</a:t>
            </a:r>
            <a:r>
              <a:rPr lang="en-US" altLang="zh-TW" dirty="0" smtClean="0"/>
              <a:t>(HTTP POST)</a:t>
            </a:r>
            <a:r>
              <a:rPr lang="zh-TW" altLang="en-US" dirty="0" smtClean="0"/>
              <a:t>，解析完並處理完之後用</a:t>
            </a:r>
            <a:r>
              <a:rPr lang="en-US" altLang="zh-TW" dirty="0" smtClean="0"/>
              <a:t>WEBHOOK</a:t>
            </a:r>
            <a:r>
              <a:rPr lang="zh-TW" altLang="en-US" dirty="0" smtClean="0"/>
              <a:t>傳遞給</a:t>
            </a:r>
            <a:r>
              <a:rPr lang="en-US" altLang="zh-TW" dirty="0" smtClean="0"/>
              <a:t>LINE BOT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</a:p>
          <a:p>
            <a:pPr lvl="1"/>
            <a:r>
              <a:rPr lang="en-US" altLang="zh-TW" dirty="0" smtClean="0"/>
              <a:t>LINE BOT API</a:t>
            </a:r>
            <a:r>
              <a:rPr lang="zh-TW" altLang="en-US" dirty="0" smtClean="0"/>
              <a:t>將訊息回傳給聊天室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Flask</a:t>
            </a:r>
            <a:r>
              <a:rPr lang="zh-TW" altLang="en-US" sz="4400" dirty="0" smtClean="0"/>
              <a:t>建立一個</a:t>
            </a:r>
            <a:r>
              <a:rPr lang="zh-TW" altLang="en-US" sz="4400" dirty="0"/>
              <a:t>網頁服務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Flask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/>
              <a:t>app </a:t>
            </a:r>
            <a:r>
              <a:rPr lang="en-US" altLang="zh-TW" dirty="0" smtClean="0"/>
              <a:t>= Flask( __</a:t>
            </a:r>
            <a:r>
              <a:rPr lang="en-US" altLang="zh-TW" dirty="0"/>
              <a:t>name</a:t>
            </a:r>
            <a:r>
              <a:rPr lang="en-US" altLang="zh-TW" dirty="0" smtClean="0"/>
              <a:t>__ )</a:t>
            </a:r>
          </a:p>
          <a:p>
            <a:pPr lvl="1"/>
            <a:r>
              <a:rPr lang="en-US" altLang="zh-TW" dirty="0"/>
              <a:t>__name__</a:t>
            </a:r>
            <a:r>
              <a:rPr lang="zh-TW" altLang="en-US" dirty="0" smtClean="0"/>
              <a:t>表示</a:t>
            </a:r>
            <a:r>
              <a:rPr lang="zh-TW" altLang="en-US" dirty="0"/>
              <a:t>目前執行的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zh-TW" altLang="en-US" dirty="0"/>
              <a:t>一個路由 </a:t>
            </a:r>
            <a:r>
              <a:rPr lang="en-US" altLang="zh-TW" dirty="0"/>
              <a:t>( Routes )</a:t>
            </a:r>
            <a:r>
              <a:rPr lang="zh-TW" altLang="en-US" dirty="0" smtClean="0"/>
              <a:t>，定義主</a:t>
            </a:r>
            <a:r>
              <a:rPr lang="zh-TW" altLang="en-US" dirty="0"/>
              <a:t>網域 </a:t>
            </a:r>
            <a:r>
              <a:rPr lang="en-US" altLang="zh-TW" dirty="0"/>
              <a:t>/ </a:t>
            </a:r>
            <a:r>
              <a:rPr lang="zh-TW" altLang="en-US" dirty="0" smtClean="0"/>
              <a:t>請求資源的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lvl="1"/>
            <a:r>
              <a:rPr lang="en-US" altLang="zh-TW" dirty="0"/>
              <a:t>@</a:t>
            </a:r>
            <a:r>
              <a:rPr lang="en-US" altLang="zh-TW" dirty="0" err="1" smtClean="0"/>
              <a:t>app.route</a:t>
            </a:r>
            <a:r>
              <a:rPr lang="en-US" altLang="zh-TW" dirty="0"/>
              <a:t>(“/”, </a:t>
            </a:r>
            <a:r>
              <a:rPr lang="en-US" altLang="zh-TW" dirty="0" smtClean="0"/>
              <a:t>methods)</a:t>
            </a:r>
          </a:p>
          <a:p>
            <a:pPr lvl="1"/>
            <a:r>
              <a:rPr lang="en-US" altLang="zh-TW" dirty="0" smtClean="0"/>
              <a:t>“/”</a:t>
            </a:r>
            <a:r>
              <a:rPr lang="zh-TW" altLang="en-US" dirty="0" smtClean="0"/>
              <a:t> 代表請求資源的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>，</a:t>
            </a:r>
            <a:r>
              <a:rPr lang="zh-TW" altLang="en-US" dirty="0" smtClean="0"/>
              <a:t>沒有指定代表主網域的路徑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methods</a:t>
            </a:r>
            <a:r>
              <a:rPr lang="zh-TW" altLang="en-US" dirty="0" smtClean="0"/>
              <a:t>為指定請求操作資源的方式</a:t>
            </a:r>
            <a:r>
              <a:rPr lang="en-US" altLang="zh-TW" dirty="0" smtClean="0"/>
              <a:t>(get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57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Flask</a:t>
            </a:r>
            <a:r>
              <a:rPr lang="zh-TW" altLang="en-US" sz="4400" dirty="0"/>
              <a:t>建立一個網頁服務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定義發出請求</a:t>
            </a:r>
            <a:r>
              <a:rPr lang="zh-TW" altLang="en-US" dirty="0" smtClean="0"/>
              <a:t>後執行的</a:t>
            </a:r>
            <a:r>
              <a:rPr lang="zh-TW" altLang="en-US" dirty="0"/>
              <a:t>函式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function():</a:t>
            </a:r>
          </a:p>
          <a:p>
            <a:pPr lvl="1"/>
            <a:r>
              <a:rPr lang="zh-TW" altLang="en-US" dirty="0" smtClean="0"/>
              <a:t>在函式需要中指定回傳給使用者的內容</a:t>
            </a:r>
            <a:endParaRPr lang="en-US" altLang="zh-TW" dirty="0" smtClean="0"/>
          </a:p>
          <a:p>
            <a:pPr lvl="2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r>
              <a:rPr lang="zh-TW" altLang="en-US" dirty="0" smtClean="0"/>
              <a:t> 內容</a:t>
            </a:r>
            <a:endParaRPr lang="en-US" altLang="zh-TW" dirty="0" smtClean="0"/>
          </a:p>
          <a:p>
            <a:r>
              <a:rPr lang="zh-TW" altLang="en-US" dirty="0" smtClean="0"/>
              <a:t>執行這個</a:t>
            </a:r>
            <a:r>
              <a:rPr lang="en-US" altLang="zh-TW" dirty="0" smtClean="0"/>
              <a:t>flask</a:t>
            </a:r>
            <a:r>
              <a:rPr lang="zh-TW" altLang="en-US" dirty="0" smtClean="0"/>
              <a:t>物件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啟動網路服務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app.run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pPr lvl="1"/>
            <a:r>
              <a:rPr lang="zh-TW" altLang="en-US" dirty="0"/>
              <a:t>設定連線埠號 </a:t>
            </a:r>
            <a:r>
              <a:rPr lang="en-US" altLang="zh-TW" dirty="0" smtClean="0"/>
              <a:t>port</a:t>
            </a:r>
          </a:p>
          <a:p>
            <a:pPr lvl="2"/>
            <a:r>
              <a:rPr lang="en-US" altLang="zh-TW" dirty="0" err="1"/>
              <a:t>app.run</a:t>
            </a:r>
            <a:r>
              <a:rPr lang="en-US" altLang="zh-TW" dirty="0"/>
              <a:t>(host="0.0.0.0", port=5555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預設是</a:t>
            </a:r>
            <a:r>
              <a:rPr lang="en-US" altLang="zh-TW" dirty="0" smtClean="0"/>
              <a:t>127.0.0.1, port=5000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4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儲存</a:t>
            </a:r>
            <a:r>
              <a:rPr lang="en-US" altLang="zh-TW" sz="4400" dirty="0" smtClean="0"/>
              <a:t>LINE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BOT</a:t>
            </a:r>
            <a:r>
              <a:rPr lang="zh-TW" altLang="en-US" sz="4400" dirty="0" smtClean="0"/>
              <a:t>的傳送訊息位置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LINE Developers</a:t>
            </a:r>
            <a:r>
              <a:rPr lang="zh-TW" altLang="en-US" dirty="0"/>
              <a:t>網站的</a:t>
            </a:r>
            <a:r>
              <a:rPr lang="zh-TW" altLang="en-US" dirty="0" smtClean="0"/>
              <a:t>頻道下的</a:t>
            </a:r>
            <a:r>
              <a:rPr lang="en-US" altLang="zh-TW" dirty="0" smtClean="0"/>
              <a:t>Messaging API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00" y="2312823"/>
            <a:ext cx="787827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使用</a:t>
            </a:r>
            <a:r>
              <a:rPr lang="en-US" altLang="zh-TW" sz="4400" dirty="0"/>
              <a:t>LINE API</a:t>
            </a:r>
            <a:r>
              <a:rPr lang="zh-TW" altLang="en-US" sz="4400" dirty="0"/>
              <a:t>和</a:t>
            </a:r>
            <a:r>
              <a:rPr lang="en-US" altLang="zh-TW" sz="4400" dirty="0"/>
              <a:t>WEBHOOK</a:t>
            </a:r>
            <a:r>
              <a:rPr lang="zh-TW" altLang="en-US" sz="4400" dirty="0"/>
              <a:t>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宣告</a:t>
            </a:r>
            <a:r>
              <a:rPr lang="en-US" altLang="zh-TW" sz="3200" dirty="0" smtClean="0"/>
              <a:t>LINE BOT </a:t>
            </a:r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line_bot_api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= </a:t>
            </a:r>
            <a:r>
              <a:rPr lang="en-US" altLang="zh-TW" sz="2800" dirty="0" err="1"/>
              <a:t>LineBotApi</a:t>
            </a:r>
            <a:r>
              <a:rPr lang="en-US" altLang="zh-TW" sz="2800" dirty="0"/>
              <a:t>(</a:t>
            </a:r>
            <a:r>
              <a:rPr lang="en-US" altLang="zh-TW" sz="2800" dirty="0" err="1"/>
              <a:t>access_token</a:t>
            </a:r>
            <a:r>
              <a:rPr lang="en-US" altLang="zh-TW" sz="2800" dirty="0" smtClean="0"/>
              <a:t>)</a:t>
            </a:r>
          </a:p>
          <a:p>
            <a:pPr lvl="2"/>
            <a:r>
              <a:rPr lang="en-US" altLang="zh-TW" sz="2400" dirty="0" err="1" smtClean="0"/>
              <a:t>access_token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LINE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Channel </a:t>
            </a:r>
            <a:r>
              <a:rPr lang="en-US" altLang="zh-TW" sz="2400" dirty="0"/>
              <a:t>access token </a:t>
            </a:r>
            <a:r>
              <a:rPr lang="en-US" altLang="zh-TW" sz="2400" dirty="0"/>
              <a:t>         </a:t>
            </a:r>
          </a:p>
          <a:p>
            <a:r>
              <a:rPr lang="zh-TW" altLang="en-US" sz="3200" dirty="0" smtClean="0"/>
              <a:t>宣告</a:t>
            </a:r>
            <a:r>
              <a:rPr lang="en-US" altLang="zh-TW" sz="3200" dirty="0" smtClean="0"/>
              <a:t>WEBHOOK</a:t>
            </a:r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handler </a:t>
            </a:r>
            <a:r>
              <a:rPr lang="en-US" altLang="zh-TW" sz="2800" dirty="0"/>
              <a:t>= </a:t>
            </a:r>
            <a:r>
              <a:rPr lang="en-US" altLang="zh-TW" sz="2800" dirty="0" err="1"/>
              <a:t>WebhookHandler</a:t>
            </a:r>
            <a:r>
              <a:rPr lang="en-US" altLang="zh-TW" sz="2800" dirty="0"/>
              <a:t>(secret</a:t>
            </a:r>
            <a:r>
              <a:rPr lang="en-US" altLang="zh-TW" sz="2800" dirty="0" smtClean="0"/>
              <a:t>)</a:t>
            </a:r>
          </a:p>
          <a:p>
            <a:pPr lvl="2"/>
            <a:r>
              <a:rPr lang="en-US" altLang="zh-TW" sz="2400" dirty="0"/>
              <a:t>s</a:t>
            </a:r>
            <a:r>
              <a:rPr lang="en-US" altLang="zh-TW" sz="2400" dirty="0" smtClean="0"/>
              <a:t>ecret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LINE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Channel secret</a:t>
            </a:r>
            <a:endParaRPr lang="en-US" altLang="zh-TW" sz="24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01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網路應用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網路應用程式就是</a:t>
            </a:r>
            <a:r>
              <a:rPr lang="zh-TW" altLang="en-US" dirty="0"/>
              <a:t>一種</a:t>
            </a:r>
            <a:r>
              <a:rPr lang="en-US" altLang="zh-TW" dirty="0"/>
              <a:t>n</a:t>
            </a:r>
            <a:r>
              <a:rPr lang="zh-TW" altLang="en-US" dirty="0" smtClean="0"/>
              <a:t>層的架構，最</a:t>
            </a:r>
            <a:r>
              <a:rPr lang="zh-TW" altLang="en-US" dirty="0"/>
              <a:t>常見</a:t>
            </a:r>
            <a:r>
              <a:rPr lang="zh-TW" altLang="en-US" dirty="0" smtClean="0"/>
              <a:t>的是</a:t>
            </a:r>
            <a:r>
              <a:rPr lang="zh-TW" altLang="en-US" dirty="0"/>
              <a:t>三層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r>
              <a:rPr lang="zh-TW" altLang="en-US" dirty="0" smtClean="0"/>
              <a:t>第一層</a:t>
            </a:r>
            <a:r>
              <a:rPr lang="zh-TW" altLang="en-US" dirty="0"/>
              <a:t>為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如果呈現的是以網頁的方式，可以搭配使用</a:t>
            </a:r>
            <a:r>
              <a:rPr lang="zh-TW" altLang="en-US" dirty="0"/>
              <a:t>一些動態的網頁內容技術（如</a:t>
            </a:r>
            <a:r>
              <a:rPr lang="en-US" altLang="zh-TW" dirty="0" smtClean="0"/>
              <a:t>ASP</a:t>
            </a:r>
            <a:r>
              <a:rPr lang="zh-TW" altLang="en-US" dirty="0"/>
              <a:t>、</a:t>
            </a:r>
            <a:r>
              <a:rPr lang="en-US" altLang="zh-TW" dirty="0" smtClean="0"/>
              <a:t>JS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PHP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圖形使用者介面，讓使用者方便操作</a:t>
            </a:r>
            <a:endParaRPr lang="en-US" altLang="zh-TW" dirty="0" smtClean="0"/>
          </a:p>
          <a:p>
            <a:r>
              <a:rPr lang="zh-TW" altLang="en-US" dirty="0" smtClean="0"/>
              <a:t>第二層為中間層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應用程式邏輯，接收使用者輸入之後，要如何做運算或從資料庫取出資料等</a:t>
            </a:r>
            <a:endParaRPr lang="en-US" altLang="zh-TW" dirty="0" smtClean="0"/>
          </a:p>
          <a:p>
            <a:pPr lvl="1"/>
            <a:r>
              <a:rPr lang="zh-TW" altLang="en-US" dirty="0"/>
              <a:t>網路爬蟲</a:t>
            </a:r>
            <a:r>
              <a:rPr lang="zh-TW" altLang="en-US" dirty="0" smtClean="0"/>
              <a:t>也是中間層的例子之一</a:t>
            </a:r>
            <a:endParaRPr lang="en-US" altLang="zh-TW" dirty="0" smtClean="0"/>
          </a:p>
          <a:p>
            <a:r>
              <a:rPr lang="zh-TW" altLang="en-US" dirty="0" smtClean="0"/>
              <a:t>第三層為儲存層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連接到資料庫儲存資料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21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LINE BOT </a:t>
            </a:r>
            <a:r>
              <a:rPr lang="zh-TW" altLang="en-US" sz="4400" dirty="0" smtClean="0"/>
              <a:t>應用的路</a:t>
            </a:r>
            <a:r>
              <a:rPr lang="zh-TW" altLang="en-US" sz="4400" dirty="0"/>
              <a:t>由設定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@</a:t>
            </a:r>
            <a:r>
              <a:rPr lang="en-US" altLang="zh-TW" dirty="0" err="1"/>
              <a:t>app.route</a:t>
            </a:r>
            <a:r>
              <a:rPr lang="en-US" altLang="zh-TW" dirty="0" smtClean="0"/>
              <a:t>(“/”, </a:t>
            </a:r>
            <a:r>
              <a:rPr lang="en-US" altLang="zh-TW" dirty="0"/>
              <a:t>methods</a:t>
            </a:r>
            <a:r>
              <a:rPr lang="en-US" altLang="zh-TW" dirty="0" smtClean="0"/>
              <a:t>=[‘POST’])</a:t>
            </a:r>
          </a:p>
          <a:p>
            <a:pPr lvl="1"/>
            <a:r>
              <a:rPr lang="en-US" altLang="zh-TW" dirty="0" smtClean="0"/>
              <a:t>LINE </a:t>
            </a:r>
            <a:r>
              <a:rPr lang="en-US" altLang="zh-TW" dirty="0"/>
              <a:t>BOT </a:t>
            </a:r>
            <a:r>
              <a:rPr lang="zh-TW" altLang="en-US" dirty="0"/>
              <a:t>是透過</a:t>
            </a:r>
            <a:r>
              <a:rPr lang="en-US" altLang="zh-TW" dirty="0"/>
              <a:t>POST </a:t>
            </a:r>
            <a:r>
              <a:rPr lang="zh-TW" altLang="en-US" dirty="0"/>
              <a:t>方法將資料放在 </a:t>
            </a:r>
            <a:r>
              <a:rPr lang="en-US" altLang="zh-TW" dirty="0"/>
              <a:t>message-body </a:t>
            </a:r>
            <a:r>
              <a:rPr lang="zh-TW" altLang="en-US" dirty="0"/>
              <a:t>進行傳送，無法單純透過網址列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第一個參數對應到</a:t>
            </a:r>
            <a:r>
              <a:rPr lang="en-US" altLang="zh-TW" dirty="0" smtClean="0"/>
              <a:t>LINE WEBHOOOK</a:t>
            </a:r>
            <a:r>
              <a:rPr lang="zh-TW" altLang="en-US" dirty="0" smtClean="0"/>
              <a:t>的欄位，</a:t>
            </a:r>
            <a:r>
              <a:rPr lang="en-US" altLang="zh-TW" dirty="0" smtClean="0"/>
              <a:t>”/”</a:t>
            </a:r>
            <a:r>
              <a:rPr lang="zh-TW" altLang="en-US" dirty="0" smtClean="0"/>
              <a:t>，代表</a:t>
            </a:r>
            <a:r>
              <a:rPr lang="en-US" altLang="zh-TW" dirty="0" smtClean="0"/>
              <a:t>LINE BOT</a:t>
            </a:r>
            <a:r>
              <a:rPr lang="zh-TW" altLang="en-US" dirty="0" smtClean="0"/>
              <a:t>綁定的</a:t>
            </a:r>
            <a:r>
              <a:rPr lang="en-US" altLang="zh-TW" dirty="0" smtClean="0"/>
              <a:t>WEBHOOK</a:t>
            </a:r>
            <a:r>
              <a:rPr lang="zh-TW" altLang="en-US" dirty="0" smtClean="0"/>
              <a:t>為伺服器的網址</a:t>
            </a:r>
            <a:endParaRPr lang="en-US" altLang="zh-TW" dirty="0"/>
          </a:p>
          <a:p>
            <a:pPr lvl="1"/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Example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000" dirty="0"/>
              <a:t>@</a:t>
            </a:r>
            <a:r>
              <a:rPr lang="en-US" altLang="zh-TW" sz="2000" dirty="0" err="1"/>
              <a:t>app.route</a:t>
            </a:r>
            <a:r>
              <a:rPr lang="en-US" altLang="zh-TW" sz="2000" dirty="0"/>
              <a:t>("/", methods=['POST'])</a:t>
            </a:r>
          </a:p>
          <a:p>
            <a:pPr marL="0" indent="0">
              <a:buNone/>
            </a:pP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linebot</a:t>
            </a:r>
            <a:r>
              <a:rPr lang="en-US" altLang="zh-TW" sz="2000" dirty="0" smtClean="0"/>
              <a:t>():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task…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14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</a:t>
            </a:r>
            <a:r>
              <a:rPr lang="en-US" altLang="zh-TW" sz="4400" dirty="0" smtClean="0"/>
              <a:t>LINE BOT</a:t>
            </a:r>
            <a:r>
              <a:rPr lang="zh-TW" altLang="en-US" sz="4400" dirty="0" smtClean="0"/>
              <a:t>傳來的訊息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508257" cy="4572000"/>
          </a:xfrm>
        </p:spPr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LINE</a:t>
            </a:r>
            <a:r>
              <a:rPr lang="zh-TW" altLang="en-US" dirty="0"/>
              <a:t>聊天室傳來的訊息，取回來是</a:t>
            </a:r>
            <a:r>
              <a:rPr lang="zh-TW" altLang="en-US" dirty="0" smtClean="0"/>
              <a:t>一個類似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格式的形式</a:t>
            </a:r>
            <a:endParaRPr lang="en-US" altLang="zh-TW" dirty="0"/>
          </a:p>
          <a:p>
            <a:pPr lvl="1"/>
            <a:r>
              <a:rPr lang="en-US" altLang="zh-TW" dirty="0" err="1" smtClean="0"/>
              <a:t>request.get_data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as_text</a:t>
            </a:r>
            <a:r>
              <a:rPr lang="en-US" altLang="zh-TW" dirty="0" smtClean="0"/>
              <a:t>=True</a:t>
            </a:r>
            <a:r>
              <a:rPr lang="en-US" altLang="zh-TW" dirty="0"/>
              <a:t>)	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sz="2400" dirty="0" smtClean="0"/>
              <a:t>body =</a:t>
            </a:r>
            <a:r>
              <a:rPr lang="en-US" altLang="zh-TW" sz="2400" dirty="0"/>
              <a:t> </a:t>
            </a:r>
            <a:r>
              <a:rPr lang="en-US" altLang="zh-TW" sz="2400" dirty="0" err="1"/>
              <a:t>request.get_data</a:t>
            </a:r>
            <a:r>
              <a:rPr lang="en-US" altLang="zh-TW" sz="2400" dirty="0"/>
              <a:t>(</a:t>
            </a:r>
            <a:r>
              <a:rPr lang="en-US" altLang="zh-TW" sz="2400" dirty="0" err="1"/>
              <a:t>as_text</a:t>
            </a:r>
            <a:r>
              <a:rPr lang="en-US" altLang="zh-TW" sz="2400" dirty="0"/>
              <a:t>=True)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err="1" smtClean="0"/>
              <a:t>json_data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json.loads</a:t>
            </a:r>
            <a:r>
              <a:rPr lang="en-US" altLang="zh-TW" sz="2400" dirty="0"/>
              <a:t>(body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err="1" smtClean="0"/>
              <a:t>msg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err="1"/>
              <a:t>json_data</a:t>
            </a:r>
            <a:r>
              <a:rPr lang="en-US" altLang="zh-TW" sz="2400" dirty="0"/>
              <a:t>['events'][0]['message']['text']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128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取得</a:t>
            </a:r>
            <a:r>
              <a:rPr lang="en-US" altLang="zh-TW" sz="4400" dirty="0"/>
              <a:t>LINE BOT</a:t>
            </a:r>
            <a:r>
              <a:rPr lang="zh-TW" altLang="en-US" sz="4400" dirty="0"/>
              <a:t>傳來的訊息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首先</a:t>
            </a:r>
            <a:r>
              <a:rPr lang="zh-TW" altLang="en-US" dirty="0"/>
              <a:t>要先驗證訊息</a:t>
            </a:r>
            <a:r>
              <a:rPr lang="zh-TW" altLang="en-US" dirty="0" smtClean="0"/>
              <a:t>來源</a:t>
            </a:r>
            <a:r>
              <a:rPr lang="en-US" altLang="zh-TW" dirty="0" smtClean="0"/>
              <a:t>，</a:t>
            </a:r>
            <a:r>
              <a:rPr lang="zh-TW" altLang="en-US" dirty="0" smtClean="0"/>
              <a:t>為了</a:t>
            </a:r>
            <a:r>
              <a:rPr lang="zh-TW" altLang="en-US" dirty="0"/>
              <a:t>確認該事件訊息是否真的來自</a:t>
            </a:r>
            <a:r>
              <a:rPr lang="en-US" altLang="zh-TW" dirty="0"/>
              <a:t>LINE</a:t>
            </a:r>
            <a:r>
              <a:rPr lang="zh-TW" altLang="en-US" dirty="0" smtClean="0"/>
              <a:t>平台，避免有安全性問題</a:t>
            </a:r>
            <a:endParaRPr lang="en-US" altLang="zh-TW" dirty="0"/>
          </a:p>
          <a:p>
            <a:r>
              <a:rPr lang="zh-TW" altLang="en-US" dirty="0" smtClean="0"/>
              <a:t>驗證方式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檢查</a:t>
            </a:r>
            <a:r>
              <a:rPr lang="zh-TW" altLang="en-US" dirty="0"/>
              <a:t>所收到</a:t>
            </a:r>
            <a:r>
              <a:rPr lang="en-US" altLang="zh-TW" dirty="0"/>
              <a:t>HTTP</a:t>
            </a:r>
            <a:r>
              <a:rPr lang="zh-TW" altLang="en-US" dirty="0"/>
              <a:t>請求標頭</a:t>
            </a:r>
            <a:r>
              <a:rPr lang="en-US" altLang="zh-TW" dirty="0"/>
              <a:t>(Header)</a:t>
            </a:r>
            <a:r>
              <a:rPr lang="zh-TW" altLang="en-US" dirty="0"/>
              <a:t>中的數位</a:t>
            </a:r>
            <a:r>
              <a:rPr lang="zh-TW" altLang="en-US" dirty="0" smtClean="0"/>
              <a:t>簽章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驗證</a:t>
            </a:r>
            <a:r>
              <a:rPr lang="en-US" altLang="zh-TW" dirty="0"/>
              <a:t>header</a:t>
            </a:r>
            <a:r>
              <a:rPr lang="zh-TW" altLang="en-US" dirty="0"/>
              <a:t>中必須要包含</a:t>
            </a:r>
            <a:r>
              <a:rPr lang="en-US" altLang="zh-TW" dirty="0"/>
              <a:t>X-Line-Signature</a:t>
            </a:r>
            <a:r>
              <a:rPr lang="zh-TW" altLang="en-US" dirty="0"/>
              <a:t>項目，該項目的內容值是即為數位</a:t>
            </a:r>
            <a:r>
              <a:rPr lang="zh-TW" altLang="en-US" dirty="0" smtClean="0"/>
              <a:t>簽章</a:t>
            </a:r>
            <a:endParaRPr lang="en-US" altLang="zh-TW" dirty="0" smtClean="0"/>
          </a:p>
          <a:p>
            <a:pPr lvl="2"/>
            <a:r>
              <a:rPr lang="en-US" altLang="zh-TW" dirty="0"/>
              <a:t>signature = </a:t>
            </a:r>
            <a:r>
              <a:rPr lang="en-US" altLang="zh-TW" dirty="0" err="1"/>
              <a:t>request.headers</a:t>
            </a:r>
            <a:r>
              <a:rPr lang="en-US" altLang="zh-TW" dirty="0"/>
              <a:t>['X-Line-Signature</a:t>
            </a:r>
            <a:r>
              <a:rPr lang="en-US" altLang="zh-TW" dirty="0" smtClean="0"/>
              <a:t>']</a:t>
            </a:r>
          </a:p>
          <a:p>
            <a:r>
              <a:rPr lang="zh-TW" altLang="en-US" dirty="0"/>
              <a:t>驗證</a:t>
            </a:r>
            <a:r>
              <a:rPr lang="zh-TW" altLang="en-US" dirty="0" smtClean="0"/>
              <a:t>完就交由</a:t>
            </a:r>
            <a:r>
              <a:rPr lang="en-US" altLang="zh-TW" dirty="0" smtClean="0"/>
              <a:t>WEBHOOK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handler</a:t>
            </a:r>
            <a:r>
              <a:rPr lang="zh-TW" altLang="en-US" dirty="0" smtClean="0"/>
              <a:t>去處理</a:t>
            </a:r>
            <a:endParaRPr lang="en-US" altLang="zh-TW" dirty="0" smtClean="0"/>
          </a:p>
          <a:p>
            <a:pPr lvl="1"/>
            <a:r>
              <a:rPr lang="en-US" altLang="zh-TW" dirty="0" err="1"/>
              <a:t>handler.handle</a:t>
            </a:r>
            <a:r>
              <a:rPr lang="en-US" altLang="zh-TW" dirty="0"/>
              <a:t>(body, signature)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40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WEBHOOK Handler</a:t>
            </a:r>
            <a:r>
              <a:rPr lang="zh-TW" altLang="en-US" sz="4400" dirty="0" smtClean="0"/>
              <a:t>設定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handler.add</a:t>
            </a:r>
            <a:r>
              <a:rPr lang="en-US" altLang="zh-TW" dirty="0"/>
              <a:t>(</a:t>
            </a:r>
            <a:r>
              <a:rPr lang="en-US" altLang="zh-TW" dirty="0" err="1"/>
              <a:t>MessageEvent</a:t>
            </a:r>
            <a:r>
              <a:rPr lang="en-US" altLang="zh-TW" dirty="0"/>
              <a:t>, message=</a:t>
            </a:r>
            <a:r>
              <a:rPr lang="en-US" altLang="zh-TW" dirty="0" err="1"/>
              <a:t>TextMessage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Handler</a:t>
            </a:r>
            <a:r>
              <a:rPr lang="zh-TW" altLang="en-US" dirty="0" smtClean="0"/>
              <a:t>加入一個事件處理的設定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</a:t>
            </a:r>
            <a:r>
              <a:rPr lang="zh-TW" altLang="en-US" dirty="0"/>
              <a:t>收到 </a:t>
            </a:r>
            <a:r>
              <a:rPr lang="en-US" altLang="zh-TW" dirty="0"/>
              <a:t>LINE </a:t>
            </a:r>
            <a:r>
              <a:rPr lang="zh-TW" altLang="en-US" dirty="0" smtClean="0"/>
              <a:t>的某一種事件，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MessageEvent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，且訊息</a:t>
            </a:r>
            <a:r>
              <a:rPr lang="zh-TW" altLang="en-US" dirty="0"/>
              <a:t>是屬於 </a:t>
            </a:r>
            <a:r>
              <a:rPr lang="en-US" altLang="zh-TW" dirty="0" err="1"/>
              <a:t>TextMessage</a:t>
            </a:r>
            <a:r>
              <a:rPr lang="en-US" altLang="zh-TW" dirty="0"/>
              <a:t> </a:t>
            </a:r>
            <a:r>
              <a:rPr lang="zh-TW" altLang="en-US" dirty="0" smtClean="0"/>
              <a:t>的</a:t>
            </a:r>
            <a:r>
              <a:rPr lang="zh-TW" altLang="en-US" dirty="0"/>
              <a:t>時候，就</a:t>
            </a:r>
            <a:r>
              <a:rPr lang="zh-TW" altLang="en-US" dirty="0" smtClean="0"/>
              <a:t>執行以下程式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 </a:t>
            </a:r>
            <a:r>
              <a:rPr lang="zh-TW" altLang="en-US" dirty="0"/>
              <a:t>的事件包括有：</a:t>
            </a:r>
            <a:r>
              <a:rPr lang="en-US" altLang="zh-TW" dirty="0" err="1"/>
              <a:t>MessageEvent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訊息</a:t>
            </a:r>
            <a:r>
              <a:rPr lang="zh-TW" altLang="en-US" dirty="0" smtClean="0"/>
              <a:t>事件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 err="1"/>
              <a:t>FollowEvent</a:t>
            </a:r>
            <a:r>
              <a:rPr lang="en-US" altLang="zh-TW" dirty="0"/>
              <a:t> (</a:t>
            </a:r>
            <a:r>
              <a:rPr lang="zh-TW" altLang="en-US" dirty="0"/>
              <a:t>加好友事件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 err="1"/>
              <a:t>UnfollowEvent</a:t>
            </a:r>
            <a:r>
              <a:rPr lang="en-US" altLang="zh-TW" dirty="0"/>
              <a:t> (</a:t>
            </a:r>
            <a:r>
              <a:rPr lang="zh-TW" altLang="en-US" dirty="0"/>
              <a:t>刪好友事件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 err="1"/>
              <a:t>JoinEvent</a:t>
            </a:r>
            <a:r>
              <a:rPr lang="en-US" altLang="zh-TW" dirty="0"/>
              <a:t> (</a:t>
            </a:r>
            <a:r>
              <a:rPr lang="zh-TW" altLang="en-US" dirty="0"/>
              <a:t>加入聊天室事件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 err="1"/>
              <a:t>LeaveEvent</a:t>
            </a:r>
            <a:r>
              <a:rPr lang="en-US" altLang="zh-TW" dirty="0"/>
              <a:t> (</a:t>
            </a:r>
            <a:r>
              <a:rPr lang="zh-TW" altLang="en-US" dirty="0"/>
              <a:t>離開聊天室事件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 err="1"/>
              <a:t>MemberJoinedEvent</a:t>
            </a:r>
            <a:r>
              <a:rPr lang="en-US" altLang="zh-TW" dirty="0"/>
              <a:t> (</a:t>
            </a:r>
            <a:r>
              <a:rPr lang="zh-TW" altLang="en-US" dirty="0"/>
              <a:t>加入群組事件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 err="1"/>
              <a:t>MemberLeftEvent</a:t>
            </a:r>
            <a:r>
              <a:rPr lang="en-US" altLang="zh-TW" dirty="0"/>
              <a:t> (</a:t>
            </a:r>
            <a:r>
              <a:rPr lang="zh-TW" altLang="en-US" dirty="0"/>
              <a:t>離開群組事件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/>
              <a:t>其中訊息事件又包含</a:t>
            </a:r>
            <a:r>
              <a:rPr lang="en-US" altLang="zh-TW" dirty="0" err="1"/>
              <a:t>TextMessage</a:t>
            </a:r>
            <a:r>
              <a:rPr lang="zh-TW" altLang="en-US" dirty="0"/>
              <a:t>、</a:t>
            </a:r>
            <a:r>
              <a:rPr lang="en-US" altLang="zh-TW" dirty="0" err="1"/>
              <a:t>ImageMessage</a:t>
            </a:r>
            <a:r>
              <a:rPr lang="zh-TW" altLang="en-US" dirty="0"/>
              <a:t>、</a:t>
            </a:r>
            <a:r>
              <a:rPr lang="en-US" altLang="zh-TW" dirty="0" err="1"/>
              <a:t>VideoMessage</a:t>
            </a:r>
            <a:r>
              <a:rPr lang="zh-TW" altLang="en-US" dirty="0"/>
              <a:t>、</a:t>
            </a:r>
            <a:r>
              <a:rPr lang="en-US" altLang="zh-TW" dirty="0" err="1"/>
              <a:t>StickerMessage</a:t>
            </a:r>
            <a:r>
              <a:rPr lang="zh-TW" altLang="en-US" dirty="0"/>
              <a:t>、</a:t>
            </a:r>
            <a:r>
              <a:rPr lang="en-US" altLang="zh-TW" dirty="0" err="1" smtClean="0"/>
              <a:t>FileMessage</a:t>
            </a:r>
            <a:r>
              <a:rPr lang="zh-TW" altLang="en-US" dirty="0" smtClean="0"/>
              <a:t>等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WEBHOOK Handler</a:t>
            </a:r>
            <a:r>
              <a:rPr lang="zh-TW" altLang="en-US" sz="4400" dirty="0"/>
              <a:t>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定義要執行的函式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def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handle_message</a:t>
            </a:r>
            <a:r>
              <a:rPr lang="en-US" altLang="zh-TW" sz="2800" dirty="0" smtClean="0"/>
              <a:t>(event):</a:t>
            </a:r>
          </a:p>
          <a:p>
            <a:pPr lvl="2"/>
            <a:r>
              <a:rPr lang="en-US" altLang="zh-TW" sz="2400" dirty="0"/>
              <a:t>e</a:t>
            </a:r>
            <a:r>
              <a:rPr lang="en-US" altLang="zh-TW" sz="2400" dirty="0" smtClean="0"/>
              <a:t>vent</a:t>
            </a:r>
            <a:r>
              <a:rPr lang="zh-TW" altLang="en-US" sz="2400" dirty="0"/>
              <a:t>即</a:t>
            </a:r>
            <a:r>
              <a:rPr lang="zh-TW" altLang="en-US" sz="2400" dirty="0" smtClean="0"/>
              <a:t>為傳入</a:t>
            </a:r>
            <a:r>
              <a:rPr lang="en-US" altLang="zh-TW" sz="2400" dirty="0" smtClean="0"/>
              <a:t>handler</a:t>
            </a:r>
            <a:r>
              <a:rPr lang="zh-TW" altLang="en-US" sz="2400" dirty="0" smtClean="0"/>
              <a:t>的發生事件，聊天室傳來的訊息也包含在裡面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我們在這個函式裡面做所有要處理的事情</a:t>
            </a:r>
            <a:endParaRPr lang="en-US" altLang="zh-TW" sz="2400" dirty="0" smtClean="0"/>
          </a:p>
          <a:p>
            <a:pPr lvl="1"/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152072" y="3984944"/>
            <a:ext cx="79432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event = {"</a:t>
            </a:r>
            <a:r>
              <a:rPr lang="en-US" altLang="zh-TW" sz="2000" dirty="0" err="1" smtClean="0"/>
              <a:t>reply_token</a:t>
            </a:r>
            <a:r>
              <a:rPr lang="en-US" altLang="zh-TW" sz="2000" dirty="0" smtClean="0"/>
              <a:t>":"</a:t>
            </a:r>
            <a:r>
              <a:rPr lang="zh-TW" altLang="en-US" sz="2000" dirty="0" smtClean="0"/>
              <a:t>就是代表</a:t>
            </a:r>
            <a:r>
              <a:rPr lang="en-US" altLang="zh-TW" sz="2000" dirty="0" err="1" smtClean="0"/>
              <a:t>reply_token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   "</a:t>
            </a:r>
            <a:r>
              <a:rPr lang="en-US" altLang="zh-TW" sz="2000" dirty="0" err="1" smtClean="0"/>
              <a:t>type":"message</a:t>
            </a:r>
            <a:r>
              <a:rPr lang="en-US" altLang="zh-TW" sz="2000" dirty="0" smtClean="0"/>
              <a:t>",</a:t>
            </a:r>
          </a:p>
          <a:p>
            <a:r>
              <a:rPr lang="en-US" altLang="zh-TW" sz="2000" dirty="0" smtClean="0"/>
              <a:t>         "timestamp":"1462629479859", </a:t>
            </a:r>
          </a:p>
          <a:p>
            <a:r>
              <a:rPr lang="en-US" altLang="zh-TW" sz="2000" dirty="0" smtClean="0"/>
              <a:t>         "source":{"</a:t>
            </a:r>
            <a:r>
              <a:rPr lang="en-US" altLang="zh-TW" sz="2000" dirty="0" err="1" smtClean="0"/>
              <a:t>type":"user</a:t>
            </a:r>
            <a:r>
              <a:rPr lang="en-US" altLang="zh-TW" sz="2000" dirty="0" smtClean="0"/>
              <a:t>",</a:t>
            </a:r>
          </a:p>
          <a:p>
            <a:r>
              <a:rPr lang="en-US" altLang="zh-TW" sz="2000" dirty="0" smtClean="0"/>
              <a:t>                   "</a:t>
            </a:r>
            <a:r>
              <a:rPr lang="en-US" altLang="zh-TW" sz="2000" dirty="0" err="1" smtClean="0"/>
              <a:t>user_id</a:t>
            </a:r>
            <a:r>
              <a:rPr lang="en-US" altLang="zh-TW" sz="2000" dirty="0" smtClean="0"/>
              <a:t>":"</a:t>
            </a:r>
            <a:r>
              <a:rPr lang="zh-TW" altLang="en-US" sz="2000" dirty="0" smtClean="0"/>
              <a:t>就是代表</a:t>
            </a:r>
            <a:r>
              <a:rPr lang="en-US" altLang="zh-TW" sz="2000" dirty="0" smtClean="0"/>
              <a:t>user</a:t>
            </a:r>
            <a:r>
              <a:rPr lang="zh-TW" altLang="en-US" sz="2000" dirty="0" smtClean="0"/>
              <a:t>的一串亂碼</a:t>
            </a:r>
            <a:r>
              <a:rPr lang="en-US" altLang="zh-TW" sz="2000" dirty="0" smtClean="0"/>
              <a:t>"}, </a:t>
            </a:r>
          </a:p>
          <a:p>
            <a:r>
              <a:rPr lang="en-US" altLang="zh-TW" sz="2000" dirty="0" smtClean="0"/>
              <a:t>         "message":{"id":"</a:t>
            </a:r>
            <a:r>
              <a:rPr lang="zh-TW" altLang="en-US" sz="2000" dirty="0" smtClean="0"/>
              <a:t>就是代表這次</a:t>
            </a:r>
            <a:r>
              <a:rPr lang="en-US" altLang="zh-TW" sz="2000" dirty="0" smtClean="0"/>
              <a:t>message</a:t>
            </a:r>
            <a:r>
              <a:rPr lang="zh-TW" altLang="en-US" sz="2000" dirty="0" smtClean="0"/>
              <a:t>的一串代碼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              "</a:t>
            </a:r>
            <a:r>
              <a:rPr lang="en-US" altLang="zh-TW" sz="2000" dirty="0" err="1" smtClean="0"/>
              <a:t>type":"text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              "text":"</a:t>
            </a:r>
            <a:r>
              <a:rPr lang="zh-TW" altLang="en-US" sz="2000" dirty="0" smtClean="0"/>
              <a:t>使用者傳來的文字信息內容</a:t>
            </a:r>
            <a:r>
              <a:rPr lang="en-US" altLang="zh-TW" sz="2000" dirty="0" smtClean="0"/>
              <a:t>"}}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21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LINE BOT</a:t>
            </a:r>
            <a:r>
              <a:rPr lang="zh-TW" altLang="en-US" sz="4400" dirty="0" smtClean="0"/>
              <a:t>回傳訊息給聊天室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事情都處理完之後用</a:t>
            </a:r>
            <a:r>
              <a:rPr lang="en-US" altLang="zh-TW" sz="3200" dirty="0" smtClean="0"/>
              <a:t>LINE BOT API</a:t>
            </a:r>
            <a:r>
              <a:rPr lang="zh-TW" altLang="en-US" sz="3200" dirty="0" smtClean="0"/>
              <a:t>傳訊息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line_bot_api.reply_message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reply_token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TextSendMessage</a:t>
            </a:r>
            <a:r>
              <a:rPr lang="en-US" altLang="zh-TW" sz="2800" dirty="0"/>
              <a:t>(text</a:t>
            </a:r>
            <a:r>
              <a:rPr lang="en-US" altLang="zh-TW" sz="2800" dirty="0" smtClean="0"/>
              <a:t>=‘</a:t>
            </a:r>
            <a:r>
              <a:rPr lang="zh-TW" altLang="en-US" sz="2800" dirty="0" smtClean="0"/>
              <a:t>回傳給聊天室的訊息</a:t>
            </a:r>
            <a:r>
              <a:rPr lang="en-US" altLang="zh-TW" sz="2800" dirty="0" smtClean="0"/>
              <a:t>’))</a:t>
            </a:r>
          </a:p>
          <a:p>
            <a:pPr lvl="2"/>
            <a:r>
              <a:rPr lang="en-US" altLang="zh-TW" sz="2400" dirty="0" err="1" smtClean="0"/>
              <a:t>reply_token</a:t>
            </a:r>
            <a:r>
              <a:rPr lang="zh-TW" altLang="en-US" sz="2400" dirty="0" smtClean="0"/>
              <a:t>為</a:t>
            </a:r>
            <a:r>
              <a:rPr lang="en-US" altLang="zh-TW" sz="2400" dirty="0" smtClean="0"/>
              <a:t>event</a:t>
            </a:r>
            <a:r>
              <a:rPr lang="zh-TW" altLang="en-US" sz="2400" dirty="0" smtClean="0"/>
              <a:t>中的</a:t>
            </a:r>
            <a:r>
              <a:rPr lang="en-US" altLang="zh-TW" sz="2400" dirty="0" err="1" smtClean="0"/>
              <a:t>reply_token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要用</a:t>
            </a:r>
            <a:r>
              <a:rPr lang="zh-TW" altLang="en-US" sz="2400" dirty="0" smtClean="0"/>
              <a:t>這個值才能回傳到原本的聊天室，因為有可能很多個使用者在聊天</a:t>
            </a:r>
            <a:endParaRPr lang="en-US" altLang="zh-TW" sz="2400" dirty="0" smtClean="0"/>
          </a:p>
          <a:p>
            <a:pPr lvl="2"/>
            <a:r>
              <a:rPr lang="en-US" altLang="zh-TW" sz="2400" dirty="0" err="1" smtClean="0"/>
              <a:t>TextSendMessage</a:t>
            </a:r>
            <a:r>
              <a:rPr lang="zh-TW" altLang="en-US" sz="2400" dirty="0" smtClean="0"/>
              <a:t>裡面設定要回傳的訊息</a:t>
            </a:r>
            <a:endParaRPr lang="en-US" altLang="zh-TW" sz="24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705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WEBHOOK</a:t>
            </a:r>
            <a:r>
              <a:rPr lang="zh-TW" altLang="en-US" sz="4400" dirty="0" smtClean="0"/>
              <a:t>串接</a:t>
            </a:r>
            <a:r>
              <a:rPr lang="en-US" altLang="zh-TW" sz="4400" dirty="0" smtClean="0"/>
              <a:t>Google Map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使用者在</a:t>
            </a:r>
            <a:r>
              <a:rPr lang="zh-TW" altLang="en-US" dirty="0" smtClean="0"/>
              <a:t>聊天室輸入關鍵字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將文字訊息傳到伺服器</a:t>
            </a:r>
            <a:endParaRPr lang="en-US" altLang="zh-TW" dirty="0" smtClean="0"/>
          </a:p>
          <a:p>
            <a:r>
              <a:rPr lang="zh-TW" altLang="en-US" dirty="0" smtClean="0"/>
              <a:t>定義</a:t>
            </a:r>
            <a:r>
              <a:rPr lang="en-US" altLang="zh-TW" dirty="0" smtClean="0"/>
              <a:t>WEBHOOK handler</a:t>
            </a:r>
            <a:r>
              <a:rPr lang="zh-TW" altLang="en-US" dirty="0" smtClean="0"/>
              <a:t>發生使用者傳訊息事件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載入</a:t>
            </a:r>
            <a:r>
              <a:rPr lang="en-US" altLang="zh-TW" dirty="0" smtClean="0"/>
              <a:t>google map 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用使用者的文字訊息當關鍵字查詢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解析查詢結果，取得需要的資訊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LINE BOT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將結果回傳給使用者顯示在聊天室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36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Cloud Function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3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移植到</a:t>
            </a:r>
            <a:r>
              <a:rPr lang="en-US" altLang="zh-TW" sz="4400" dirty="0" smtClean="0"/>
              <a:t>Google Cloud Function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因為我們沒有伺服器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err="1" smtClean="0"/>
              <a:t>Flask+ngrok</a:t>
            </a:r>
            <a:r>
              <a:rPr lang="zh-TW" altLang="en-US" dirty="0" smtClean="0"/>
              <a:t>來架設虛擬伺服器</a:t>
            </a:r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免費使用而有些限制</a:t>
            </a:r>
            <a:endParaRPr lang="en-US" altLang="zh-TW" dirty="0" smtClean="0"/>
          </a:p>
          <a:p>
            <a:pPr lvl="1"/>
            <a:r>
              <a:rPr lang="zh-TW" altLang="en-US" dirty="0"/>
              <a:t>固定時間會</a:t>
            </a:r>
            <a:r>
              <a:rPr lang="zh-TW" altLang="en-US" dirty="0" smtClean="0"/>
              <a:t>斷線</a:t>
            </a:r>
            <a:endParaRPr lang="en-US" altLang="zh-TW" dirty="0" smtClean="0"/>
          </a:p>
          <a:p>
            <a:r>
              <a:rPr lang="en-US" altLang="zh-TW" dirty="0"/>
              <a:t>Google Cloud Functions </a:t>
            </a:r>
            <a:r>
              <a:rPr lang="zh-TW" altLang="en-US" dirty="0"/>
              <a:t>是 </a:t>
            </a:r>
            <a:r>
              <a:rPr lang="zh-TW" altLang="en-US" dirty="0" smtClean="0"/>
              <a:t>一個</a:t>
            </a:r>
            <a:r>
              <a:rPr lang="zh-TW" altLang="en-US" dirty="0"/>
              <a:t>無伺服器的雲端執行環境，</a:t>
            </a:r>
            <a:r>
              <a:rPr lang="zh-TW" altLang="en-US" dirty="0" smtClean="0"/>
              <a:t>可以</a:t>
            </a:r>
            <a:r>
              <a:rPr lang="zh-TW" altLang="en-US" dirty="0"/>
              <a:t>架設</a:t>
            </a:r>
            <a:r>
              <a:rPr lang="zh-TW" altLang="en-US" dirty="0" smtClean="0"/>
              <a:t>一些</a:t>
            </a:r>
            <a:r>
              <a:rPr lang="zh-TW" altLang="en-US" dirty="0"/>
              <a:t>簡單或單一用途的程式，當監聽的事件被觸發時，就會觸發 </a:t>
            </a:r>
            <a:r>
              <a:rPr lang="en-US" altLang="zh-TW" dirty="0"/>
              <a:t>Cloud Function </a:t>
            </a:r>
            <a:r>
              <a:rPr lang="zh-TW" altLang="en-US" dirty="0"/>
              <a:t>裡所部署的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/>
              <a:t>監聽</a:t>
            </a:r>
            <a:r>
              <a:rPr lang="zh-TW" altLang="en-US" dirty="0" smtClean="0"/>
              <a:t>的事件如</a:t>
            </a:r>
            <a:endParaRPr lang="en-US" altLang="zh-TW" dirty="0"/>
          </a:p>
          <a:p>
            <a:pPr lvl="2"/>
            <a:r>
              <a:rPr lang="en-US" altLang="zh-TW" dirty="0" smtClean="0"/>
              <a:t>LINE BOT</a:t>
            </a:r>
            <a:r>
              <a:rPr lang="zh-TW" altLang="en-US" dirty="0" smtClean="0"/>
              <a:t>做</a:t>
            </a:r>
            <a:r>
              <a:rPr lang="en-US" altLang="zh-TW" dirty="0" smtClean="0"/>
              <a:t>HTTP</a:t>
            </a:r>
            <a:r>
              <a:rPr lang="zh-TW" altLang="en-US" dirty="0"/>
              <a:t>的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有外部的程式做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的</a:t>
            </a:r>
            <a:r>
              <a:rPr lang="en-US" altLang="zh-TW" dirty="0" smtClean="0"/>
              <a:t>GET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6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啟用</a:t>
            </a:r>
            <a:r>
              <a:rPr lang="en-US" altLang="zh-TW" sz="4400" dirty="0" smtClean="0"/>
              <a:t>Google Function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程式庫裡選擇</a:t>
            </a:r>
            <a:r>
              <a:rPr lang="en-US" altLang="zh-TW" dirty="0" smtClean="0"/>
              <a:t>Cloud Build API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70" y="2550710"/>
            <a:ext cx="767822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5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</a:t>
            </a:r>
            <a:r>
              <a:rPr lang="en-US" altLang="zh-TW" sz="4400" dirty="0" smtClean="0"/>
              <a:t>BOT</a:t>
            </a:r>
            <a:r>
              <a:rPr lang="zh-TW" altLang="en-US" sz="4400" dirty="0" smtClean="0"/>
              <a:t> 互動</a:t>
            </a:r>
            <a:r>
              <a:rPr lang="zh-TW" altLang="en-US" sz="4400" dirty="0"/>
              <a:t>機器人</a:t>
            </a:r>
            <a:r>
              <a:rPr lang="zh-TW" altLang="en-US" sz="4400" dirty="0" smtClean="0"/>
              <a:t>應用 實作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Flask</a:t>
            </a:r>
            <a:r>
              <a:rPr lang="zh-TW" altLang="en-US" dirty="0" smtClean="0"/>
              <a:t>和 </a:t>
            </a:r>
            <a:r>
              <a:rPr lang="en-US" altLang="zh-TW" dirty="0" err="1"/>
              <a:t>ngrok</a:t>
            </a:r>
            <a:r>
              <a:rPr lang="en-US" altLang="zh-TW" dirty="0"/>
              <a:t> 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創建一個網路應用程式的伺服器端</a:t>
            </a:r>
            <a:endParaRPr lang="zh-TW" altLang="en-US" dirty="0"/>
          </a:p>
          <a:p>
            <a:pPr lvl="1"/>
            <a:r>
              <a:rPr lang="zh-TW" altLang="en-US" dirty="0" smtClean="0"/>
              <a:t>如果使用 </a:t>
            </a:r>
            <a:r>
              <a:rPr lang="en-US" altLang="zh-TW" dirty="0" err="1"/>
              <a:t>Colab</a:t>
            </a:r>
            <a:r>
              <a:rPr lang="en-US" altLang="zh-TW" dirty="0"/>
              <a:t> </a:t>
            </a:r>
            <a:r>
              <a:rPr lang="zh-TW" altLang="en-US" dirty="0" smtClean="0"/>
              <a:t>須使用</a:t>
            </a:r>
            <a:r>
              <a:rPr lang="en-US" altLang="zh-TW" dirty="0" err="1" smtClean="0"/>
              <a:t>Flask_ngrok</a:t>
            </a:r>
            <a:endParaRPr lang="zh-TW" altLang="en-US" dirty="0"/>
          </a:p>
          <a:p>
            <a:r>
              <a:rPr lang="zh-TW" altLang="en-US" dirty="0"/>
              <a:t>建立 </a:t>
            </a:r>
            <a:r>
              <a:rPr lang="en-US" altLang="zh-TW" dirty="0"/>
              <a:t>LINE </a:t>
            </a:r>
            <a:r>
              <a:rPr lang="en-US" altLang="zh-TW" dirty="0" smtClean="0"/>
              <a:t>Channel</a:t>
            </a:r>
          </a:p>
          <a:p>
            <a:pPr lvl="1"/>
            <a:r>
              <a:rPr lang="zh-TW" altLang="en-US" dirty="0" smtClean="0"/>
              <a:t>申請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的開發者帳號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建立自訂的服務頻道</a:t>
            </a:r>
            <a:endParaRPr lang="en-US" altLang="zh-TW" dirty="0" smtClean="0"/>
          </a:p>
          <a:p>
            <a:r>
              <a:rPr lang="zh-TW" altLang="en-US" dirty="0"/>
              <a:t>撰寫互動機器人應用程式</a:t>
            </a:r>
            <a:endParaRPr lang="en-US" altLang="zh-TW" dirty="0"/>
          </a:p>
          <a:p>
            <a:pPr lvl="1"/>
            <a:r>
              <a:rPr lang="zh-TW" altLang="en-US" dirty="0" smtClean="0"/>
              <a:t>建立</a:t>
            </a:r>
            <a:r>
              <a:rPr lang="zh-TW" altLang="en-US" dirty="0"/>
              <a:t>並串接 </a:t>
            </a:r>
            <a:r>
              <a:rPr lang="en-US" altLang="zh-TW" dirty="0" err="1" smtClean="0"/>
              <a:t>Webhook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73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Google Cloud Function </a:t>
            </a:r>
            <a:r>
              <a:rPr lang="zh-TW" altLang="en-US" sz="4400" dirty="0" smtClean="0"/>
              <a:t>建立函式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/>
              <a:t>cloud function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78" y="3604317"/>
            <a:ext cx="5468113" cy="18004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68" y="2484436"/>
            <a:ext cx="7440063" cy="3524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243" y="3019472"/>
            <a:ext cx="3917884" cy="3152728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4073236" y="3019472"/>
            <a:ext cx="480291" cy="370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6200000">
            <a:off x="7271961" y="4559564"/>
            <a:ext cx="480291" cy="370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Google Cloud Function </a:t>
            </a:r>
            <a:r>
              <a:rPr lang="zh-TW" altLang="en-US" sz="4400" dirty="0"/>
              <a:t>建立函式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選擇函式基本資訊和觸發條件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73" y="2133601"/>
            <a:ext cx="4267280" cy="45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3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撰寫</a:t>
            </a:r>
            <a:r>
              <a:rPr lang="en-US" altLang="zh-TW" sz="4400" dirty="0" smtClean="0"/>
              <a:t>Python</a:t>
            </a:r>
            <a:r>
              <a:rPr lang="zh-TW" altLang="en-US" sz="4400" dirty="0" smtClean="0"/>
              <a:t>處理</a:t>
            </a:r>
            <a:r>
              <a:rPr lang="zh-TW" altLang="en-US" sz="4400" dirty="0"/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Cloud function</a:t>
            </a:r>
            <a:r>
              <a:rPr lang="zh-TW" altLang="en-US" dirty="0" smtClean="0"/>
              <a:t>會給一個內建的</a:t>
            </a:r>
            <a:r>
              <a:rPr lang="en-US" altLang="zh-TW" dirty="0" smtClean="0"/>
              <a:t>template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28" y="2291505"/>
            <a:ext cx="6239746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設定</a:t>
            </a:r>
            <a:r>
              <a:rPr lang="zh-TW" altLang="en-US" sz="4400" dirty="0"/>
              <a:t>需要的模組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編輯 </a:t>
            </a:r>
            <a:r>
              <a:rPr lang="en-US" altLang="zh-TW" dirty="0" smtClean="0"/>
              <a:t>requirements.txt</a:t>
            </a:r>
          </a:p>
          <a:p>
            <a:pPr lvl="1"/>
            <a:r>
              <a:rPr lang="zh-TW" altLang="en-US" dirty="0" smtClean="0"/>
              <a:t>安裝</a:t>
            </a:r>
            <a:r>
              <a:rPr lang="en-US" altLang="zh-TW" dirty="0" smtClean="0"/>
              <a:t>line-bot-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 </a:t>
            </a:r>
            <a:r>
              <a:rPr lang="zh-TW" altLang="en-US" dirty="0"/>
              <a:t>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</a:t>
            </a:r>
            <a:r>
              <a:rPr lang="en-US" altLang="zh-TW" dirty="0" err="1" smtClean="0"/>
              <a:t>googlemap</a:t>
            </a:r>
            <a:r>
              <a:rPr lang="zh-TW" altLang="en-US" dirty="0" smtClean="0"/>
              <a:t>函式庫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04" y="3162424"/>
            <a:ext cx="7546438" cy="25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撰寫</a:t>
            </a:r>
            <a:r>
              <a:rPr lang="en-US" altLang="zh-TW" sz="4400" dirty="0"/>
              <a:t>Python</a:t>
            </a:r>
            <a:r>
              <a:rPr lang="zh-TW" altLang="en-US" sz="4400" dirty="0"/>
              <a:t>處理程式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載入需要的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linebot</a:t>
            </a:r>
            <a:r>
              <a:rPr lang="en-US" altLang="zh-TW" dirty="0"/>
              <a:t> import </a:t>
            </a:r>
            <a:r>
              <a:rPr lang="en-US" altLang="zh-TW" dirty="0" err="1"/>
              <a:t>LineBotApi</a:t>
            </a:r>
            <a:r>
              <a:rPr lang="en-US" altLang="zh-TW" dirty="0"/>
              <a:t>, </a:t>
            </a:r>
            <a:r>
              <a:rPr lang="en-US" altLang="zh-TW" dirty="0" err="1"/>
              <a:t>WebhookHandler</a:t>
            </a:r>
            <a:endParaRPr lang="en-US" altLang="zh-TW" dirty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linebot.models</a:t>
            </a:r>
            <a:r>
              <a:rPr lang="en-US" altLang="zh-TW" dirty="0"/>
              <a:t> import </a:t>
            </a:r>
            <a:r>
              <a:rPr lang="en-US" altLang="zh-TW" dirty="0" err="1"/>
              <a:t>TextSendMessage</a:t>
            </a:r>
            <a:r>
              <a:rPr lang="en-US" altLang="zh-TW" dirty="0"/>
              <a:t>, </a:t>
            </a:r>
            <a:r>
              <a:rPr lang="en-US" altLang="zh-TW" dirty="0" err="1"/>
              <a:t>StickerSendMessage</a:t>
            </a:r>
            <a:r>
              <a:rPr lang="en-US" altLang="zh-TW" dirty="0"/>
              <a:t>, </a:t>
            </a:r>
            <a:r>
              <a:rPr lang="en-US" altLang="zh-TW" dirty="0" err="1"/>
              <a:t>ImageSendMessage</a:t>
            </a:r>
            <a:r>
              <a:rPr lang="en-US" altLang="zh-TW" dirty="0"/>
              <a:t>, </a:t>
            </a:r>
            <a:r>
              <a:rPr lang="en-US" altLang="zh-TW" dirty="0" err="1" smtClean="0"/>
              <a:t>LocationSendMessage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googlemaps</a:t>
            </a:r>
            <a:endParaRPr lang="en-US" altLang="zh-TW" dirty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6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撰寫</a:t>
            </a:r>
            <a:r>
              <a:rPr lang="en-US" altLang="zh-TW" sz="4400" dirty="0"/>
              <a:t>Python</a:t>
            </a:r>
            <a:r>
              <a:rPr lang="zh-TW" altLang="en-US" sz="4400" dirty="0"/>
              <a:t>處理程式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LINEBOT</a:t>
            </a:r>
            <a:r>
              <a:rPr lang="zh-TW" altLang="en-US" dirty="0" smtClean="0"/>
              <a:t>物件並輸入</a:t>
            </a:r>
            <a:r>
              <a:rPr lang="en-US" altLang="zh-TW" dirty="0" smtClean="0"/>
              <a:t>access token</a:t>
            </a:r>
          </a:p>
          <a:p>
            <a:pPr lvl="1"/>
            <a:r>
              <a:rPr lang="en-US" altLang="zh-TW" dirty="0" err="1"/>
              <a:t>access_token</a:t>
            </a:r>
            <a:r>
              <a:rPr lang="en-US" altLang="zh-TW" dirty="0"/>
              <a:t> </a:t>
            </a:r>
            <a:r>
              <a:rPr lang="en-US" altLang="zh-TW" dirty="0" smtClean="0"/>
              <a:t>=‘token’</a:t>
            </a:r>
          </a:p>
          <a:p>
            <a:pPr lvl="1"/>
            <a:r>
              <a:rPr lang="en-US" altLang="zh-TW" dirty="0" err="1" smtClean="0"/>
              <a:t>line_bot_api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LineBotApi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access_token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HTTPS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取得使用者輸入的文字訊息</a:t>
            </a:r>
            <a:endParaRPr lang="en-US" altLang="zh-TW" dirty="0" smtClean="0"/>
          </a:p>
          <a:p>
            <a:pPr lvl="1"/>
            <a:r>
              <a:rPr lang="en-US" altLang="zh-TW" dirty="0"/>
              <a:t>body = </a:t>
            </a:r>
            <a:r>
              <a:rPr lang="en-US" altLang="zh-TW" dirty="0" err="1"/>
              <a:t>request.get_data</a:t>
            </a:r>
            <a:r>
              <a:rPr lang="en-US" altLang="zh-TW" dirty="0"/>
              <a:t>(</a:t>
            </a:r>
            <a:r>
              <a:rPr lang="en-US" altLang="zh-TW" dirty="0" err="1"/>
              <a:t>as_text</a:t>
            </a:r>
            <a:r>
              <a:rPr lang="en-US" altLang="zh-TW" dirty="0"/>
              <a:t>=True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json_data</a:t>
            </a:r>
            <a:r>
              <a:rPr lang="en-US" altLang="zh-TW" dirty="0"/>
              <a:t> = </a:t>
            </a:r>
            <a:r>
              <a:rPr lang="en-US" altLang="zh-TW" dirty="0" err="1"/>
              <a:t>json.loads</a:t>
            </a:r>
            <a:r>
              <a:rPr lang="en-US" altLang="zh-TW" dirty="0"/>
              <a:t>(body)</a:t>
            </a:r>
          </a:p>
          <a:p>
            <a:pPr lvl="1"/>
            <a:r>
              <a:rPr lang="en-US" altLang="zh-TW" dirty="0" err="1" smtClean="0"/>
              <a:t>msg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json_data</a:t>
            </a:r>
            <a:r>
              <a:rPr lang="en-US" altLang="zh-TW" dirty="0"/>
              <a:t>['events'][0]['message']['text']</a:t>
            </a:r>
          </a:p>
          <a:p>
            <a:pPr lvl="1"/>
            <a:r>
              <a:rPr lang="en-US" altLang="zh-TW" dirty="0" err="1" smtClean="0"/>
              <a:t>tk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json_data</a:t>
            </a:r>
            <a:r>
              <a:rPr lang="en-US" altLang="zh-TW" dirty="0"/>
              <a:t>['events'][0]['</a:t>
            </a:r>
            <a:r>
              <a:rPr lang="en-US" altLang="zh-TW" dirty="0" err="1"/>
              <a:t>replyToken</a:t>
            </a:r>
            <a:r>
              <a:rPr lang="en-US" altLang="zh-TW" dirty="0" smtClean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982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撰寫</a:t>
            </a:r>
            <a:r>
              <a:rPr lang="en-US" altLang="zh-TW" sz="4400" dirty="0"/>
              <a:t>Python</a:t>
            </a:r>
            <a:r>
              <a:rPr lang="zh-TW" altLang="en-US" sz="4400" dirty="0"/>
              <a:t>處理程式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將文字訊息當關鍵字用</a:t>
            </a:r>
            <a:r>
              <a:rPr lang="en-US" altLang="zh-TW" dirty="0"/>
              <a:t>google map </a:t>
            </a:r>
            <a:r>
              <a:rPr lang="en-US" altLang="zh-TW" dirty="0" err="1"/>
              <a:t>api</a:t>
            </a:r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en-US" altLang="zh-TW" dirty="0" err="1"/>
              <a:t>gmaps</a:t>
            </a:r>
            <a:r>
              <a:rPr lang="en-US" altLang="zh-TW" dirty="0"/>
              <a:t>=</a:t>
            </a:r>
            <a:r>
              <a:rPr lang="en-US" altLang="zh-TW" dirty="0" err="1"/>
              <a:t>googlemaps.Client</a:t>
            </a:r>
            <a:r>
              <a:rPr lang="en-US" altLang="zh-TW" dirty="0"/>
              <a:t>(key</a:t>
            </a:r>
            <a:r>
              <a:rPr lang="en-US" altLang="zh-TW" dirty="0" smtClean="0"/>
              <a:t>=“google map 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key")</a:t>
            </a:r>
          </a:p>
          <a:p>
            <a:pPr lvl="1"/>
            <a:r>
              <a:rPr lang="en-US" altLang="zh-TW" dirty="0" err="1"/>
              <a:t>geocode_result</a:t>
            </a:r>
            <a:r>
              <a:rPr lang="en-US" altLang="zh-TW" dirty="0"/>
              <a:t> = </a:t>
            </a:r>
            <a:r>
              <a:rPr lang="en-US" altLang="zh-TW" dirty="0" err="1"/>
              <a:t>gmaps.geocode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分析查詢結果並將需要的資訊傳入</a:t>
            </a:r>
            <a:r>
              <a:rPr lang="en-US" altLang="zh-TW" dirty="0"/>
              <a:t>LINE BOT </a:t>
            </a:r>
            <a:r>
              <a:rPr lang="en-US" altLang="zh-TW" dirty="0" smtClean="0"/>
              <a:t>API</a:t>
            </a:r>
          </a:p>
          <a:p>
            <a:pPr lvl="1"/>
            <a:r>
              <a:rPr lang="en-US" altLang="zh-TW" dirty="0" err="1"/>
              <a:t>mes</a:t>
            </a:r>
            <a:r>
              <a:rPr lang="en-US" altLang="zh-TW" dirty="0"/>
              <a:t> = </a:t>
            </a:r>
            <a:r>
              <a:rPr lang="en-US" altLang="zh-TW" dirty="0" err="1"/>
              <a:t>geocode_result</a:t>
            </a:r>
            <a:r>
              <a:rPr lang="en-US" altLang="zh-TW" dirty="0"/>
              <a:t>[0]['</a:t>
            </a:r>
            <a:r>
              <a:rPr lang="en-US" altLang="zh-TW" dirty="0" err="1"/>
              <a:t>place_id</a:t>
            </a:r>
            <a:r>
              <a:rPr lang="en-US" altLang="zh-TW" dirty="0"/>
              <a:t>']</a:t>
            </a:r>
          </a:p>
          <a:p>
            <a:r>
              <a:rPr lang="zh-TW" altLang="en-US" dirty="0"/>
              <a:t>用</a:t>
            </a:r>
            <a:r>
              <a:rPr lang="en-US" altLang="zh-TW" dirty="0"/>
              <a:t>LINE BOT API</a:t>
            </a:r>
            <a:r>
              <a:rPr lang="zh-TW" altLang="en-US" dirty="0"/>
              <a:t>將最後的結果回傳給</a:t>
            </a:r>
            <a:r>
              <a:rPr lang="zh-TW" altLang="en-US" dirty="0" smtClean="0"/>
              <a:t>使用者</a:t>
            </a:r>
            <a:endParaRPr lang="en-US" altLang="zh-TW" dirty="0" smtClean="0"/>
          </a:p>
          <a:p>
            <a:pPr lvl="1"/>
            <a:r>
              <a:rPr lang="en-US" altLang="zh-TW" dirty="0" err="1"/>
              <a:t>line_bot_api.reply_message</a:t>
            </a:r>
            <a:r>
              <a:rPr lang="en-US" altLang="zh-TW" dirty="0"/>
              <a:t>(</a:t>
            </a:r>
            <a:r>
              <a:rPr lang="en-US" altLang="zh-TW" dirty="0" err="1"/>
              <a:t>tk</a:t>
            </a:r>
            <a:r>
              <a:rPr lang="en-US" altLang="zh-TW" dirty="0"/>
              <a:t>, </a:t>
            </a:r>
            <a:r>
              <a:rPr lang="en-US" altLang="zh-TW" dirty="0" err="1"/>
              <a:t>TextSendMessage</a:t>
            </a:r>
            <a:r>
              <a:rPr lang="en-US" altLang="zh-TW" dirty="0"/>
              <a:t>(text=</a:t>
            </a:r>
            <a:r>
              <a:rPr lang="en-US" altLang="zh-TW" dirty="0" err="1"/>
              <a:t>mes</a:t>
            </a:r>
            <a:r>
              <a:rPr lang="en-US" altLang="zh-TW" dirty="0"/>
              <a:t>))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49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8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</a:t>
            </a:r>
            <a:r>
              <a:rPr lang="en-US" altLang="zh-TW" sz="4400" dirty="0" smtClean="0"/>
              <a:t>BOT </a:t>
            </a:r>
            <a:r>
              <a:rPr lang="zh-TW" altLang="en-US" sz="4400" dirty="0" smtClean="0"/>
              <a:t>創建頻道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smtClean="0"/>
              <a:t>LINE developer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pPr lvl="1"/>
            <a:r>
              <a:rPr lang="en-US" altLang="zh-TW" dirty="0"/>
              <a:t>https://developers.line.biz/zh-hant/</a:t>
            </a:r>
            <a:endParaRPr lang="en-US" altLang="zh-TW" dirty="0" smtClean="0"/>
          </a:p>
          <a:p>
            <a:r>
              <a:rPr lang="en-US" altLang="zh-TW" dirty="0" smtClean="0"/>
              <a:t>Create a New Provider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939" y="3060036"/>
            <a:ext cx="6216494" cy="36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4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BOT </a:t>
            </a:r>
            <a:r>
              <a:rPr lang="zh-TW" altLang="en-US" sz="4400" dirty="0"/>
              <a:t>創建頻道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 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59" y="2273998"/>
            <a:ext cx="10367112" cy="417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BOT </a:t>
            </a:r>
            <a:r>
              <a:rPr lang="zh-TW" altLang="en-US" sz="4400" dirty="0"/>
              <a:t>創建頻道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建立時需要輸入頻道的名稱和描述述，以及使用下拉選擇所在的地區與類別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92" y="2494622"/>
            <a:ext cx="6427270" cy="41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BOT </a:t>
            </a:r>
            <a:r>
              <a:rPr lang="zh-TW" altLang="en-US" sz="4400" dirty="0" smtClean="0"/>
              <a:t>頻道管理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Channel </a:t>
            </a:r>
            <a:r>
              <a:rPr lang="zh-TW" altLang="en-US" dirty="0"/>
              <a:t>後，前往「</a:t>
            </a:r>
            <a:r>
              <a:rPr lang="en-US" altLang="zh-TW" dirty="0"/>
              <a:t>LINE </a:t>
            </a:r>
            <a:r>
              <a:rPr lang="zh-TW" altLang="en-US" dirty="0"/>
              <a:t>官方帳號管理頁面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/>
            <a:r>
              <a:rPr lang="zh-TW" altLang="en-US" dirty="0"/>
              <a:t>可察看目前這個</a:t>
            </a:r>
            <a:r>
              <a:rPr lang="zh-TW" altLang="en-US" dirty="0" smtClean="0"/>
              <a:t>帳號的基本訊息</a:t>
            </a:r>
            <a:r>
              <a:rPr lang="zh-TW" altLang="en-US" dirty="0"/>
              <a:t>、</a:t>
            </a:r>
            <a:r>
              <a:rPr lang="zh-TW" altLang="en-US" dirty="0" smtClean="0"/>
              <a:t>權限、回應設定、收費資訊等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40" y="2761774"/>
            <a:ext cx="9002381" cy="34104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2101" y="3297115"/>
            <a:ext cx="1477108" cy="5890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LINE BOT </a:t>
            </a:r>
            <a:r>
              <a:rPr lang="zh-TW" altLang="en-US" sz="4400" dirty="0"/>
              <a:t>頻道管理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聊天室相關</a:t>
            </a:r>
            <a:endParaRPr lang="en-US" altLang="zh-TW" dirty="0" smtClean="0"/>
          </a:p>
          <a:p>
            <a:pPr lvl="1"/>
            <a:r>
              <a:rPr lang="zh-TW" altLang="en-US" dirty="0"/>
              <a:t>加入好友</a:t>
            </a:r>
            <a:r>
              <a:rPr lang="zh-TW" altLang="en-US" dirty="0" smtClean="0"/>
              <a:t>的歡迎訊息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69" y="1506697"/>
            <a:ext cx="6533685" cy="47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930</TotalTime>
  <Words>1503</Words>
  <Application>Microsoft Office PowerPoint</Application>
  <PresentationFormat>寬螢幕</PresentationFormat>
  <Paragraphs>194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Euphemia</vt:lpstr>
      <vt:lpstr>Microsoft JhengHei UI</vt:lpstr>
      <vt:lpstr>Arial</vt:lpstr>
      <vt:lpstr>Wingdings</vt:lpstr>
      <vt:lpstr>數學 16x9</vt:lpstr>
      <vt:lpstr>網路程式設計 網路應用服務</vt:lpstr>
      <vt:lpstr>網路應用</vt:lpstr>
      <vt:lpstr>LINE BOT 互動機器人應用 實作</vt:lpstr>
      <vt:lpstr>建立一個LINE的Channel</vt:lpstr>
      <vt:lpstr>LINE BOT 創建頻道</vt:lpstr>
      <vt:lpstr>LINE BOT 創建頻道</vt:lpstr>
      <vt:lpstr>LINE BOT 創建頻道</vt:lpstr>
      <vt:lpstr>LINE BOT 頻道管理</vt:lpstr>
      <vt:lpstr>LINE BOT 頻道管理</vt:lpstr>
      <vt:lpstr>LINE BOT 頻道管理</vt:lpstr>
      <vt:lpstr>撰寫互動機器人應用程式</vt:lpstr>
      <vt:lpstr>LINE BOT 與 WebHook</vt:lpstr>
      <vt:lpstr>LINE BOT 與 WebHook 的溝通過程</vt:lpstr>
      <vt:lpstr>LINE 串接WEBHOOK</vt:lpstr>
      <vt:lpstr>LINE with WEBHOOK</vt:lpstr>
      <vt:lpstr>Flask建立一個網頁服務</vt:lpstr>
      <vt:lpstr>Flask建立一個網頁服務</vt:lpstr>
      <vt:lpstr>儲存LINE BOT的傳送訊息位置</vt:lpstr>
      <vt:lpstr>使用LINE API和WEBHOOK服務</vt:lpstr>
      <vt:lpstr>LINE BOT 應用的路由設定</vt:lpstr>
      <vt:lpstr>取得LINE BOT傳來的訊息</vt:lpstr>
      <vt:lpstr>取得LINE BOT傳來的訊息</vt:lpstr>
      <vt:lpstr>WEBHOOK Handler設定</vt:lpstr>
      <vt:lpstr>WEBHOOK Handler設定</vt:lpstr>
      <vt:lpstr>LINE BOT回傳訊息給聊天室</vt:lpstr>
      <vt:lpstr>WEBHOOK串接Google Map API</vt:lpstr>
      <vt:lpstr>Google Cloud Function</vt:lpstr>
      <vt:lpstr>移植到Google Cloud Function</vt:lpstr>
      <vt:lpstr>啟用Google Function API</vt:lpstr>
      <vt:lpstr>Google Cloud Function 建立函式</vt:lpstr>
      <vt:lpstr>Google Cloud Function 建立函式</vt:lpstr>
      <vt:lpstr>撰寫Python處理程式</vt:lpstr>
      <vt:lpstr>設定需要的模組</vt:lpstr>
      <vt:lpstr>撰寫Python處理程式</vt:lpstr>
      <vt:lpstr>撰寫Python處理程式</vt:lpstr>
      <vt:lpstr>撰寫Python處理程式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網路應用服務</dc:title>
  <dc:creator>Windows 使用者</dc:creator>
  <cp:lastModifiedBy>Windows 使用者</cp:lastModifiedBy>
  <cp:revision>117</cp:revision>
  <dcterms:created xsi:type="dcterms:W3CDTF">2023-06-03T01:54:57Z</dcterms:created>
  <dcterms:modified xsi:type="dcterms:W3CDTF">2023-06-03T17:25:55Z</dcterms:modified>
</cp:coreProperties>
</file>