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8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74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6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9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1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網路爬蟲 </a:t>
            </a:r>
            <a:r>
              <a:rPr lang="zh-TW" altLang="en-US" dirty="0" smtClean="0"/>
              <a:t>動態</a:t>
            </a:r>
            <a:r>
              <a:rPr lang="zh-TW" altLang="en-US" dirty="0"/>
              <a:t>網頁解析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96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</a:t>
            </a:r>
            <a:r>
              <a:rPr lang="zh-TW" altLang="en-US" sz="4400" dirty="0" smtClean="0"/>
              <a:t>網站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瀏覽器開發人員工具分析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會影響氣象網站內容</a:t>
            </a:r>
            <a:endParaRPr lang="en-US" altLang="zh-TW" dirty="0" smtClean="0"/>
          </a:p>
          <a:p>
            <a:r>
              <a:rPr lang="zh-TW" altLang="en-US" dirty="0" smtClean="0"/>
              <a:t>選擇獲得資源的方式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Selenium</a:t>
            </a:r>
          </a:p>
          <a:p>
            <a:r>
              <a:rPr lang="zh-TW" altLang="en-US" dirty="0"/>
              <a:t>解析網站</a:t>
            </a:r>
            <a:r>
              <a:rPr lang="zh-TW" altLang="en-US" dirty="0" smtClean="0"/>
              <a:t>的語法</a:t>
            </a:r>
            <a:endParaRPr lang="en-US" altLang="zh-TW" dirty="0" smtClean="0"/>
          </a:p>
          <a:p>
            <a:pPr lvl="1"/>
            <a:r>
              <a:rPr lang="en-US" altLang="zh-TW" dirty="0" err="1"/>
              <a:t>Beautifulsoap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2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Chrome</a:t>
            </a:r>
            <a:r>
              <a:rPr lang="zh-TW" altLang="en-US" sz="4400" dirty="0"/>
              <a:t>瀏覽器開發人員工具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可以檢視每一個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76" y="2271781"/>
            <a:ext cx="3962953" cy="42487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97" y="2419863"/>
            <a:ext cx="526806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0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取得選取元素的網頁定位資料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在該選取元速點選右鍵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複製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57" y="2118945"/>
            <a:ext cx="3295792" cy="46123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30838" y="3725575"/>
            <a:ext cx="4143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body &gt; div.wrapper &gt; main &gt; div &gt; div:nth-child(1) &gt; div.d-xl-none.d-block &gt; div.banner_wrap &gt; ul &gt; li:nth-child(1) &gt; span.tem &gt; </a:t>
            </a:r>
            <a:r>
              <a:rPr lang="zh-TW" altLang="en-US" dirty="0">
                <a:solidFill>
                  <a:srgbClr val="C00000"/>
                </a:solidFill>
              </a:rPr>
              <a:t>span.tem-C.is-active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330838" y="333230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複製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selector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32143" y="2778304"/>
            <a:ext cx="493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&lt;span class="tem-C is-active"&gt;24 - 25&lt;/span&gt;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1888" y="2408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複製</a:t>
            </a:r>
            <a:r>
              <a:rPr lang="zh-TW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4959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爬蟲</a:t>
            </a:r>
            <a:r>
              <a:rPr lang="en-US" altLang="zh-TW" sz="4400" dirty="0"/>
              <a:t>with JavaScript</a:t>
            </a:r>
            <a:r>
              <a:rPr lang="zh-TW" altLang="en-US" sz="4400" dirty="0"/>
              <a:t>實務</a:t>
            </a:r>
            <a:r>
              <a:rPr lang="en-US" altLang="zh-TW" sz="4400" dirty="0" smtClean="0"/>
              <a:t>#</a:t>
            </a:r>
            <a:r>
              <a:rPr lang="en-US" altLang="zh-TW" sz="4400" dirty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爬</a:t>
            </a:r>
            <a:r>
              <a:rPr lang="zh-TW" altLang="en-US" dirty="0" smtClean="0"/>
              <a:t>取</a:t>
            </a:r>
            <a:r>
              <a:rPr lang="en-US" altLang="zh-TW" dirty="0" err="1" smtClean="0"/>
              <a:t>momo</a:t>
            </a:r>
            <a:r>
              <a:rPr lang="zh-TW" altLang="en-US" dirty="0" smtClean="0"/>
              <a:t>購物網</a:t>
            </a:r>
            <a:r>
              <a:rPr lang="en-US" altLang="zh-TW" dirty="0" smtClean="0"/>
              <a:t>NBA</a:t>
            </a:r>
            <a:r>
              <a:rPr lang="zh-TW" altLang="en-US" dirty="0" smtClean="0"/>
              <a:t>球衣的商品資料</a:t>
            </a:r>
            <a:endParaRPr lang="en-US" altLang="zh-TW" dirty="0" smtClean="0"/>
          </a:p>
          <a:p>
            <a:pPr lvl="1"/>
            <a:r>
              <a:rPr lang="en-US" altLang="zh-TW" dirty="0"/>
              <a:t>https://www.momoshop.com.tw/search/searchShop.jsp?keyword=nike </a:t>
            </a:r>
            <a:r>
              <a:rPr lang="en-US" altLang="zh-TW" dirty="0" err="1"/>
              <a:t>NBA&amp;searchType</a:t>
            </a:r>
            <a:r>
              <a:rPr lang="en-US" altLang="zh-TW" dirty="0"/>
              <a:t>=1&amp;curPage=1&amp;_</a:t>
            </a:r>
            <a:r>
              <a:rPr lang="en-US" altLang="zh-TW" dirty="0" smtClean="0"/>
              <a:t>isFuzzy=0&amp;showType=</a:t>
            </a:r>
            <a:r>
              <a:rPr lang="en-US" altLang="zh-TW" dirty="0" err="1" smtClean="0"/>
              <a:t>chessboardType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890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爬取網站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chrome</a:t>
            </a:r>
            <a:r>
              <a:rPr lang="zh-TW" altLang="en-US" dirty="0"/>
              <a:t>瀏覽器開發人員工具分析</a:t>
            </a:r>
            <a:r>
              <a:rPr lang="en-US" altLang="zh-TW" dirty="0"/>
              <a:t>html</a:t>
            </a:r>
          </a:p>
          <a:p>
            <a:r>
              <a:rPr lang="en-US" altLang="zh-TW" dirty="0"/>
              <a:t>JavaScript</a:t>
            </a:r>
            <a:r>
              <a:rPr lang="zh-TW" altLang="en-US" dirty="0"/>
              <a:t>會</a:t>
            </a:r>
            <a:r>
              <a:rPr lang="zh-TW" altLang="en-US" dirty="0" smtClean="0"/>
              <a:t>影響</a:t>
            </a:r>
            <a:r>
              <a:rPr lang="en-US" altLang="zh-TW" dirty="0" err="1" smtClean="0"/>
              <a:t>momo</a:t>
            </a:r>
            <a:r>
              <a:rPr lang="zh-TW" altLang="en-US" dirty="0" smtClean="0"/>
              <a:t>購物網站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zh-TW" altLang="en-US" dirty="0"/>
              <a:t>選擇獲得資源的方式</a:t>
            </a:r>
            <a:endParaRPr lang="en-US" altLang="zh-TW" dirty="0"/>
          </a:p>
          <a:p>
            <a:pPr lvl="1"/>
            <a:r>
              <a:rPr lang="en-US" altLang="zh-TW" dirty="0"/>
              <a:t>Selenium</a:t>
            </a:r>
          </a:p>
          <a:p>
            <a:r>
              <a:rPr lang="zh-TW" altLang="en-US" dirty="0"/>
              <a:t>解析網站的語法</a:t>
            </a:r>
            <a:endParaRPr lang="en-US" altLang="zh-TW" dirty="0"/>
          </a:p>
          <a:p>
            <a:pPr lvl="1"/>
            <a:r>
              <a:rPr lang="en-US" altLang="zh-TW" dirty="0" err="1" smtClean="0"/>
              <a:t>Beautifulsoap</a:t>
            </a:r>
            <a:endParaRPr lang="en-US" altLang="zh-TW" dirty="0" smtClean="0"/>
          </a:p>
          <a:p>
            <a:r>
              <a:rPr lang="zh-TW" altLang="en-US" dirty="0"/>
              <a:t>與網頁</a:t>
            </a:r>
            <a:r>
              <a:rPr lang="zh-TW" altLang="en-US" dirty="0" smtClean="0"/>
              <a:t>互動來獲取更多資料</a:t>
            </a:r>
            <a:endParaRPr lang="en-US" altLang="zh-TW" dirty="0" smtClean="0"/>
          </a:p>
          <a:p>
            <a:pPr lvl="1"/>
            <a:r>
              <a:rPr lang="en-US" altLang="zh-TW" dirty="0"/>
              <a:t>Selenium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651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取得想要爬取元素</a:t>
            </a:r>
            <a:r>
              <a:rPr lang="zh-TW" altLang="en-US" sz="4400" dirty="0"/>
              <a:t>的網頁定位資料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8109" y="1600200"/>
            <a:ext cx="6881091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商品名稱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複製元素的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selector</a:t>
            </a:r>
          </a:p>
          <a:p>
            <a:pPr lvl="1"/>
            <a:r>
              <a:rPr lang="en-US" altLang="zh-TW" dirty="0" smtClean="0"/>
              <a:t>#</a:t>
            </a:r>
            <a:r>
              <a:rPr lang="en-US" altLang="zh-TW" dirty="0" err="1"/>
              <a:t>BodyBase</a:t>
            </a:r>
            <a:r>
              <a:rPr lang="en-US" altLang="zh-TW" dirty="0"/>
              <a:t> &gt; div.bt_2_layout.searchbox.searchListArea &gt; </a:t>
            </a:r>
            <a:r>
              <a:rPr lang="en-US" altLang="zh-TW" dirty="0" err="1"/>
              <a:t>div.searchPrdListArea.bookList</a:t>
            </a:r>
            <a:r>
              <a:rPr lang="en-US" altLang="zh-TW" dirty="0"/>
              <a:t> &gt; </a:t>
            </a:r>
            <a:r>
              <a:rPr lang="en-US" altLang="zh-TW" dirty="0" err="1">
                <a:solidFill>
                  <a:srgbClr val="C00000"/>
                </a:solidFill>
              </a:rPr>
              <a:t>div.listArea</a:t>
            </a:r>
            <a:r>
              <a:rPr lang="en-US" altLang="zh-TW" dirty="0">
                <a:solidFill>
                  <a:srgbClr val="C00000"/>
                </a:solidFill>
              </a:rPr>
              <a:t> &gt; </a:t>
            </a:r>
            <a:r>
              <a:rPr lang="en-US" altLang="zh-TW" dirty="0" err="1">
                <a:solidFill>
                  <a:srgbClr val="C00000"/>
                </a:solidFill>
              </a:rPr>
              <a:t>ul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&gt;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li:nth-child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(1)</a:t>
            </a:r>
            <a:r>
              <a:rPr lang="en-US" altLang="zh-TW" dirty="0"/>
              <a:t> &gt; a &gt; </a:t>
            </a:r>
            <a:r>
              <a:rPr lang="en-US" altLang="zh-TW" dirty="0" err="1"/>
              <a:t>div.prdInfoWrap</a:t>
            </a:r>
            <a:r>
              <a:rPr lang="en-US" altLang="zh-TW" dirty="0"/>
              <a:t> &gt; </a:t>
            </a:r>
            <a:r>
              <a:rPr lang="en-US" altLang="zh-TW" dirty="0" err="1"/>
              <a:t>div.prdNameTitle</a:t>
            </a:r>
            <a:r>
              <a:rPr lang="en-US" altLang="zh-TW" dirty="0"/>
              <a:t> &gt;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h3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37" y="1600200"/>
            <a:ext cx="1991003" cy="29626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0437" y="3508131"/>
            <a:ext cx="1889386" cy="4747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取得</a:t>
            </a:r>
            <a:r>
              <a:rPr lang="zh-TW" altLang="en-US" sz="4400" dirty="0" smtClean="0"/>
              <a:t>想要</a:t>
            </a:r>
            <a:r>
              <a:rPr lang="zh-TW" altLang="en-US" sz="4400" dirty="0"/>
              <a:t>爬取元素的網頁定位資料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01673" y="1600200"/>
            <a:ext cx="6077528" cy="4572000"/>
          </a:xfrm>
        </p:spPr>
        <p:txBody>
          <a:bodyPr/>
          <a:lstStyle/>
          <a:p>
            <a:r>
              <a:rPr lang="zh-TW" altLang="en-US" dirty="0"/>
              <a:t>商品</a:t>
            </a:r>
            <a:r>
              <a:rPr lang="zh-TW" altLang="en-US" dirty="0" smtClean="0"/>
              <a:t>價錢</a:t>
            </a:r>
            <a:endParaRPr lang="en-US" altLang="zh-TW" dirty="0" smtClean="0"/>
          </a:p>
          <a:p>
            <a:pPr lvl="1"/>
            <a:r>
              <a:rPr lang="zh-TW" altLang="en-US" dirty="0"/>
              <a:t>複製元素的</a:t>
            </a:r>
            <a:r>
              <a:rPr lang="en-US" altLang="zh-TW" dirty="0" err="1"/>
              <a:t>css</a:t>
            </a:r>
            <a:r>
              <a:rPr lang="en-US" altLang="zh-TW" dirty="0"/>
              <a:t> </a:t>
            </a:r>
            <a:r>
              <a:rPr lang="en-US" altLang="zh-TW" dirty="0" smtClean="0"/>
              <a:t>selector</a:t>
            </a:r>
          </a:p>
          <a:p>
            <a:pPr lvl="1"/>
            <a:r>
              <a:rPr lang="en-US" altLang="zh-TW" dirty="0" smtClean="0"/>
              <a:t>#</a:t>
            </a:r>
            <a:r>
              <a:rPr lang="en-US" altLang="zh-TW" dirty="0" err="1"/>
              <a:t>BodyBase</a:t>
            </a:r>
            <a:r>
              <a:rPr lang="en-US" altLang="zh-TW" dirty="0"/>
              <a:t> &gt; div.bt_2_layout.searchbox.searchListArea.selectedtop &gt; </a:t>
            </a:r>
            <a:r>
              <a:rPr lang="en-US" altLang="zh-TW" dirty="0" err="1"/>
              <a:t>div.searchPrdListArea.bookList</a:t>
            </a:r>
            <a:r>
              <a:rPr lang="en-US" altLang="zh-TW" dirty="0"/>
              <a:t> &gt; </a:t>
            </a:r>
            <a:r>
              <a:rPr lang="en-US" altLang="zh-TW" dirty="0" err="1">
                <a:solidFill>
                  <a:srgbClr val="C00000"/>
                </a:solidFill>
              </a:rPr>
              <a:t>div.listArea</a:t>
            </a:r>
            <a:r>
              <a:rPr lang="en-US" altLang="zh-TW" dirty="0">
                <a:solidFill>
                  <a:srgbClr val="C00000"/>
                </a:solidFill>
              </a:rPr>
              <a:t> &gt; </a:t>
            </a:r>
            <a:r>
              <a:rPr lang="en-US" altLang="zh-TW" dirty="0" err="1">
                <a:solidFill>
                  <a:srgbClr val="C00000"/>
                </a:solidFill>
              </a:rPr>
              <a:t>ul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&gt;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li:nth-child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(1) </a:t>
            </a:r>
            <a:r>
              <a:rPr lang="en-US" altLang="zh-TW" dirty="0"/>
              <a:t>&gt; a &gt; </a:t>
            </a:r>
            <a:r>
              <a:rPr lang="en-US" altLang="zh-TW" dirty="0" err="1"/>
              <a:t>div.prdInfoWrap</a:t>
            </a:r>
            <a:r>
              <a:rPr lang="en-US" altLang="zh-TW" dirty="0"/>
              <a:t> &gt; </a:t>
            </a:r>
            <a:r>
              <a:rPr lang="en-US" altLang="zh-TW" dirty="0" err="1"/>
              <a:t>p.money</a:t>
            </a:r>
            <a:r>
              <a:rPr lang="en-US" altLang="zh-TW" dirty="0"/>
              <a:t> &gt; </a:t>
            </a:r>
            <a:r>
              <a:rPr lang="en-US" altLang="zh-TW" dirty="0" err="1">
                <a:solidFill>
                  <a:srgbClr val="00B0F0"/>
                </a:solidFill>
              </a:rPr>
              <a:t>span.price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37" y="1600200"/>
            <a:ext cx="1991003" cy="29626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7418" y="3988422"/>
            <a:ext cx="868218" cy="4747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5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取得下一頁的資料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8618" y="1600200"/>
            <a:ext cx="6040583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找到下一頁按鈕的元素定位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複製元素的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selector</a:t>
            </a:r>
          </a:p>
          <a:p>
            <a:pPr lvl="1"/>
            <a:r>
              <a:rPr lang="en-US" altLang="zh-TW" dirty="0" smtClean="0"/>
              <a:t>#</a:t>
            </a:r>
            <a:r>
              <a:rPr lang="en-US" altLang="zh-TW" dirty="0" err="1"/>
              <a:t>BodyBase</a:t>
            </a:r>
            <a:r>
              <a:rPr lang="en-US" altLang="zh-TW" dirty="0"/>
              <a:t> &gt; div.bt_2_layout.searchbox.searchListArea.selectedtop &gt; </a:t>
            </a:r>
            <a:r>
              <a:rPr lang="en-US" altLang="zh-TW" dirty="0" err="1">
                <a:solidFill>
                  <a:srgbClr val="C00000"/>
                </a:solidFill>
              </a:rPr>
              <a:t>div:nth-child</a:t>
            </a:r>
            <a:r>
              <a:rPr lang="en-US" altLang="zh-TW" dirty="0">
                <a:solidFill>
                  <a:srgbClr val="C00000"/>
                </a:solidFill>
              </a:rPr>
              <a:t>(6) &gt; dl &gt; </a:t>
            </a:r>
            <a:r>
              <a:rPr lang="en-US" altLang="zh-TW" dirty="0" err="1">
                <a:solidFill>
                  <a:srgbClr val="C00000"/>
                </a:solidFill>
              </a:rPr>
              <a:t>dd</a:t>
            </a:r>
            <a:r>
              <a:rPr lang="en-US" altLang="zh-TW" dirty="0">
                <a:solidFill>
                  <a:srgbClr val="C00000"/>
                </a:solidFill>
              </a:rPr>
              <a:t> &gt; </a:t>
            </a:r>
            <a:r>
              <a:rPr lang="en-US" altLang="zh-TW" dirty="0" smtClean="0">
                <a:solidFill>
                  <a:srgbClr val="C00000"/>
                </a:solidFill>
              </a:rPr>
              <a:t>a</a:t>
            </a:r>
          </a:p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.click()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操作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39" y="1817647"/>
            <a:ext cx="224821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爬取</a:t>
            </a:r>
            <a:r>
              <a:rPr lang="en-US" altLang="zh-TW" dirty="0" err="1" smtClean="0"/>
              <a:t>momo</a:t>
            </a:r>
            <a:r>
              <a:rPr lang="zh-TW" altLang="en-US" dirty="0" smtClean="0"/>
              <a:t>網站其他任何類別的物品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商品名稱</a:t>
            </a:r>
            <a:endParaRPr lang="en-US" altLang="zh-TW" dirty="0" smtClean="0"/>
          </a:p>
          <a:p>
            <a:pPr lvl="1"/>
            <a:r>
              <a:rPr lang="zh-TW" altLang="en-US" smtClean="0"/>
              <a:t>商品價格</a:t>
            </a:r>
            <a:endParaRPr lang="en-US" altLang="zh-TW" dirty="0" smtClean="0"/>
          </a:p>
          <a:p>
            <a:r>
              <a:rPr lang="zh-TW" altLang="en-US" dirty="0" smtClean="0"/>
              <a:t>存成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d: </a:t>
            </a:r>
            <a:r>
              <a:rPr lang="zh-TW" altLang="en-US" dirty="0" smtClean="0"/>
              <a:t>流水編號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itle: </a:t>
            </a:r>
            <a:r>
              <a:rPr lang="zh-TW" altLang="en-US" dirty="0" smtClean="0"/>
              <a:t>商品名稱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rice: </a:t>
            </a:r>
            <a:r>
              <a:rPr lang="zh-TW" altLang="en-US" dirty="0" smtClean="0"/>
              <a:t>商品價格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8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JavaScript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是一種腳本，也能稱它為程式語言，可以讓你在網頁中實現出複雜的功能。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r>
              <a:rPr lang="zh-TW" altLang="en-US" dirty="0"/>
              <a:t>常用來完成以下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pPr lvl="1"/>
            <a:r>
              <a:rPr lang="zh-TW" altLang="en-US" dirty="0"/>
              <a:t>嵌入動態文字於</a:t>
            </a:r>
            <a:r>
              <a:rPr lang="en-US" altLang="zh-TW" dirty="0"/>
              <a:t>HTML</a:t>
            </a:r>
            <a:r>
              <a:rPr lang="zh-TW" altLang="en-US" dirty="0"/>
              <a:t>頁</a:t>
            </a:r>
            <a:r>
              <a:rPr lang="zh-TW" altLang="en-US" dirty="0" smtClean="0"/>
              <a:t>面</a:t>
            </a:r>
            <a:endParaRPr lang="zh-TW" altLang="en-US" dirty="0"/>
          </a:p>
          <a:p>
            <a:pPr lvl="1"/>
            <a:r>
              <a:rPr lang="zh-TW" altLang="en-US" dirty="0"/>
              <a:t>對瀏覽器事件作出</a:t>
            </a:r>
            <a:r>
              <a:rPr lang="zh-TW" altLang="en-US" dirty="0" smtClean="0"/>
              <a:t>回應</a:t>
            </a:r>
            <a:endParaRPr lang="zh-TW" altLang="en-US" dirty="0"/>
          </a:p>
          <a:p>
            <a:pPr lvl="1"/>
            <a:r>
              <a:rPr lang="zh-TW" altLang="en-US" dirty="0"/>
              <a:t>讀寫</a:t>
            </a:r>
            <a:r>
              <a:rPr lang="en-US" altLang="zh-TW" dirty="0"/>
              <a:t>HTML</a:t>
            </a:r>
            <a:r>
              <a:rPr lang="zh-TW" altLang="en-US" dirty="0" smtClean="0"/>
              <a:t>元素</a:t>
            </a:r>
            <a:endParaRPr lang="zh-TW" altLang="en-US" dirty="0"/>
          </a:p>
          <a:p>
            <a:pPr lvl="1"/>
            <a:r>
              <a:rPr lang="zh-TW" altLang="en-US" dirty="0"/>
              <a:t>在資料被提交到伺服器之前驗證</a:t>
            </a:r>
            <a:r>
              <a:rPr lang="zh-TW" altLang="en-US" dirty="0" smtClean="0"/>
              <a:t>資料</a:t>
            </a:r>
            <a:endParaRPr lang="zh-TW" altLang="en-US" dirty="0"/>
          </a:p>
          <a:p>
            <a:pPr lvl="1"/>
            <a:r>
              <a:rPr lang="zh-TW" altLang="en-US" dirty="0"/>
              <a:t>檢測訪客的瀏覽器</a:t>
            </a:r>
            <a:r>
              <a:rPr lang="zh-TW" altLang="en-US" dirty="0" smtClean="0"/>
              <a:t>資訊</a:t>
            </a:r>
            <a:endParaRPr lang="zh-TW" altLang="en-US" dirty="0"/>
          </a:p>
          <a:p>
            <a:pPr lvl="1"/>
            <a:r>
              <a:rPr lang="zh-TW" altLang="en-US" dirty="0"/>
              <a:t>控制</a:t>
            </a:r>
            <a:r>
              <a:rPr lang="en-US" altLang="zh-TW" dirty="0"/>
              <a:t>Cookie</a:t>
            </a:r>
            <a:r>
              <a:rPr lang="zh-TW" altLang="en-US" dirty="0"/>
              <a:t>，包括建立和修改</a:t>
            </a:r>
            <a:r>
              <a:rPr lang="zh-TW" altLang="en-US" dirty="0" smtClean="0"/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6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Quick JavaScript Switcher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Chrome</a:t>
            </a:r>
            <a:r>
              <a:rPr lang="zh-TW" altLang="en-US" dirty="0" smtClean="0"/>
              <a:t>瀏覽器的擴充應用程式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13" y="2092569"/>
            <a:ext cx="10152671" cy="46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Quick JavaScript Switcher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測試網址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://fchart.github.io/books.html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84" y="2715993"/>
            <a:ext cx="3805969" cy="16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Chrome</a:t>
            </a:r>
            <a:r>
              <a:rPr lang="zh-TW" altLang="en-US" sz="4400" dirty="0" smtClean="0"/>
              <a:t>瀏覽器開發人員工具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在瀏覽器的網頁頁面</a:t>
            </a:r>
            <a:r>
              <a:rPr lang="zh-TW" altLang="en-US" dirty="0" smtClean="0"/>
              <a:t>上點右鍵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檢查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6" y="2282059"/>
            <a:ext cx="5229955" cy="39820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2" y="2095358"/>
            <a:ext cx="4464098" cy="43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8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Chrome</a:t>
            </a:r>
            <a:r>
              <a:rPr lang="zh-TW" altLang="en-US" sz="4400" dirty="0"/>
              <a:t>瀏覽器開發人員工具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可以檢視每一個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00" y="2243235"/>
            <a:ext cx="5220429" cy="38486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38" y="3035811"/>
            <a:ext cx="314368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取得選取元素的網頁定位資料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在該選取元速點選右鍵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複製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94" y="2083004"/>
            <a:ext cx="4151832" cy="47749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00124" y="3077280"/>
            <a:ext cx="418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&lt;li id="1"&gt;W102:PHP</a:t>
            </a:r>
            <a:r>
              <a:rPr lang="zh-TW" altLang="en-US"/>
              <a:t>網頁程式設計</a:t>
            </a:r>
            <a:r>
              <a:rPr lang="en-US" altLang="zh-TW"/>
              <a:t>&lt;/li&gt;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00124" y="2707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複製</a:t>
            </a:r>
            <a:r>
              <a:rPr lang="zh-TW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19781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爬取網站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分析該網站的</a:t>
            </a:r>
            <a:r>
              <a:rPr lang="en-US" altLang="zh-TW" dirty="0" smtClean="0"/>
              <a:t>HTML</a:t>
            </a:r>
          </a:p>
          <a:p>
            <a:r>
              <a:rPr lang="zh-TW" altLang="en-US" dirty="0" smtClean="0"/>
              <a:t>判斷</a:t>
            </a:r>
            <a:r>
              <a:rPr lang="en-US" altLang="zh-TW" dirty="0" err="1" smtClean="0"/>
              <a:t>JavaSrcipt</a:t>
            </a:r>
            <a:r>
              <a:rPr lang="zh-TW" altLang="en-US" dirty="0" smtClean="0"/>
              <a:t>是否影響目標網頁內容</a:t>
            </a:r>
            <a:endParaRPr lang="en-US" altLang="zh-TW" dirty="0"/>
          </a:p>
          <a:p>
            <a:r>
              <a:rPr lang="zh-TW" altLang="en-US" dirty="0"/>
              <a:t>選擇取得資源的方式</a:t>
            </a:r>
            <a:endParaRPr lang="en-US" altLang="zh-TW" dirty="0"/>
          </a:p>
          <a:p>
            <a:pPr lvl="1"/>
            <a:r>
              <a:rPr lang="en-US" altLang="zh-TW" dirty="0"/>
              <a:t>Request</a:t>
            </a:r>
          </a:p>
          <a:p>
            <a:pPr lvl="1"/>
            <a:r>
              <a:rPr lang="en-US" altLang="zh-TW" dirty="0"/>
              <a:t>Selenium</a:t>
            </a:r>
          </a:p>
          <a:p>
            <a:r>
              <a:rPr lang="zh-TW" altLang="en-US" dirty="0"/>
              <a:t>撰寫爬蟲和網頁分析語法</a:t>
            </a:r>
            <a:endParaRPr lang="en-US" altLang="zh-TW" dirty="0"/>
          </a:p>
          <a:p>
            <a:pPr lvl="1"/>
            <a:r>
              <a:rPr lang="en-US" altLang="zh-TW" dirty="0" err="1"/>
              <a:t>Beautifulsoap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Selenium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18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爬蟲</a:t>
            </a:r>
            <a:r>
              <a:rPr lang="en-US" altLang="zh-TW" sz="4400" dirty="0" smtClean="0"/>
              <a:t>with JavaScript</a:t>
            </a:r>
            <a:r>
              <a:rPr lang="zh-TW" altLang="en-US" sz="4400" dirty="0" smtClean="0"/>
              <a:t>實務</a:t>
            </a:r>
            <a:r>
              <a:rPr lang="en-US" altLang="zh-TW" sz="4400" dirty="0" smtClean="0"/>
              <a:t>#1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爬取氣象局天氣資訊</a:t>
            </a:r>
            <a:endParaRPr lang="en-US" altLang="zh-TW" dirty="0" smtClean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www.cwb.gov.tw/V8/C/W/County/County.html?CID=65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76" y="2408561"/>
            <a:ext cx="6522963" cy="44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414</TotalTime>
  <Words>553</Words>
  <Application>Microsoft Office PowerPoint</Application>
  <PresentationFormat>寬螢幕</PresentationFormat>
  <Paragraphs>84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Euphemia</vt:lpstr>
      <vt:lpstr>Microsoft JhengHei UI</vt:lpstr>
      <vt:lpstr>Arial</vt:lpstr>
      <vt:lpstr>數學 16x9</vt:lpstr>
      <vt:lpstr>網路程式設計 網路爬蟲 動態網頁解析</vt:lpstr>
      <vt:lpstr>JavaScript</vt:lpstr>
      <vt:lpstr>Quick JavaScript Switcher</vt:lpstr>
      <vt:lpstr>Quick JavaScript Switcher</vt:lpstr>
      <vt:lpstr>Chrome瀏覽器開發人員工具</vt:lpstr>
      <vt:lpstr>Chrome瀏覽器開發人員工具</vt:lpstr>
      <vt:lpstr>取得選取元素的網頁定位資料</vt:lpstr>
      <vt:lpstr>爬取網站</vt:lpstr>
      <vt:lpstr>爬蟲with JavaScript實務#1</vt:lpstr>
      <vt:lpstr>爬取網站</vt:lpstr>
      <vt:lpstr>Chrome瀏覽器開發人員工具</vt:lpstr>
      <vt:lpstr>取得選取元素的網頁定位資料</vt:lpstr>
      <vt:lpstr>爬蟲with JavaScript實務#2</vt:lpstr>
      <vt:lpstr>爬取網站</vt:lpstr>
      <vt:lpstr>取得想要爬取元素的網頁定位資料</vt:lpstr>
      <vt:lpstr>取得想要爬取元素的網頁定位資料</vt:lpstr>
      <vt:lpstr>取得下一頁的資料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41</cp:revision>
  <dcterms:created xsi:type="dcterms:W3CDTF">2023-04-17T03:57:40Z</dcterms:created>
  <dcterms:modified xsi:type="dcterms:W3CDTF">2023-04-23T11:59:00Z</dcterms:modified>
</cp:coreProperties>
</file>