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F859F4-E775-400C-AA99-2AB56BF303A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8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程式設計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400" dirty="0"/>
              <a:t>期末專題報告注意事項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0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13781-75A1-8F1F-DFE0-BB6B9A83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期末專題報告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37BB0-B02C-C642-C268-3110A1FA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實作</a:t>
            </a:r>
            <a:r>
              <a:rPr lang="zh-TW" altLang="en-US" dirty="0" smtClean="0"/>
              <a:t>一個</a:t>
            </a:r>
            <a:r>
              <a:rPr lang="zh-TW" altLang="en-US" dirty="0" smtClean="0"/>
              <a:t>網站或系統，主題不限</a:t>
            </a:r>
            <a:endParaRPr lang="en-US" altLang="zh-TW" dirty="0"/>
          </a:p>
          <a:p>
            <a:r>
              <a:rPr lang="zh-TW" altLang="en-US" dirty="0"/>
              <a:t>期末專題分組方式</a:t>
            </a:r>
            <a:endParaRPr lang="en-US" altLang="zh-TW" dirty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/>
              <a:t>5</a:t>
            </a:r>
            <a:r>
              <a:rPr lang="zh-TW" altLang="en-US" dirty="0" smtClean="0"/>
              <a:t>人為</a:t>
            </a:r>
            <a:r>
              <a:rPr lang="zh-TW" altLang="en-US" dirty="0"/>
              <a:t>上限</a:t>
            </a:r>
            <a:endParaRPr lang="en-US" altLang="zh-TW" dirty="0"/>
          </a:p>
          <a:p>
            <a:pPr lvl="1"/>
            <a:r>
              <a:rPr lang="zh-TW" altLang="en-US" dirty="0"/>
              <a:t>無下限人數</a:t>
            </a:r>
            <a:r>
              <a:rPr lang="en-US" altLang="zh-TW" dirty="0"/>
              <a:t>, </a:t>
            </a:r>
            <a:r>
              <a:rPr lang="zh-TW" altLang="en-US" dirty="0"/>
              <a:t>可以</a:t>
            </a:r>
            <a:r>
              <a:rPr lang="en-US" altLang="zh-TW" dirty="0"/>
              <a:t>1</a:t>
            </a:r>
            <a:r>
              <a:rPr lang="zh-TW" altLang="en-US" dirty="0"/>
              <a:t>人為一組</a:t>
            </a:r>
            <a:endParaRPr lang="en-US" altLang="zh-TW" dirty="0"/>
          </a:p>
          <a:p>
            <a:r>
              <a:rPr lang="zh-TW" altLang="en-US" dirty="0"/>
              <a:t>期末專題報告方式</a:t>
            </a:r>
            <a:r>
              <a:rPr lang="en-US" altLang="zh-TW" dirty="0"/>
              <a:t>(</a:t>
            </a:r>
            <a:r>
              <a:rPr lang="en-US" altLang="zh-TW" dirty="0" smtClean="0"/>
              <a:t>2023/6/8</a:t>
            </a:r>
            <a:r>
              <a:rPr lang="zh-TW" altLang="en-US" dirty="0" smtClean="0"/>
              <a:t>和</a:t>
            </a:r>
            <a:r>
              <a:rPr lang="en-US" altLang="zh-TW" dirty="0" smtClean="0"/>
              <a:t>2023/6/15)</a:t>
            </a:r>
            <a:endParaRPr lang="en-US" altLang="zh-TW" dirty="0"/>
          </a:p>
          <a:p>
            <a:pPr lvl="1"/>
            <a:r>
              <a:rPr lang="zh-TW" altLang="en-US" dirty="0"/>
              <a:t>期末專題上台</a:t>
            </a:r>
            <a:r>
              <a:rPr lang="zh-TW" altLang="en-US" dirty="0" smtClean="0"/>
              <a:t>發表</a:t>
            </a:r>
            <a:r>
              <a:rPr lang="en-US" altLang="zh-TW" smtClean="0"/>
              <a:t>(demo)15</a:t>
            </a:r>
            <a:r>
              <a:rPr lang="zh-TW" altLang="en-US" dirty="0"/>
              <a:t>分鐘左右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QA</a:t>
            </a:r>
            <a:r>
              <a:rPr lang="zh-TW" altLang="en-US" dirty="0" smtClean="0"/>
              <a:t>在內</a:t>
            </a:r>
            <a:endParaRPr lang="en-US" altLang="zh-TW" dirty="0"/>
          </a:p>
          <a:p>
            <a:pPr lvl="1"/>
            <a:r>
              <a:rPr lang="zh-TW" altLang="en-US" dirty="0"/>
              <a:t>報告專題的內容</a:t>
            </a:r>
            <a:endParaRPr lang="en-US" altLang="zh-TW" dirty="0"/>
          </a:p>
          <a:p>
            <a:pPr lvl="2"/>
            <a:r>
              <a:rPr lang="zh-TW" altLang="en-US" dirty="0"/>
              <a:t>製作動機</a:t>
            </a:r>
            <a:endParaRPr lang="en-US" altLang="zh-TW" dirty="0"/>
          </a:p>
          <a:p>
            <a:pPr lvl="2"/>
            <a:r>
              <a:rPr lang="zh-TW" altLang="en-US" dirty="0" smtClean="0"/>
              <a:t>網頁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)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2"/>
            <a:r>
              <a:rPr lang="zh-TW" altLang="en-US" dirty="0"/>
              <a:t>使用的技術和方法</a:t>
            </a:r>
            <a:endParaRPr lang="en-US" altLang="zh-TW" dirty="0"/>
          </a:p>
          <a:p>
            <a:pPr lvl="2"/>
            <a:r>
              <a:rPr lang="en-US" altLang="zh-TW" dirty="0" smtClean="0"/>
              <a:t>…</a:t>
            </a:r>
            <a:r>
              <a:rPr lang="zh-TW" altLang="en-US" dirty="0" smtClean="0"/>
              <a:t>等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5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9E5A9-A4AA-A199-0929-4B335D3E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期末專題報告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384B8-63FE-568B-96D3-470F8CFE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期末書面報告</a:t>
            </a:r>
            <a:r>
              <a:rPr lang="en-US" altLang="zh-TW" dirty="0"/>
              <a:t>(</a:t>
            </a:r>
            <a:r>
              <a:rPr lang="en-US" altLang="zh-TW" dirty="0" smtClean="0"/>
              <a:t>2023/6/20</a:t>
            </a:r>
            <a:r>
              <a:rPr lang="zh-TW" altLang="en-US" dirty="0" smtClean="0"/>
              <a:t>截止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以組為單位繳交</a:t>
            </a:r>
            <a:endParaRPr lang="en-US" altLang="zh-TW" dirty="0"/>
          </a:p>
          <a:p>
            <a:pPr lvl="1"/>
            <a:r>
              <a:rPr lang="zh-TW" altLang="en-US" dirty="0"/>
              <a:t>報告專題的內容</a:t>
            </a:r>
            <a:endParaRPr lang="en-US" altLang="zh-TW" dirty="0"/>
          </a:p>
          <a:p>
            <a:pPr lvl="2"/>
            <a:r>
              <a:rPr lang="zh-TW" altLang="en-US" dirty="0"/>
              <a:t>製作動機</a:t>
            </a:r>
            <a:endParaRPr lang="en-US" altLang="zh-TW" dirty="0"/>
          </a:p>
          <a:p>
            <a:pPr lvl="2"/>
            <a:r>
              <a:rPr lang="zh-TW" altLang="en-US" dirty="0"/>
              <a:t>網頁</a:t>
            </a:r>
            <a:r>
              <a:rPr lang="en-US" altLang="zh-TW" dirty="0"/>
              <a:t>(</a:t>
            </a:r>
            <a:r>
              <a:rPr lang="zh-TW" altLang="en-US" dirty="0"/>
              <a:t>系統</a:t>
            </a:r>
            <a:r>
              <a:rPr lang="en-US" altLang="zh-TW" dirty="0"/>
              <a:t>)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2"/>
            <a:r>
              <a:rPr lang="zh-TW" altLang="en-US" dirty="0"/>
              <a:t>使用的技術和方法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 smtClean="0"/>
              <a:t>組員</a:t>
            </a:r>
            <a:r>
              <a:rPr lang="zh-TW" altLang="en-US" dirty="0"/>
              <a:t>分工和互評表</a:t>
            </a:r>
          </a:p>
        </p:txBody>
      </p:sp>
    </p:spTree>
    <p:extLst>
      <p:ext uri="{BB962C8B-B14F-4D97-AF65-F5344CB8AC3E}">
        <p14:creationId xmlns:p14="http://schemas.microsoft.com/office/powerpoint/2010/main" val="39156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9D52764D89E84B8994CEEEC95E7E54" ma:contentTypeVersion="2" ma:contentTypeDescription="建立新的文件。" ma:contentTypeScope="" ma:versionID="2ca47085941747fdf2296f7779db85cf">
  <xsd:schema xmlns:xsd="http://www.w3.org/2001/XMLSchema" xmlns:xs="http://www.w3.org/2001/XMLSchema" xmlns:p="http://schemas.microsoft.com/office/2006/metadata/properties" xmlns:ns2="7e9dc963-9531-498c-8400-20c1a46c10d2" targetNamespace="http://schemas.microsoft.com/office/2006/metadata/properties" ma:root="true" ma:fieldsID="8365bf31eeb71258dc8cca1c02ef5a5a" ns2:_="">
    <xsd:import namespace="7e9dc963-9531-498c-8400-20c1a46c10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c963-9531-498c-8400-20c1a46c1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57292-C3EF-4588-9F60-07D212CD631F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customXml/itemProps2.xml><?xml version="1.0" encoding="utf-8"?>
<ds:datastoreItem xmlns:ds="http://schemas.openxmlformats.org/officeDocument/2006/customXml" ds:itemID="{437A0148-E195-42E4-B7B4-F8BE51891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F2B9EB-758D-42B2-A4DC-401BCB5D9837}"/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1517</TotalTime>
  <Words>115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Euphemia</vt:lpstr>
      <vt:lpstr>Microsoft JhengHei UI</vt:lpstr>
      <vt:lpstr>Arial</vt:lpstr>
      <vt:lpstr>數學 16x9</vt:lpstr>
      <vt:lpstr>網頁程式設計 期末專題報告注意事項</vt:lpstr>
      <vt:lpstr>期末專題報告</vt:lpstr>
      <vt:lpstr>期末專題報告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USER</cp:lastModifiedBy>
  <cp:revision>128</cp:revision>
  <dcterms:created xsi:type="dcterms:W3CDTF">2023-05-12T09:05:27Z</dcterms:created>
  <dcterms:modified xsi:type="dcterms:W3CDTF">2023-05-18T07:40:24Z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0x010100D29D52764D89E84B8994CEEEC95E7E54</vt:lpwstr>
  </property>
</Properties>
</file>