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5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6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2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56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97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A25052-CCA4-43D6-A92C-7EB7C2556298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53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98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54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4A25052-CCA4-43D6-A92C-7EB7C2556298}" type="datetimeFigureOut">
              <a:rPr lang="zh-TW" altLang="en-US" smtClean="0"/>
              <a:t>2023/2/22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5A9D1A-38F6-49C9-AFE5-EB4DAA57C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8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sma@nutc.edu.t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網頁程式設計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Instructor: </a:t>
            </a:r>
            <a:r>
              <a:rPr lang="zh-TW" altLang="en-US" smtClean="0"/>
              <a:t>馬豪尚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06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授課教師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 smtClean="0"/>
              <a:t>馬豪尚 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Hao</a:t>
            </a:r>
            <a:r>
              <a:rPr lang="en-US" altLang="zh-TW" sz="3200" dirty="0" smtClean="0"/>
              <a:t>-Shang Ma)</a:t>
            </a:r>
          </a:p>
          <a:p>
            <a:endParaRPr lang="en-US" altLang="zh-TW" dirty="0"/>
          </a:p>
          <a:p>
            <a:r>
              <a:rPr lang="en-US" altLang="zh-TW" dirty="0" smtClean="0"/>
              <a:t>Office:</a:t>
            </a:r>
            <a:r>
              <a:rPr lang="zh-TW" altLang="en-US" dirty="0" smtClean="0"/>
              <a:t> </a:t>
            </a:r>
            <a:r>
              <a:rPr lang="en-US" altLang="zh-TW" dirty="0" smtClean="0"/>
              <a:t>2504</a:t>
            </a:r>
            <a:endParaRPr lang="en-US" altLang="zh-TW" dirty="0"/>
          </a:p>
          <a:p>
            <a:r>
              <a:rPr lang="en-US" altLang="zh-TW" dirty="0" smtClean="0"/>
              <a:t>Office Hours:</a:t>
            </a:r>
            <a:r>
              <a:rPr lang="zh-TW" altLang="en-US" dirty="0" smtClean="0"/>
              <a:t> 週二</a:t>
            </a:r>
            <a:r>
              <a:rPr lang="en-US" altLang="zh-TW" dirty="0" smtClean="0"/>
              <a:t>14:00-17:00, </a:t>
            </a:r>
            <a:r>
              <a:rPr lang="zh-TW" altLang="en-US" dirty="0" smtClean="0"/>
              <a:t>週三</a:t>
            </a:r>
            <a:r>
              <a:rPr lang="en-US" altLang="zh-TW" dirty="0" smtClean="0"/>
              <a:t>10:00-12:00</a:t>
            </a:r>
          </a:p>
          <a:p>
            <a:r>
              <a:rPr lang="en-US" altLang="zh-TW" dirty="0" smtClean="0"/>
              <a:t>Email</a:t>
            </a:r>
            <a:r>
              <a:rPr lang="en-US" altLang="zh-TW" dirty="0"/>
              <a:t>: </a:t>
            </a:r>
            <a:r>
              <a:rPr lang="en-US" altLang="zh-TW" dirty="0" smtClean="0">
                <a:hlinkClick r:id="rId2"/>
              </a:rPr>
              <a:t>hsma@nutc.edu.tw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6E27-A388-4414-AE89-0F6D24DABBE1}" type="datetime1">
              <a:rPr lang="zh-TW" altLang="en-US" smtClean="0"/>
              <a:t>2023/2/22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1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研究領域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資料探</a:t>
            </a:r>
            <a:r>
              <a:rPr lang="zh-TW" altLang="en-US" dirty="0" smtClean="0"/>
              <a:t>勘 </a:t>
            </a:r>
            <a:r>
              <a:rPr lang="en-US" altLang="zh-TW" dirty="0" smtClean="0"/>
              <a:t>(Data Mining) </a:t>
            </a:r>
            <a:r>
              <a:rPr lang="en-US" altLang="zh-TW" dirty="0"/>
              <a:t>/ </a:t>
            </a:r>
            <a:r>
              <a:rPr lang="zh-TW" altLang="en-US" dirty="0" smtClean="0"/>
              <a:t>機器學習</a:t>
            </a:r>
            <a:r>
              <a:rPr lang="en-US" altLang="zh-TW" dirty="0" smtClean="0"/>
              <a:t>(Machine Learning) 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/ </a:t>
            </a:r>
            <a:r>
              <a:rPr lang="zh-TW" altLang="en-US" dirty="0" smtClean="0"/>
              <a:t>人工智慧 </a:t>
            </a:r>
            <a:r>
              <a:rPr lang="en-US" altLang="zh-TW" dirty="0" smtClean="0"/>
              <a:t>(Artificial Intelligence)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社</a:t>
            </a:r>
            <a:r>
              <a:rPr lang="zh-TW" altLang="en-US" dirty="0"/>
              <a:t>群</a:t>
            </a:r>
            <a:r>
              <a:rPr lang="zh-TW" altLang="en-US" dirty="0" smtClean="0"/>
              <a:t>網路分析</a:t>
            </a:r>
            <a:r>
              <a:rPr lang="en-US" altLang="zh-TW" dirty="0"/>
              <a:t>(</a:t>
            </a:r>
            <a:r>
              <a:rPr lang="en-US" altLang="zh-TW" dirty="0" smtClean="0"/>
              <a:t>Social </a:t>
            </a:r>
            <a:r>
              <a:rPr lang="en-US" altLang="zh-TW" dirty="0"/>
              <a:t>Network </a:t>
            </a:r>
            <a:r>
              <a:rPr lang="en-US" altLang="zh-TW" dirty="0" smtClean="0"/>
              <a:t>Analysis)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推薦系統</a:t>
            </a:r>
            <a:r>
              <a:rPr lang="en-US" altLang="zh-TW" dirty="0" smtClean="0"/>
              <a:t>(Recommender Systems)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大</a:t>
            </a:r>
            <a:r>
              <a:rPr lang="zh-TW" altLang="en-US" dirty="0"/>
              <a:t>數據</a:t>
            </a:r>
            <a:r>
              <a:rPr lang="zh-TW" altLang="en-US" dirty="0" smtClean="0"/>
              <a:t>資料分析</a:t>
            </a:r>
            <a:r>
              <a:rPr lang="en-US" altLang="zh-TW" dirty="0" smtClean="0"/>
              <a:t>(Big </a:t>
            </a:r>
            <a:r>
              <a:rPr lang="en-US" altLang="zh-TW" dirty="0"/>
              <a:t>Data </a:t>
            </a:r>
            <a:r>
              <a:rPr lang="en-US" altLang="zh-TW" dirty="0" smtClean="0"/>
              <a:t>Analysis)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895C-7BF1-4BD4-8C9E-B2868E8A6BD2}" type="datetime1">
              <a:rPr lang="zh-TW" altLang="en-US" smtClean="0"/>
              <a:t>2023/2/22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n-US" altLang="zh-TW" smtClean="0"/>
              <a:t>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31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en-US" altLang="zh-TW" dirty="0" smtClean="0"/>
              <a:t>HTML5</a:t>
            </a:r>
            <a:r>
              <a:rPr lang="zh-TW" altLang="en-US" dirty="0" smtClean="0"/>
              <a:t>網頁程式設計</a:t>
            </a:r>
            <a:endParaRPr lang="en-US" altLang="zh-TW" dirty="0" smtClean="0"/>
          </a:p>
          <a:p>
            <a:r>
              <a:rPr lang="en-US" altLang="zh-TW" dirty="0" smtClean="0"/>
              <a:t>CSS3</a:t>
            </a:r>
            <a:r>
              <a:rPr lang="zh-TW" altLang="en-US" dirty="0" smtClean="0"/>
              <a:t>程式設計</a:t>
            </a:r>
            <a:endParaRPr lang="en-US" altLang="zh-TW" dirty="0" smtClean="0"/>
          </a:p>
          <a:p>
            <a:r>
              <a:rPr lang="en-US" altLang="zh-TW" dirty="0" smtClean="0"/>
              <a:t>JavaScript</a:t>
            </a:r>
            <a:r>
              <a:rPr lang="zh-TW" altLang="en-US" dirty="0" smtClean="0"/>
              <a:t> 程式設計</a:t>
            </a:r>
            <a:endParaRPr lang="en-US" altLang="zh-TW" dirty="0" smtClean="0"/>
          </a:p>
          <a:p>
            <a:r>
              <a:rPr lang="en-US" altLang="zh-TW" dirty="0" smtClean="0"/>
              <a:t>PHP</a:t>
            </a:r>
            <a:r>
              <a:rPr lang="zh-TW" altLang="en-US" dirty="0" smtClean="0"/>
              <a:t>程式設計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834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評量方式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出席與上課態度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</a:t>
            </a:r>
            <a:r>
              <a:rPr lang="en-US" altLang="zh-TW" sz="3200" dirty="0"/>
              <a:t>1</a:t>
            </a:r>
            <a:r>
              <a:rPr lang="en-US" altLang="zh-TW" sz="3200" dirty="0" smtClean="0"/>
              <a:t>0</a:t>
            </a:r>
            <a:r>
              <a:rPr lang="en-US" altLang="zh-TW" sz="3200" dirty="0" smtClean="0"/>
              <a:t>%</a:t>
            </a:r>
            <a:endParaRPr lang="en-US" altLang="zh-TW" sz="2800" dirty="0" smtClean="0"/>
          </a:p>
          <a:p>
            <a:r>
              <a:rPr lang="zh-TW" altLang="en-US" sz="3200" dirty="0" smtClean="0"/>
              <a:t>作業</a:t>
            </a:r>
            <a:r>
              <a:rPr lang="en-US" altLang="zh-TW" sz="3200" dirty="0" smtClean="0"/>
              <a:t>:30</a:t>
            </a:r>
            <a:r>
              <a:rPr lang="en-US" altLang="zh-TW" sz="3200" dirty="0" smtClean="0"/>
              <a:t>%</a:t>
            </a:r>
          </a:p>
          <a:p>
            <a:r>
              <a:rPr lang="zh-TW" altLang="en-US" sz="3200" dirty="0" smtClean="0"/>
              <a:t>期中考</a:t>
            </a:r>
            <a:r>
              <a:rPr lang="en-US" altLang="zh-TW" sz="3200" dirty="0" smtClean="0"/>
              <a:t>:30%</a:t>
            </a:r>
            <a:endParaRPr lang="en-US" altLang="zh-TW" sz="3200" dirty="0" smtClean="0"/>
          </a:p>
          <a:p>
            <a:r>
              <a:rPr lang="zh-TW" altLang="en-US" sz="3200" dirty="0" smtClean="0"/>
              <a:t>期末專題</a:t>
            </a:r>
            <a:r>
              <a:rPr lang="en-US" altLang="zh-TW" sz="3200" dirty="0" smtClean="0"/>
              <a:t>:30%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0025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參考用書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陳惠貞</a:t>
            </a:r>
            <a:r>
              <a:rPr lang="en-US" altLang="zh-TW" dirty="0" smtClean="0"/>
              <a:t>, HTML5</a:t>
            </a:r>
            <a:r>
              <a:rPr lang="zh-TW" altLang="en-US" dirty="0" smtClean="0"/>
              <a:t>、</a:t>
            </a:r>
            <a:r>
              <a:rPr lang="en-US" altLang="zh-TW" dirty="0" smtClean="0"/>
              <a:t>CSS3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Vue.js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RWD</a:t>
            </a:r>
            <a:r>
              <a:rPr lang="zh-TW" altLang="en-US" dirty="0" smtClean="0"/>
              <a:t>網頁設計</a:t>
            </a:r>
            <a:r>
              <a:rPr lang="en-US" altLang="zh-TW" dirty="0" smtClean="0"/>
              <a:t>, </a:t>
            </a:r>
            <a:r>
              <a:rPr lang="zh-TW" altLang="en-US" dirty="0" smtClean="0"/>
              <a:t>碁峯出版</a:t>
            </a:r>
            <a:r>
              <a:rPr lang="en-US" altLang="zh-TW" dirty="0" smtClean="0"/>
              <a:t>, 2022</a:t>
            </a:r>
            <a:r>
              <a:rPr lang="zh-TW" altLang="en-US" dirty="0" smtClean="0"/>
              <a:t>第八版</a:t>
            </a:r>
            <a:endParaRPr lang="en-US" altLang="zh-TW" dirty="0" smtClean="0"/>
          </a:p>
          <a:p>
            <a:r>
              <a:rPr lang="zh-TW" altLang="en-US" dirty="0" smtClean="0"/>
              <a:t>陳會安</a:t>
            </a:r>
            <a:r>
              <a:rPr lang="en-US" altLang="zh-TW" dirty="0" smtClean="0"/>
              <a:t>, PHP8+MYSQL+AJAX</a:t>
            </a:r>
            <a:r>
              <a:rPr lang="zh-TW" altLang="en-US" dirty="0" smtClean="0"/>
              <a:t>網頁程式範例教本</a:t>
            </a:r>
            <a:r>
              <a:rPr lang="en-US" altLang="zh-TW" dirty="0" smtClean="0"/>
              <a:t>, </a:t>
            </a:r>
            <a:r>
              <a:rPr lang="zh-TW" altLang="en-US" dirty="0" smtClean="0"/>
              <a:t>旗標出版</a:t>
            </a:r>
            <a:r>
              <a:rPr lang="en-US" altLang="zh-TW" dirty="0" smtClean="0"/>
              <a:t>, 2022</a:t>
            </a:r>
            <a:r>
              <a:rPr lang="zh-TW" altLang="en-US" smtClean="0"/>
              <a:t>初版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340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766</TotalTime>
  <Words>153</Words>
  <Application>Microsoft Office PowerPoint</Application>
  <PresentationFormat>寬螢幕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Euphemia</vt:lpstr>
      <vt:lpstr>Microsoft JhengHei UI</vt:lpstr>
      <vt:lpstr>Arial</vt:lpstr>
      <vt:lpstr>數學 16x9</vt:lpstr>
      <vt:lpstr>網頁程式設計</vt:lpstr>
      <vt:lpstr>授課教師</vt:lpstr>
      <vt:lpstr>研究領域</vt:lpstr>
      <vt:lpstr>課程大綱</vt:lpstr>
      <vt:lpstr>評量方式</vt:lpstr>
      <vt:lpstr>參考用書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46</cp:revision>
  <dcterms:created xsi:type="dcterms:W3CDTF">2023-02-12T01:20:34Z</dcterms:created>
  <dcterms:modified xsi:type="dcterms:W3CDTF">2023-02-22T14:44:19Z</dcterms:modified>
</cp:coreProperties>
</file>