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5" r:id="rId6"/>
    <p:sldId id="26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2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5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7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53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4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8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sma@nutc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自然語言處理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Instructor: </a:t>
            </a:r>
            <a:r>
              <a:rPr lang="zh-TW" altLang="en-US" smtClean="0"/>
              <a:t>馬豪尚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授課教師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馬豪尚 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Hao</a:t>
            </a:r>
            <a:r>
              <a:rPr lang="en-US" altLang="zh-TW" sz="3200" dirty="0" smtClean="0"/>
              <a:t>-Shang Ma)</a:t>
            </a:r>
          </a:p>
          <a:p>
            <a:endParaRPr lang="en-US" altLang="zh-TW" dirty="0"/>
          </a:p>
          <a:p>
            <a:r>
              <a:rPr lang="en-US" altLang="zh-TW" dirty="0" smtClean="0"/>
              <a:t>Office:</a:t>
            </a:r>
            <a:r>
              <a:rPr lang="zh-TW" altLang="en-US" dirty="0" smtClean="0"/>
              <a:t> </a:t>
            </a:r>
            <a:r>
              <a:rPr lang="en-US" altLang="zh-TW" dirty="0" smtClean="0"/>
              <a:t>2504/2505</a:t>
            </a:r>
            <a:endParaRPr lang="en-US" altLang="zh-TW" dirty="0"/>
          </a:p>
          <a:p>
            <a:r>
              <a:rPr lang="en-US" altLang="zh-TW" dirty="0" smtClean="0"/>
              <a:t>Office Hours:</a:t>
            </a:r>
            <a:r>
              <a:rPr lang="zh-TW" altLang="en-US" dirty="0" smtClean="0"/>
              <a:t> 週二</a:t>
            </a:r>
            <a:r>
              <a:rPr lang="en-US" altLang="zh-TW" dirty="0" smtClean="0"/>
              <a:t>14:00-17:00, </a:t>
            </a:r>
            <a:r>
              <a:rPr lang="zh-TW" altLang="en-US" dirty="0" smtClean="0"/>
              <a:t>週四</a:t>
            </a:r>
            <a:r>
              <a:rPr lang="en-US" altLang="zh-TW" dirty="0" smtClean="0"/>
              <a:t>14:00-17:00</a:t>
            </a:r>
            <a:endParaRPr lang="en-US" altLang="zh-TW" dirty="0" smtClean="0"/>
          </a:p>
          <a:p>
            <a:r>
              <a:rPr lang="en-US" altLang="zh-TW" dirty="0" smtClean="0"/>
              <a:t>Email</a:t>
            </a:r>
            <a:r>
              <a:rPr lang="en-US" altLang="zh-TW" dirty="0"/>
              <a:t>: </a:t>
            </a:r>
            <a:r>
              <a:rPr lang="en-US" altLang="zh-TW" dirty="0" smtClean="0">
                <a:hlinkClick r:id="rId2"/>
              </a:rPr>
              <a:t>hsma@nutc.edu.tw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6E27-A388-4414-AE89-0F6D24DABBE1}" type="datetime1">
              <a:rPr lang="zh-TW" altLang="en-US" smtClean="0"/>
              <a:t>2023/9/14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1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研究領域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資料探</a:t>
            </a:r>
            <a:r>
              <a:rPr lang="zh-TW" altLang="en-US" dirty="0" smtClean="0"/>
              <a:t>勘 </a:t>
            </a:r>
            <a:r>
              <a:rPr lang="en-US" altLang="zh-TW" dirty="0" smtClean="0"/>
              <a:t>(Data Mining) </a:t>
            </a:r>
            <a:r>
              <a:rPr lang="en-US" altLang="zh-TW" dirty="0"/>
              <a:t>/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(Machine Learning)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人工智慧 </a:t>
            </a:r>
            <a:r>
              <a:rPr lang="en-US" altLang="zh-TW" dirty="0" smtClean="0"/>
              <a:t>(Artificial Intelligence)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社</a:t>
            </a:r>
            <a:r>
              <a:rPr lang="zh-TW" altLang="en-US" dirty="0"/>
              <a:t>群</a:t>
            </a:r>
            <a:r>
              <a:rPr lang="zh-TW" altLang="en-US" dirty="0" smtClean="0"/>
              <a:t>網路分析</a:t>
            </a:r>
            <a:r>
              <a:rPr lang="en-US" altLang="zh-TW" dirty="0"/>
              <a:t>(</a:t>
            </a:r>
            <a:r>
              <a:rPr lang="en-US" altLang="zh-TW" dirty="0" smtClean="0"/>
              <a:t>Social </a:t>
            </a:r>
            <a:r>
              <a:rPr lang="en-US" altLang="zh-TW" dirty="0"/>
              <a:t>Network </a:t>
            </a:r>
            <a:r>
              <a:rPr lang="en-US" altLang="zh-TW" dirty="0" smtClean="0"/>
              <a:t>Analysis)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推薦系統</a:t>
            </a:r>
            <a:r>
              <a:rPr lang="en-US" altLang="zh-TW" dirty="0" smtClean="0"/>
              <a:t>(Recommender Systems)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大</a:t>
            </a:r>
            <a:r>
              <a:rPr lang="zh-TW" altLang="en-US" dirty="0"/>
              <a:t>數據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>(Big </a:t>
            </a:r>
            <a:r>
              <a:rPr lang="en-US" altLang="zh-TW" dirty="0"/>
              <a:t>Data </a:t>
            </a:r>
            <a:r>
              <a:rPr lang="en-US" altLang="zh-TW" dirty="0" smtClean="0"/>
              <a:t>Analysis)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895C-7BF1-4BD4-8C9E-B2868E8A6BD2}" type="datetime1">
              <a:rPr lang="zh-TW" altLang="en-US" smtClean="0"/>
              <a:t>2023/9/14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3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自然語言</a:t>
            </a:r>
            <a:r>
              <a:rPr lang="zh-TW" altLang="en-US" dirty="0"/>
              <a:t>處理的任務與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r>
              <a:rPr lang="zh-TW" altLang="en-US" dirty="0" smtClean="0"/>
              <a:t>自然語言文本前處理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 分詞與詞性標註	 </a:t>
            </a:r>
            <a:endParaRPr lang="en-US" altLang="zh-TW" dirty="0" smtClean="0"/>
          </a:p>
          <a:p>
            <a:r>
              <a:rPr lang="zh-TW" altLang="en-US" dirty="0" smtClean="0"/>
              <a:t>句法分析與</a:t>
            </a:r>
            <a:r>
              <a:rPr lang="zh-TW" altLang="en-US" dirty="0"/>
              <a:t>語法</a:t>
            </a:r>
            <a:r>
              <a:rPr lang="zh-TW" altLang="en-US" dirty="0" smtClean="0"/>
              <a:t>樹</a:t>
            </a:r>
            <a:endParaRPr lang="en-US" altLang="zh-TW" dirty="0" smtClean="0"/>
          </a:p>
          <a:p>
            <a:r>
              <a:rPr lang="zh-TW" altLang="en-US" dirty="0"/>
              <a:t>語意資料的量化與</a:t>
            </a:r>
            <a:r>
              <a:rPr lang="zh-TW" altLang="en-US" dirty="0" smtClean="0"/>
              <a:t>計算</a:t>
            </a:r>
            <a:endParaRPr lang="en-US" altLang="zh-TW" dirty="0" smtClean="0"/>
          </a:p>
          <a:p>
            <a:r>
              <a:rPr lang="zh-TW" altLang="en-US" dirty="0"/>
              <a:t>自然語言處理</a:t>
            </a:r>
            <a:r>
              <a:rPr lang="zh-TW" altLang="en-US" dirty="0" smtClean="0"/>
              <a:t>中的語言模型基礎</a:t>
            </a:r>
            <a:endParaRPr lang="en-US" altLang="zh-TW" dirty="0" smtClean="0"/>
          </a:p>
          <a:p>
            <a:r>
              <a:rPr lang="zh-TW" altLang="en-US" dirty="0"/>
              <a:t>詞嵌入模型的理論與實</a:t>
            </a:r>
            <a:r>
              <a:rPr lang="zh-TW" altLang="en-US" dirty="0" smtClean="0"/>
              <a:t>作</a:t>
            </a:r>
            <a:endParaRPr lang="en-US" altLang="zh-TW" dirty="0" smtClean="0"/>
          </a:p>
          <a:p>
            <a:r>
              <a:rPr lang="zh-TW" altLang="en-US" dirty="0"/>
              <a:t>文本情感分析模型的理論與實</a:t>
            </a:r>
            <a:r>
              <a:rPr lang="zh-TW" altLang="en-US" dirty="0" smtClean="0"/>
              <a:t>作</a:t>
            </a:r>
            <a:endParaRPr lang="en-US" altLang="zh-TW" dirty="0" smtClean="0"/>
          </a:p>
          <a:p>
            <a:r>
              <a:rPr lang="zh-TW" altLang="en-US" dirty="0"/>
              <a:t>大型預訓練語言模型的理論與實作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834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評量方式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點名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10%</a:t>
            </a:r>
          </a:p>
          <a:p>
            <a:r>
              <a:rPr lang="zh-TW" altLang="en-US" sz="3200" dirty="0" smtClean="0"/>
              <a:t>期中考</a:t>
            </a:r>
            <a:r>
              <a:rPr lang="en-US" altLang="zh-TW" sz="3200" dirty="0" smtClean="0"/>
              <a:t>:40%</a:t>
            </a:r>
            <a:endParaRPr lang="en-US" altLang="zh-TW" sz="3200" dirty="0" smtClean="0"/>
          </a:p>
          <a:p>
            <a:r>
              <a:rPr lang="zh-TW" altLang="en-US" sz="3200" dirty="0"/>
              <a:t>分組專案報告</a:t>
            </a:r>
            <a:r>
              <a:rPr lang="en-US" altLang="zh-TW" sz="3200" dirty="0"/>
              <a:t>:50</a:t>
            </a:r>
            <a:r>
              <a:rPr lang="en-US" altLang="zh-TW" sz="3200" dirty="0" smtClean="0"/>
              <a:t>%</a:t>
            </a:r>
          </a:p>
          <a:p>
            <a:pPr lvl="1"/>
            <a:r>
              <a:rPr lang="zh-TW" altLang="en-US" sz="2800" dirty="0"/>
              <a:t>上課進度報告</a:t>
            </a:r>
            <a:r>
              <a:rPr lang="en-US" altLang="zh-TW" sz="2800" dirty="0"/>
              <a:t>(20%)</a:t>
            </a:r>
          </a:p>
          <a:p>
            <a:pPr lvl="1"/>
            <a:r>
              <a:rPr lang="zh-TW" altLang="en-US" sz="2800" dirty="0"/>
              <a:t>期末專題報告</a:t>
            </a:r>
            <a:r>
              <a:rPr lang="en-US" altLang="zh-TW" sz="2800" dirty="0"/>
              <a:t>(30%)</a:t>
            </a:r>
          </a:p>
          <a:p>
            <a:pPr lvl="1"/>
            <a:endParaRPr lang="en-US" altLang="zh-TW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025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EBA1F-C987-80BF-9794-901C0ABE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 UI"/>
                <a:ea typeface="Microsoft JhengHei UI"/>
              </a:rPr>
              <a:t>Teams 團隊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C1C2B-6BE8-70A3-D957-EDA6662C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46380" indent="-246380"/>
            <a:r>
              <a:rPr lang="zh-TW" altLang="en-US" dirty="0" smtClean="0"/>
              <a:t>代碼</a:t>
            </a:r>
            <a:endParaRPr lang="en-US" altLang="zh-TW" dirty="0" smtClean="0"/>
          </a:p>
          <a:p>
            <a:pPr marL="612140" lvl="1" indent="-246380"/>
            <a:r>
              <a:rPr lang="en-US" altLang="zh-TW" dirty="0" smtClean="0"/>
              <a:t>heyvx90</a:t>
            </a:r>
            <a:endParaRPr lang="en-US" altLang="zh-TW" dirty="0" smtClean="0"/>
          </a:p>
          <a:p>
            <a:pPr marL="612140" lvl="1" indent="-24638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1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1161</TotalTime>
  <Words>129</Words>
  <Application>Microsoft Office PowerPoint</Application>
  <PresentationFormat>寬螢幕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Euphemia</vt:lpstr>
      <vt:lpstr>Microsoft JhengHei UI</vt:lpstr>
      <vt:lpstr>Arial</vt:lpstr>
      <vt:lpstr>數學 16x9</vt:lpstr>
      <vt:lpstr>自然語言處理</vt:lpstr>
      <vt:lpstr>授課教師</vt:lpstr>
      <vt:lpstr>研究領域</vt:lpstr>
      <vt:lpstr>課程大綱</vt:lpstr>
      <vt:lpstr>評量方式</vt:lpstr>
      <vt:lpstr>Teams 團隊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66</cp:revision>
  <dcterms:created xsi:type="dcterms:W3CDTF">2023-02-12T01:20:34Z</dcterms:created>
  <dcterms:modified xsi:type="dcterms:W3CDTF">2023-09-13T16:15:26Z</dcterms:modified>
</cp:coreProperties>
</file>