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2" r:id="rId4"/>
    <p:sldId id="267" r:id="rId5"/>
    <p:sldId id="277" r:id="rId6"/>
    <p:sldId id="278" r:id="rId7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12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183C20-8548-40C8-9E88-EAF7A836FA13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2023年9月11日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2755C7B-5432-4A5D-9B03-7BFF1EA11593}" type="datetime2">
              <a:rPr lang="zh-TW" altLang="en-US" smtClean="0"/>
              <a:pPr/>
              <a:t>2023年9月11日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1221E5-7225-48EB-A4EE-420E7BFCF70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80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466343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8BF8382-4299-470A-A10E-DFEA407F8EE1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6" y="116632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B81C4F-BFDD-470D-AA14-CE86F33A034C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CD17EB-EA0E-4B22-B8EC-9A6F35886756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CD16B3-3B7A-4E11-8888-309A16994709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973" y="44624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458199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870E5BF-A62B-4765-B265-28E33B7B4E53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812" y="692696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F793A-8B01-43C7-854E-211F87F4CBB5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796" y="44624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5837EF-AC14-4613-9348-2705BDC86D1D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D30516-4251-4171-9184-3A025539E97C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1569061-DE2E-42E0-BA69-61B88B7D1374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A13477A-5DC3-4814-90C6-B32642591D5E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3D4457-7F37-4EE0-86A7-893ADA33F49C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EEB1B12-74FA-48E5-97BC-627C6E89EEAE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hsma@nutc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7842207" cy="2680127"/>
          </a:xfrm>
        </p:spPr>
        <p:txBody>
          <a:bodyPr rtlCol="0"/>
          <a:lstStyle/>
          <a:p>
            <a:r>
              <a:rPr lang="zh-TW" altLang="en-US" sz="4800" dirty="0" smtClean="0"/>
              <a:t>資料探勘</a:t>
            </a:r>
            <a:r>
              <a:rPr lang="en-US" altLang="zh-TW" sz="4800" dirty="0"/>
              <a:t/>
            </a:r>
            <a:br>
              <a:rPr lang="en-US" altLang="zh-TW" sz="4800" dirty="0"/>
            </a:br>
            <a:r>
              <a:rPr lang="en-US" altLang="zh-TW" sz="4000" dirty="0" smtClean="0"/>
              <a:t>Data Mining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Instructor: </a:t>
            </a:r>
            <a:r>
              <a:rPr lang="zh-TW" altLang="en-US" dirty="0" smtClean="0"/>
              <a:t>馬豪</a:t>
            </a:r>
            <a:r>
              <a:rPr lang="zh-TW" altLang="en-US" dirty="0" smtClean="0"/>
              <a:t>尚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6" y="116632"/>
            <a:ext cx="1004962" cy="1008112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127E-064F-4E00-8708-101F6AA8B8DE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Instructor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馬豪尚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Hao</a:t>
            </a:r>
            <a:r>
              <a:rPr lang="en-US" altLang="zh-TW" dirty="0" smtClean="0"/>
              <a:t>-Shang Ma)</a:t>
            </a:r>
          </a:p>
          <a:p>
            <a:endParaRPr lang="en-US" altLang="zh-TW" dirty="0"/>
          </a:p>
          <a:p>
            <a:r>
              <a:rPr lang="en-US" altLang="zh-TW" dirty="0" smtClean="0"/>
              <a:t>Office:</a:t>
            </a:r>
            <a:r>
              <a:rPr lang="zh-TW" altLang="en-US" dirty="0" smtClean="0"/>
              <a:t> </a:t>
            </a:r>
            <a:r>
              <a:rPr lang="en-US" altLang="zh-TW" dirty="0" smtClean="0"/>
              <a:t>2505/2504	</a:t>
            </a:r>
            <a:endParaRPr lang="en-US" altLang="zh-TW" dirty="0"/>
          </a:p>
          <a:p>
            <a:r>
              <a:rPr lang="en-US" altLang="zh-TW" dirty="0" smtClean="0"/>
              <a:t>Office Hours:</a:t>
            </a:r>
            <a:r>
              <a:rPr lang="zh-TW" altLang="en-US" dirty="0" smtClean="0"/>
              <a:t> </a:t>
            </a:r>
            <a:r>
              <a:rPr lang="zh-TW" altLang="en-US" dirty="0"/>
              <a:t>週二</a:t>
            </a:r>
            <a:r>
              <a:rPr lang="en-US" altLang="zh-TW" dirty="0" smtClean="0"/>
              <a:t>14:00~17:00 </a:t>
            </a:r>
            <a:r>
              <a:rPr lang="zh-TW" altLang="en-US" dirty="0" smtClean="0"/>
              <a:t>週四</a:t>
            </a:r>
            <a:r>
              <a:rPr lang="en-US" altLang="zh-TW" dirty="0"/>
              <a:t>14:00~17:00 </a:t>
            </a:r>
            <a:endParaRPr lang="en-US" altLang="zh-TW" dirty="0" smtClean="0"/>
          </a:p>
          <a:p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hsma@nutc.edu.tw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E27-A388-4414-AE89-0F6D24DABBE1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2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65" y="1340768"/>
            <a:ext cx="1386831" cy="17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Research Area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</a:t>
            </a:r>
            <a:r>
              <a:rPr lang="zh-TW" altLang="en-US" dirty="0" smtClean="0"/>
              <a:t>勘 </a:t>
            </a:r>
            <a:r>
              <a:rPr lang="en-US" altLang="zh-TW" dirty="0" smtClean="0"/>
              <a:t>(Data Mining) </a:t>
            </a:r>
            <a:r>
              <a:rPr lang="en-US" altLang="zh-TW" dirty="0"/>
              <a:t>/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(Machine Learning)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人工智慧 </a:t>
            </a:r>
            <a:r>
              <a:rPr lang="en-US" altLang="zh-TW" dirty="0" smtClean="0"/>
              <a:t>(Artificial Intelligence)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社</a:t>
            </a:r>
            <a:r>
              <a:rPr lang="zh-TW" altLang="en-US" dirty="0"/>
              <a:t>群</a:t>
            </a:r>
            <a:r>
              <a:rPr lang="zh-TW" altLang="en-US" dirty="0" smtClean="0"/>
              <a:t>網路分析</a:t>
            </a:r>
            <a:r>
              <a:rPr lang="en-US" altLang="zh-TW" dirty="0"/>
              <a:t>(</a:t>
            </a:r>
            <a:r>
              <a:rPr lang="en-US" altLang="zh-TW" dirty="0" smtClean="0"/>
              <a:t>Social </a:t>
            </a:r>
            <a:r>
              <a:rPr lang="en-US" altLang="zh-TW" dirty="0"/>
              <a:t>Network </a:t>
            </a:r>
            <a:r>
              <a:rPr lang="en-US" altLang="zh-TW" dirty="0" smtClean="0"/>
              <a:t>Analysis)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r>
              <a:rPr lang="en-US" altLang="zh-TW" dirty="0" smtClean="0"/>
              <a:t>(Recommender Systems)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大</a:t>
            </a:r>
            <a:r>
              <a:rPr lang="zh-TW" altLang="en-US" dirty="0"/>
              <a:t>數據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(Big </a:t>
            </a:r>
            <a:r>
              <a:rPr lang="en-US" altLang="zh-TW" dirty="0"/>
              <a:t>Data </a:t>
            </a:r>
            <a:r>
              <a:rPr lang="en-US" altLang="zh-TW" dirty="0" smtClean="0"/>
              <a:t>Analysis)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895C-7BF1-4BD4-8C9E-B2868E8A6BD2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87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4400" dirty="0" smtClean="0">
                <a:ea typeface="Microsoft JhengHei UI" panose="020B0604030504040204" pitchFamily="34" charset="-120"/>
              </a:rPr>
              <a:t>Course Syllabus</a:t>
            </a:r>
            <a:endParaRPr lang="zh-TW" altLang="en-US" sz="4400" dirty="0"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TW" altLang="zh-TW" dirty="0"/>
              <a:t>資料探勘</a:t>
            </a:r>
            <a:r>
              <a:rPr lang="zh-TW" altLang="zh-TW" dirty="0" smtClean="0"/>
              <a:t>導論</a:t>
            </a:r>
            <a:endParaRPr lang="en-US" altLang="zh-TW" dirty="0" smtClean="0"/>
          </a:p>
          <a:p>
            <a:r>
              <a:rPr lang="zh-TW" altLang="zh-TW" dirty="0"/>
              <a:t>了解你的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與</a:t>
            </a:r>
            <a:r>
              <a:rPr lang="zh-TW" altLang="zh-TW" dirty="0" smtClean="0"/>
              <a:t>資料前處理</a:t>
            </a:r>
            <a:endParaRPr lang="en-US" altLang="zh-TW" dirty="0" smtClean="0"/>
          </a:p>
          <a:p>
            <a:r>
              <a:rPr lang="zh-TW" altLang="zh-TW" dirty="0"/>
              <a:t>頻繁樣式、關聯性</a:t>
            </a:r>
            <a:r>
              <a:rPr lang="zh-TW" altLang="zh-TW" dirty="0" smtClean="0"/>
              <a:t>與</a:t>
            </a:r>
            <a:r>
              <a:rPr lang="zh-TW" altLang="zh-TW" dirty="0"/>
              <a:t>順序性樣式</a:t>
            </a:r>
            <a:r>
              <a:rPr lang="zh-TW" altLang="zh-TW" dirty="0" smtClean="0"/>
              <a:t>探勘</a:t>
            </a:r>
            <a:endParaRPr lang="en-US" altLang="zh-TW" dirty="0" smtClean="0"/>
          </a:p>
          <a:p>
            <a:r>
              <a:rPr lang="zh-TW" altLang="zh-TW" dirty="0" smtClean="0"/>
              <a:t>分類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r>
              <a:rPr lang="zh-TW" altLang="zh-TW" dirty="0"/>
              <a:t>群集</a:t>
            </a:r>
            <a:r>
              <a:rPr lang="zh-TW" altLang="zh-TW" dirty="0" smtClean="0"/>
              <a:t>分析</a:t>
            </a:r>
            <a:endParaRPr lang="en-US" altLang="zh-TW" dirty="0" smtClean="0"/>
          </a:p>
          <a:p>
            <a:r>
              <a:rPr lang="zh-TW" altLang="zh-TW" dirty="0"/>
              <a:t>離群值</a:t>
            </a:r>
            <a:r>
              <a:rPr lang="zh-TW" altLang="zh-TW" dirty="0" smtClean="0"/>
              <a:t>偵測</a:t>
            </a:r>
            <a:endParaRPr lang="en-US" altLang="zh-TW" dirty="0" smtClean="0"/>
          </a:p>
          <a:p>
            <a:r>
              <a:rPr lang="zh-TW" altLang="zh-TW" dirty="0"/>
              <a:t>社群網路資料分析</a:t>
            </a:r>
            <a:endParaRPr lang="en-US" altLang="zh-TW" dirty="0" smtClean="0"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A1ED-D37E-418F-B25F-5036527819FC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評量方式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/>
              <a:t>實作</a:t>
            </a:r>
            <a:r>
              <a:rPr lang="zh-TW" altLang="en-US" dirty="0"/>
              <a:t>資料探勘</a:t>
            </a:r>
            <a:r>
              <a:rPr lang="zh-TW" altLang="en-US" dirty="0" smtClean="0"/>
              <a:t>演算法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30%</a:t>
            </a:r>
          </a:p>
          <a:p>
            <a:r>
              <a:rPr lang="zh-TW" altLang="en-US" dirty="0" smtClean="0"/>
              <a:t>期中考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30%</a:t>
            </a:r>
            <a:endParaRPr lang="en-US" altLang="zh-TW" dirty="0" smtClean="0"/>
          </a:p>
          <a:p>
            <a:r>
              <a:rPr lang="zh-TW" altLang="en-US" dirty="0"/>
              <a:t>期末</a:t>
            </a:r>
            <a:r>
              <a:rPr lang="zh-TW" altLang="en-US" dirty="0" smtClean="0"/>
              <a:t>專題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40%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16B3-3B7A-4E11-8888-309A16994709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516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Teams</a:t>
            </a:r>
            <a:r>
              <a:rPr lang="zh-TW" altLang="en-US" dirty="0" smtClean="0"/>
              <a:t>團隊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團隊代碼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bjslu9o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16B3-3B7A-4E11-8888-309A16994709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071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ppt/theme/theme2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含有 Pi 的數學教育簡報 (寬螢幕)</Template>
  <TotalTime>5244</TotalTime>
  <Words>137</Words>
  <Application>Microsoft Office PowerPoint</Application>
  <PresentationFormat>自訂</PresentationFormat>
  <Paragraphs>49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Euphemia</vt:lpstr>
      <vt:lpstr>Microsoft JhengHei UI</vt:lpstr>
      <vt:lpstr>Arial</vt:lpstr>
      <vt:lpstr>數學 16x9</vt:lpstr>
      <vt:lpstr>資料探勘 Data Mining</vt:lpstr>
      <vt:lpstr>Instructor</vt:lpstr>
      <vt:lpstr>Research Area</vt:lpstr>
      <vt:lpstr>Course Syllabus</vt:lpstr>
      <vt:lpstr>評量方式</vt:lpstr>
      <vt:lpstr>Teams團隊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Windows 使用者</dc:creator>
  <cp:lastModifiedBy>Windows 使用者</cp:lastModifiedBy>
  <cp:revision>64</cp:revision>
  <dcterms:created xsi:type="dcterms:W3CDTF">2023-02-08T09:24:01Z</dcterms:created>
  <dcterms:modified xsi:type="dcterms:W3CDTF">2023-09-11T14:35:37Z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