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1" r:id="rId3"/>
    <p:sldId id="272" r:id="rId4"/>
    <p:sldId id="267" r:id="rId5"/>
    <p:sldId id="280" r:id="rId6"/>
    <p:sldId id="277" r:id="rId7"/>
    <p:sldId id="278" r:id="rId8"/>
    <p:sldId id="281" r:id="rId9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12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183C20-8548-40C8-9E88-EAF7A836FA13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2023年9月12日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2755C7B-5432-4A5D-9B03-7BFF1EA11593}" type="datetime2">
              <a:rPr lang="zh-TW" altLang="en-US" smtClean="0"/>
              <a:pPr/>
              <a:t>2023年9月12日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 smtClean="0"/>
              <a:t>按一下以編輯母片文字樣式</a:t>
            </a:r>
          </a:p>
          <a:p>
            <a:pPr lvl="1" rtl="0"/>
            <a:r>
              <a:rPr lang="zh-TW" altLang="en-US" dirty="0" smtClean="0"/>
              <a:t>第二層</a:t>
            </a:r>
          </a:p>
          <a:p>
            <a:pPr lvl="2" rtl="0"/>
            <a:r>
              <a:rPr lang="zh-TW" altLang="en-US" dirty="0" smtClean="0"/>
              <a:t>第三層</a:t>
            </a:r>
          </a:p>
          <a:p>
            <a:pPr lvl="3" rtl="0"/>
            <a:r>
              <a:rPr lang="zh-TW" altLang="en-US" dirty="0" smtClean="0"/>
              <a:t>第四層</a:t>
            </a:r>
          </a:p>
          <a:p>
            <a:pPr lvl="4" rtl="0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1221E5-7225-48EB-A4EE-420E7BFCF705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03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80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08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466343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8BF8382-4299-470A-A10E-DFEA407F8EE1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1B81C4F-BFDD-470D-AA14-CE86F33A034C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0CD17EB-EA0E-4B22-B8EC-9A6F35886756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CD16B3-3B7A-4E11-8888-309A16994709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973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458199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870E5BF-A62B-4765-B265-28E33B7B4E53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25" name="圖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812" y="692696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BF793A-8B01-43C7-854E-211F87F4CBB5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796" y="44624"/>
            <a:ext cx="100496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D5837EF-AC14-4613-9348-2705BDC86D1D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D30516-4251-4171-9184-3A025539E97C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US" altLang="zh-TW" smtClean="0"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569061-DE2E-42E0-BA69-61B88B7D1374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A13477A-5DC3-4814-90C6-B32642591D5E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3D4457-7F37-4EE0-86A7-893ADA33F49C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 userDrawn="1"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7612" y="6356351"/>
            <a:ext cx="137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EEB1B12-74FA-48E5-97BC-627C6E89EEAE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7842207" cy="2680127"/>
          </a:xfrm>
        </p:spPr>
        <p:txBody>
          <a:bodyPr rtlCol="0"/>
          <a:lstStyle/>
          <a:p>
            <a:r>
              <a:rPr lang="zh-TW" altLang="en-US" sz="4800" dirty="0" smtClean="0"/>
              <a:t>資料結構</a:t>
            </a:r>
            <a:r>
              <a:rPr lang="en-US" altLang="zh-TW" sz="4800" dirty="0"/>
              <a:t/>
            </a:r>
            <a:br>
              <a:rPr lang="en-US" altLang="zh-TW" sz="4800" dirty="0"/>
            </a:br>
            <a:r>
              <a:rPr lang="en-US" altLang="zh-TW" sz="4000" dirty="0" smtClean="0"/>
              <a:t>Data </a:t>
            </a:r>
            <a:r>
              <a:rPr lang="en-US" altLang="zh-TW" sz="4000" dirty="0" smtClean="0"/>
              <a:t>Structure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Instructor: </a:t>
            </a:r>
            <a:r>
              <a:rPr lang="zh-TW" altLang="en-US" dirty="0" smtClean="0"/>
              <a:t>馬豪尚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6" y="116632"/>
            <a:ext cx="1004962" cy="1008112"/>
          </a:xfrm>
          <a:prstGeom prst="rect">
            <a:avLst/>
          </a:prstGeo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127E-064F-4E00-8708-101F6AA8B8DE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altLang="zh-TW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Instructor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馬豪尚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Hao</a:t>
            </a:r>
            <a:r>
              <a:rPr lang="en-US" altLang="zh-TW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2505/2504	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</a:t>
            </a:r>
            <a:r>
              <a:rPr lang="zh-TW" altLang="en-US" dirty="0"/>
              <a:t>週二</a:t>
            </a:r>
            <a:r>
              <a:rPr lang="en-US" altLang="zh-TW" dirty="0" smtClean="0"/>
              <a:t>14:00~17:00 </a:t>
            </a:r>
            <a:r>
              <a:rPr lang="zh-TW" altLang="en-US" dirty="0" smtClean="0"/>
              <a:t>週四</a:t>
            </a:r>
            <a:r>
              <a:rPr lang="en-US" altLang="zh-TW" dirty="0" smtClean="0"/>
              <a:t>14:00~17:00 </a:t>
            </a:r>
            <a:endParaRPr lang="en-US" altLang="zh-TW" dirty="0" smtClean="0"/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965" y="1340768"/>
            <a:ext cx="1386831" cy="173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Research Area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877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400" dirty="0" smtClean="0">
                <a:ea typeface="Microsoft JhengHei UI" panose="020B0604030504040204" pitchFamily="34" charset="-120"/>
              </a:rPr>
              <a:t>Course Syllabus</a:t>
            </a:r>
            <a:endParaRPr lang="zh-TW" altLang="en-US" sz="4400" dirty="0"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/>
              <a:t>資料結構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的資料儲存</a:t>
            </a:r>
            <a:r>
              <a:rPr lang="zh-TW" altLang="en-US" dirty="0" smtClean="0"/>
              <a:t>容器</a:t>
            </a:r>
            <a:endParaRPr lang="en-US" altLang="zh-TW" dirty="0" smtClean="0"/>
          </a:p>
          <a:p>
            <a:r>
              <a:rPr lang="zh-TW" altLang="en-US" dirty="0" smtClean="0"/>
              <a:t>陣列</a:t>
            </a:r>
            <a:endParaRPr lang="en-US" altLang="zh-TW" dirty="0" smtClean="0"/>
          </a:p>
          <a:p>
            <a:r>
              <a:rPr lang="zh-TW" altLang="en-US" dirty="0"/>
              <a:t>鏈結</a:t>
            </a:r>
            <a:r>
              <a:rPr lang="zh-TW" altLang="en-US" dirty="0" smtClean="0"/>
              <a:t>串列</a:t>
            </a:r>
            <a:endParaRPr lang="en-US" altLang="zh-TW" dirty="0" smtClean="0"/>
          </a:p>
          <a:p>
            <a:r>
              <a:rPr lang="zh-TW" altLang="zh-TW" dirty="0"/>
              <a:t>佇列與</a:t>
            </a:r>
            <a:r>
              <a:rPr lang="zh-TW" altLang="zh-TW" dirty="0" smtClean="0"/>
              <a:t>堆疊</a:t>
            </a:r>
            <a:endParaRPr lang="en-US" altLang="zh-TW" dirty="0" smtClean="0"/>
          </a:p>
          <a:p>
            <a:r>
              <a:rPr lang="zh-TW" altLang="zh-TW" dirty="0"/>
              <a:t>樹狀</a:t>
            </a:r>
            <a:r>
              <a:rPr lang="zh-TW" altLang="zh-TW" dirty="0" smtClean="0"/>
              <a:t>結構</a:t>
            </a:r>
            <a:endParaRPr lang="en-US" altLang="zh-TW" dirty="0" smtClean="0"/>
          </a:p>
          <a:p>
            <a:r>
              <a:rPr lang="zh-TW" altLang="zh-TW" dirty="0" smtClean="0"/>
              <a:t>排序</a:t>
            </a:r>
            <a:endParaRPr lang="en-US" altLang="zh-TW" dirty="0" smtClean="0"/>
          </a:p>
          <a:p>
            <a:r>
              <a:rPr lang="zh-TW" altLang="zh-TW" dirty="0"/>
              <a:t>搜尋與雜湊</a:t>
            </a:r>
            <a:endParaRPr lang="en-US" altLang="zh-TW" dirty="0" smtClean="0"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A1ED-D37E-418F-B25F-5036527819FC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TW" sz="4400" dirty="0" smtClean="0">
                <a:ea typeface="Microsoft JhengHei UI" panose="020B0604030504040204" pitchFamily="34" charset="-120"/>
              </a:rPr>
              <a:t>Course Syllabus</a:t>
            </a:r>
            <a:endParaRPr lang="zh-TW" altLang="en-US" sz="4400" dirty="0">
              <a:ea typeface="Microsoft JhengHei UI" panose="020B0604030504040204" pitchFamily="34" charset="-120"/>
            </a:endParaRPr>
          </a:p>
        </p:txBody>
      </p:sp>
      <p:sp>
        <p:nvSpPr>
          <p:cNvPr id="14" name="內容預留位置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TW" altLang="en-US" dirty="0"/>
              <a:t>圖形資料結構與圖形</a:t>
            </a:r>
            <a:r>
              <a:rPr lang="zh-TW" altLang="en-US" dirty="0" smtClean="0"/>
              <a:t>走訪</a:t>
            </a:r>
            <a:endParaRPr lang="en-US" altLang="zh-TW" dirty="0" smtClean="0"/>
          </a:p>
          <a:p>
            <a:r>
              <a:rPr lang="zh-TW" altLang="en-US" dirty="0"/>
              <a:t>圖形最短</a:t>
            </a:r>
            <a:r>
              <a:rPr lang="zh-TW" altLang="en-US" dirty="0" smtClean="0"/>
              <a:t>路徑</a:t>
            </a:r>
            <a:endParaRPr lang="en-US" altLang="zh-TW" dirty="0" smtClean="0"/>
          </a:p>
          <a:p>
            <a:r>
              <a:rPr lang="zh-TW" altLang="en-US" dirty="0"/>
              <a:t>常見圖形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r>
              <a:rPr lang="en-US" altLang="zh-TW" dirty="0"/>
              <a:t>2-3-Tree</a:t>
            </a:r>
            <a:r>
              <a:rPr lang="zh-TW" altLang="zh-TW" dirty="0"/>
              <a:t>、</a:t>
            </a:r>
            <a:r>
              <a:rPr lang="en-US" altLang="zh-TW" dirty="0"/>
              <a:t>2-3-4-Tree</a:t>
            </a:r>
            <a:r>
              <a:rPr lang="zh-TW" altLang="zh-TW" dirty="0"/>
              <a:t>與</a:t>
            </a:r>
            <a:r>
              <a:rPr lang="en-US" altLang="zh-TW" dirty="0"/>
              <a:t>B-Tree</a:t>
            </a:r>
            <a:endParaRPr lang="en-US" altLang="zh-TW" dirty="0" smtClean="0">
              <a:ea typeface="Microsoft JhengHei UI" panose="020B0604030504040204" pitchFamily="34" charset="-120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A1ED-D37E-418F-B25F-5036527819FC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17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評量方式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10%</a:t>
            </a:r>
            <a:endParaRPr lang="en-US" altLang="zh-TW" dirty="0" smtClean="0"/>
          </a:p>
          <a:p>
            <a:r>
              <a:rPr lang="zh-TW" altLang="en-US" dirty="0" smtClean="0"/>
              <a:t>作業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/>
              <a:t>實作資料結構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30%</a:t>
            </a:r>
          </a:p>
          <a:p>
            <a:r>
              <a:rPr lang="zh-TW" altLang="en-US" dirty="0" smtClean="0"/>
              <a:t>期中考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30%</a:t>
            </a:r>
          </a:p>
          <a:p>
            <a:r>
              <a:rPr lang="zh-TW" altLang="en-US" dirty="0" smtClean="0"/>
              <a:t>期末</a:t>
            </a:r>
            <a:r>
              <a:rPr lang="zh-TW" altLang="en-US" dirty="0"/>
              <a:t>考</a:t>
            </a:r>
            <a:endParaRPr lang="en-US" altLang="zh-TW" dirty="0" smtClean="0"/>
          </a:p>
          <a:p>
            <a:pPr lvl="1"/>
            <a:r>
              <a:rPr lang="en-US" altLang="zh-TW" dirty="0"/>
              <a:t>3</a:t>
            </a:r>
            <a:r>
              <a:rPr lang="en-US" altLang="zh-TW" dirty="0" smtClean="0"/>
              <a:t>0</a:t>
            </a:r>
            <a:r>
              <a:rPr lang="en-US" altLang="zh-TW" dirty="0" smtClean="0"/>
              <a:t>%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516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Teams</a:t>
            </a:r>
            <a:r>
              <a:rPr lang="zh-TW" altLang="en-US" dirty="0" smtClean="0"/>
              <a:t>團隊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團隊代碼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y8ihiep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071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上課用書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資料結構─使用</a:t>
            </a:r>
            <a:r>
              <a:rPr lang="en-US" altLang="zh-TW" dirty="0"/>
              <a:t>Python</a:t>
            </a:r>
            <a:r>
              <a:rPr lang="zh-TW" altLang="zh-TW" dirty="0"/>
              <a:t>，黃建庭，全華圖書，</a:t>
            </a:r>
            <a:r>
              <a:rPr lang="en-US" altLang="zh-TW" dirty="0"/>
              <a:t>2021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16B3-3B7A-4E11-8888-309A16994709}" type="datetime1">
              <a:rPr lang="zh-TW" altLang="en-US" smtClean="0"/>
              <a:t>2023/9/12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098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ppt/theme/theme2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含有 Pi 的數學教育簡報 (寬螢幕)</Template>
  <TotalTime>5250</TotalTime>
  <Words>159</Words>
  <Application>Microsoft Office PowerPoint</Application>
  <PresentationFormat>自訂</PresentationFormat>
  <Paragraphs>64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Euphemia</vt:lpstr>
      <vt:lpstr>Microsoft JhengHei UI</vt:lpstr>
      <vt:lpstr>Arial</vt:lpstr>
      <vt:lpstr>數學 16x9</vt:lpstr>
      <vt:lpstr>資料結構 Data Structure</vt:lpstr>
      <vt:lpstr>Instructor</vt:lpstr>
      <vt:lpstr>Research Area</vt:lpstr>
      <vt:lpstr>Course Syllabus</vt:lpstr>
      <vt:lpstr>Course Syllabus</vt:lpstr>
      <vt:lpstr>評量方式</vt:lpstr>
      <vt:lpstr>Teams團隊</vt:lpstr>
      <vt:lpstr>上課用書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creator>Windows 使用者</dc:creator>
  <cp:lastModifiedBy>Windows 使用者</cp:lastModifiedBy>
  <cp:revision>69</cp:revision>
  <dcterms:created xsi:type="dcterms:W3CDTF">2023-02-08T09:24:01Z</dcterms:created>
  <dcterms:modified xsi:type="dcterms:W3CDTF">2023-09-12T13:14:15Z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