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3A98-35EF-41E7-B293-A8E2CF7CE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C4B24-1E7C-407C-9A9B-B48A1DE08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70A-32EF-499C-8A41-7099EDBF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F806-FB80-44EF-9D3E-E9238091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9266-874D-4EF0-A490-DDA503E9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8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59ED-8872-457D-9D92-CB23F32D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FFEF8-D898-4E90-9C5E-3FD50A67F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BF752-6CC8-436D-AAA2-7F4D0AE4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3355-6121-4D0D-BCFC-3E18BAC4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4062-23C5-4D2C-89CD-A1BF6828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1C677-085F-482F-BC34-B642C5682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34B00-9A83-476D-B958-8D8D63F35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8C1B-604F-4913-AEF2-A5D11EFD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87A81-6AD9-41DA-9B58-70CFCD8A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F364-2224-4B83-A2B2-1B665EEA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8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B0A7-8EB8-48F5-8BE6-C0B9A9A2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C633-4959-4B96-80F4-DC0A43D3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431E0-FE16-4D56-BBC9-229151E9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1BC4C-6C24-4F57-957F-C8A245FC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5519-9C90-4102-8B9B-BBF9E561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9579-BE76-4BDE-A315-CE4B522D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BA960-B575-4277-B7FC-20CCB6E6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BA1E9-84D3-4EF5-B633-3F8A1811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C18B4-AA98-4BDC-BCCB-F61E5088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FB89-28D0-40E2-A2B0-99FF1315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4CF5-FDE8-489B-91AC-70CFFCFE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4A08-7DAC-44E4-B87C-E2D924C0E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7C3A8-4AAB-4B20-ADB0-FDDC6426E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383F6-3A15-4488-A77E-6206F0F9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E453E-996A-49D8-B253-760DD0AD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9E55-6F1F-4B1D-87CF-2A041CF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5C25-5AC2-48F3-89BE-A088227B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9D600-19C0-4366-9957-83C7D1D9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CA024-F589-4316-9367-833C67B1C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85E61-2D87-4BE6-90A2-2B4BE597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20AF5-15C9-40A9-92D0-5C7A98272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7292C-0D22-404D-B02C-E490F2D7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AC46A-6D40-4367-9A2A-1F912C7A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C7792-9AA5-44C9-B513-1B9C9591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7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B40E-AE8A-42D0-92A8-4EA82AF1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6A217-ECE7-4FD3-8821-6E7C48C7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44FD7-A2B5-4E74-94C2-4BCD90AE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1A7C6-296B-47B7-B6B8-3483FBE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258D9-C33E-4CF2-A804-81746AE2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251D0-2B14-4CDE-87C9-6B731AEF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E6161-14F8-4F2D-AD65-F59014F6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F73C-0F47-483B-995B-E1931CCD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92FB-E237-410C-A60E-9E4AFECA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0D2B5-9EC8-4D6A-A734-617C8851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0D1F0-A747-40B3-81E6-86359FF9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0DCC-3BFE-4BA9-BE20-35F44385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F4E6-3303-48C9-B894-CFAABC73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9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D2B8-D4A7-453B-9135-56D9BB6C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95BDA-9A58-4902-86F7-60958680D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01D6F-DBC6-438E-BA4D-F78E0EE2A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25CC-31F1-4B63-9A36-9E828E45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60E6-68EC-4C56-91FC-A0687B4FD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C9AFF-C9B9-4F20-868F-741D37BA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E4271-FA37-4FD3-9092-E1ED3911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9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AB151-8D68-49E4-9C76-95B3AAFA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DE62-47FD-471D-9DDB-E4BBDA72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8B78-85D9-44D5-A4ED-A6C4980E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60E6-68EC-4C56-91FC-A0687B4FD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F05F2-E5E7-4EF5-A534-8820CEF0A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EE4B0-7508-4879-B52F-FDB559B86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B4BF-BA19-43A0-845E-9499F33C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8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BB7D-4C30-4421-8815-5B303DF05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021" y="1089763"/>
            <a:ext cx="9848603" cy="2175787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Project Title  :   NYC School Performance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1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0F7BB0-EA41-4F8E-BD42-45BC7723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37" y="475989"/>
            <a:ext cx="11365011" cy="590106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Description : 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What are some of the most likely major impacts on school performance.</a:t>
            </a:r>
          </a:p>
          <a:p>
            <a:pPr algn="l"/>
            <a:r>
              <a:rPr lang="en-US" dirty="0"/>
              <a:t> -  Study the correlation between New York City school safety and performance records to socio-economic census data </a:t>
            </a:r>
          </a:p>
          <a:p>
            <a:pPr algn="l"/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 1.  Is there a correlation between school safety records and school performance?     </a:t>
            </a:r>
          </a:p>
          <a:p>
            <a:pPr marL="457200" indent="-457200" algn="l">
              <a:buAutoNum type="arabicPeriod" startAt="2"/>
            </a:pPr>
            <a:r>
              <a:rPr lang="en-US" dirty="0"/>
              <a:t>Does a higher income increase the likelihood of safer schools?    </a:t>
            </a:r>
          </a:p>
          <a:p>
            <a:pPr algn="l"/>
            <a:r>
              <a:rPr lang="en-US" dirty="0"/>
              <a:t>3. What is the impact of school crime rates to school performance?    </a:t>
            </a:r>
          </a:p>
          <a:p>
            <a:pPr algn="l"/>
            <a:r>
              <a:rPr lang="en-US" dirty="0"/>
              <a:t>4. What is the correlation between income and school performance?</a:t>
            </a:r>
          </a:p>
        </p:txBody>
      </p:sp>
    </p:spTree>
    <p:extLst>
      <p:ext uri="{BB962C8B-B14F-4D97-AF65-F5344CB8AC3E}">
        <p14:creationId xmlns:p14="http://schemas.microsoft.com/office/powerpoint/2010/main" val="20952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0F7BB0-EA41-4F8E-BD42-45BC7723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474" y="513567"/>
            <a:ext cx="11044052" cy="588853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Data Sets Used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Set A   -   NYC School Safety Report (NYC Open data 2013-2014)   </a:t>
            </a:r>
          </a:p>
          <a:p>
            <a:pPr algn="l"/>
            <a:r>
              <a:rPr lang="en-US" dirty="0"/>
              <a:t>Set B   -   NYC DOE High School Performance Directory (NYC Open data 2013-2014)</a:t>
            </a:r>
          </a:p>
          <a:p>
            <a:pPr algn="l"/>
            <a:r>
              <a:rPr lang="en-US" dirty="0"/>
              <a:t>Set C   -   Demographics and profiles at the Neighborhood Tabulation Area (NTA) level </a:t>
            </a:r>
          </a:p>
          <a:p>
            <a:pPr algn="l"/>
            <a:r>
              <a:rPr lang="en-US" dirty="0"/>
              <a:t>                (NYC Open data from the 2008-2012 American Community Survey)	</a:t>
            </a:r>
          </a:p>
          <a:p>
            <a:pPr algn="l"/>
            <a:r>
              <a:rPr lang="en-US" dirty="0"/>
              <a:t>Set D   -  Crime by Precincts</a:t>
            </a:r>
          </a:p>
          <a:p>
            <a:pPr algn="l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12D746-4E43-416A-AA2D-7ED5A5D9ED9B}"/>
              </a:ext>
            </a:extLst>
          </p:cNvPr>
          <p:cNvSpPr/>
          <p:nvPr/>
        </p:nvSpPr>
        <p:spPr>
          <a:xfrm>
            <a:off x="1077237" y="4459266"/>
            <a:ext cx="2041743" cy="115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57FC1-73CB-4888-82B2-6762E6AD462C}"/>
              </a:ext>
            </a:extLst>
          </p:cNvPr>
          <p:cNvSpPr/>
          <p:nvPr/>
        </p:nvSpPr>
        <p:spPr>
          <a:xfrm>
            <a:off x="4085573" y="4459266"/>
            <a:ext cx="1683436" cy="115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8D8827-5D54-43D9-BF2D-2FC4E9B9E9ED}"/>
              </a:ext>
            </a:extLst>
          </p:cNvPr>
          <p:cNvSpPr/>
          <p:nvPr/>
        </p:nvSpPr>
        <p:spPr>
          <a:xfrm>
            <a:off x="6842614" y="4446740"/>
            <a:ext cx="1683435" cy="115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A3DF5-034A-415D-9A74-38D52FEB1C5C}"/>
              </a:ext>
            </a:extLst>
          </p:cNvPr>
          <p:cNvSpPr txBox="1"/>
          <p:nvPr/>
        </p:nvSpPr>
        <p:spPr>
          <a:xfrm>
            <a:off x="1492163" y="4699771"/>
            <a:ext cx="155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School Safety 2013-14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EB096-2781-4AC7-A069-AA99BEA6B11C}"/>
              </a:ext>
            </a:extLst>
          </p:cNvPr>
          <p:cNvSpPr txBox="1"/>
          <p:nvPr/>
        </p:nvSpPr>
        <p:spPr>
          <a:xfrm>
            <a:off x="4277337" y="4561271"/>
            <a:ext cx="1555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School Performance 2013-14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9DFA5-1A43-4760-87FC-1519CE6A2531}"/>
              </a:ext>
            </a:extLst>
          </p:cNvPr>
          <p:cNvSpPr txBox="1"/>
          <p:nvPr/>
        </p:nvSpPr>
        <p:spPr>
          <a:xfrm>
            <a:off x="6970128" y="4573798"/>
            <a:ext cx="155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Census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21A8C2-9ECE-45D7-83CA-FE305676D4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39295" y="5014221"/>
            <a:ext cx="946278" cy="2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51E852-D7CF-4EED-9507-B8DEA91161F7}"/>
              </a:ext>
            </a:extLst>
          </p:cNvPr>
          <p:cNvSpPr txBox="1"/>
          <p:nvPr/>
        </p:nvSpPr>
        <p:spPr>
          <a:xfrm>
            <a:off x="2642991" y="5662134"/>
            <a:ext cx="21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together by NTA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094AC3-1013-486F-8F00-48111A350C70}"/>
              </a:ext>
            </a:extLst>
          </p:cNvPr>
          <p:cNvCxnSpPr>
            <a:cxnSpLocks/>
          </p:cNvCxnSpPr>
          <p:nvPr/>
        </p:nvCxnSpPr>
        <p:spPr>
          <a:xfrm flipH="1">
            <a:off x="5943194" y="4968182"/>
            <a:ext cx="726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73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0F7BB0-EA41-4F8E-BD42-45BC7723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854" y="137786"/>
            <a:ext cx="11566242" cy="648848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What is the Overall Average School Performance in NYC vs School Safety numbers for 2013 &amp; 2014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1A75D-7F46-4B31-BB2F-EF599E78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54" y="683127"/>
            <a:ext cx="5939146" cy="44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DEB13C-3C32-4648-BA72-960BA5D0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33" y="793622"/>
            <a:ext cx="4595629" cy="444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EDC5A-5456-4B17-9597-1E2E08170290}"/>
              </a:ext>
            </a:extLst>
          </p:cNvPr>
          <p:cNvSpPr txBox="1"/>
          <p:nvPr/>
        </p:nvSpPr>
        <p:spPr>
          <a:xfrm>
            <a:off x="354904" y="5515045"/>
            <a:ext cx="11160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Neighborhood Tabulation Area ( NTA) in NYC the total number of incidents for the year 2013-2014  near 10K</a:t>
            </a:r>
          </a:p>
          <a:p>
            <a:r>
              <a:rPr lang="en-US" dirty="0"/>
              <a:t>For the NTA the Average High School Graduation rate is 75% and the students that make it to college is 55%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4214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0F7BB0-EA41-4F8E-BD42-45BC7723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" y="289400"/>
            <a:ext cx="12057846" cy="633686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What is the correlation between school performance and crime incidents in schools?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FE605D-8664-4139-8343-62088D6E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" y="858088"/>
            <a:ext cx="6070948" cy="4504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E7BB97-6879-443A-87C7-89903A7B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041" y="858088"/>
            <a:ext cx="5942857" cy="4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4AF8FB-48D5-425F-AC95-3FFAB8C310F0}"/>
              </a:ext>
            </a:extLst>
          </p:cNvPr>
          <p:cNvSpPr txBox="1"/>
          <p:nvPr/>
        </p:nvSpPr>
        <p:spPr>
          <a:xfrm>
            <a:off x="354904" y="5515045"/>
            <a:ext cx="11160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Neighborhood Tabulation Area ( NTA) in NYC the Top 10 performing schools with high graduation rate the no. of incidents were low.  </a:t>
            </a:r>
          </a:p>
          <a:p>
            <a:r>
              <a:rPr lang="en-US" dirty="0"/>
              <a:t>For 10 lowest performing schools with low rates of  graduation the number of incidents are high. 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1860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0F7BB0-EA41-4F8E-BD42-45BC7723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854" y="289400"/>
            <a:ext cx="11566242" cy="63368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does the Overall education attainment of a NTA stack up against school Performance    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7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296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Title  :   NYC School Performance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Ratna Kapoor</dc:creator>
  <cp:lastModifiedBy>Ratna Kapoor</cp:lastModifiedBy>
  <cp:revision>27</cp:revision>
  <dcterms:created xsi:type="dcterms:W3CDTF">2018-09-19T02:12:00Z</dcterms:created>
  <dcterms:modified xsi:type="dcterms:W3CDTF">2018-09-25T00:15:00Z</dcterms:modified>
</cp:coreProperties>
</file>