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68" r:id="rId11"/>
    <p:sldId id="272" r:id="rId12"/>
    <p:sldId id="273" r:id="rId13"/>
    <p:sldId id="280" r:id="rId14"/>
    <p:sldId id="281" r:id="rId15"/>
    <p:sldId id="282" r:id="rId16"/>
    <p:sldId id="283" r:id="rId17"/>
    <p:sldId id="285" r:id="rId18"/>
    <p:sldId id="286" r:id="rId19"/>
    <p:sldId id="287" r:id="rId2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2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370262" y="4035425"/>
            <a:ext cx="2270126" cy="379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Rectangle"/>
          <p:cNvSpPr>
            <a:spLocks noGrp="1"/>
          </p:cNvSpPr>
          <p:nvPr>
            <p:ph type="body" sz="quarter" idx="13"/>
          </p:nvPr>
        </p:nvSpPr>
        <p:spPr>
          <a:xfrm>
            <a:off x="396875" y="2503487"/>
            <a:ext cx="2700338" cy="381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 defTabSz="685800">
              <a:spcBef>
                <a:spcPts val="700"/>
              </a:spcBef>
              <a:defRPr sz="2100"/>
            </a:pPr>
            <a:endParaRPr/>
          </a:p>
        </p:txBody>
      </p:sp>
      <p:sp>
        <p:nvSpPr>
          <p:cNvPr id="4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pic>
        <p:nvPicPr>
          <p:cNvPr id="5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0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70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304800" y="0"/>
            <a:ext cx="5470525" cy="6540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he Coding Bootcamp |"/>
          <p:cNvSpPr/>
          <p:nvPr/>
        </p:nvSpPr>
        <p:spPr>
          <a:xfrm>
            <a:off x="427037" y="4012523"/>
            <a:ext cx="3535363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5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6" name="Title Text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dailynews.com/new-york/nyc-crime/daily-news-analysis-reveals-crime-rankings-city-subway-system-article-1.1836918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fivethirtyeight/uber-pickups-in-new-york-city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v/education/bullying-rates-drop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ame Time: Project Week"/>
          <p:cNvSpPr/>
          <p:nvPr/>
        </p:nvSpPr>
        <p:spPr>
          <a:xfrm>
            <a:off x="390525" y="3049965"/>
            <a:ext cx="8229600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3800" b="1">
                <a:solidFill>
                  <a:srgbClr val="FFFFFF"/>
                </a:solidFill>
              </a:defRPr>
            </a:lvl1pPr>
          </a:lstStyle>
          <a:p>
            <a:r>
              <a:rPr dirty="0"/>
              <a:t>Project Week</a:t>
            </a:r>
          </a:p>
        </p:txBody>
      </p:sp>
      <p:sp>
        <p:nvSpPr>
          <p:cNvPr id="85" name="May 17, 2016"/>
          <p:cNvSpPr/>
          <p:nvPr/>
        </p:nvSpPr>
        <p:spPr>
          <a:xfrm>
            <a:off x="3370262" y="4035425"/>
            <a:ext cx="227012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&lt;current date&gt;</a:t>
            </a:r>
          </a:p>
        </p:txBody>
      </p:sp>
      <p:sp>
        <p:nvSpPr>
          <p:cNvPr id="86" name="Day 24"/>
          <p:cNvSpPr/>
          <p:nvPr/>
        </p:nvSpPr>
        <p:spPr>
          <a:xfrm>
            <a:off x="396875" y="2503487"/>
            <a:ext cx="270033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Day 24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e Glam for the Camera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Be Glam for the Camera</a:t>
            </a:r>
          </a:p>
        </p:txBody>
      </p:sp>
      <p:sp>
        <p:nvSpPr>
          <p:cNvPr id="121" name="All presentations will be recorded……"/>
          <p:cNvSpPr/>
          <p:nvPr/>
        </p:nvSpPr>
        <p:spPr>
          <a:xfrm>
            <a:off x="304800" y="762000"/>
            <a:ext cx="8382000" cy="2338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All presentations will be recorded…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So treat it seriously!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These can be great portfolio pieces if you invest the time.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PI Suggestions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Suggested Data Sources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PI Suggestions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dirty="0"/>
              <a:t>Suggestions</a:t>
            </a:r>
            <a:r>
              <a:rPr lang="en-US" dirty="0"/>
              <a:t> for Data Sources</a:t>
            </a:r>
            <a:endParaRPr dirty="0"/>
          </a:p>
        </p:txBody>
      </p:sp>
      <p:sp>
        <p:nvSpPr>
          <p:cNvPr id="134" name="Stick to APIs that do all of the following:…"/>
          <p:cNvSpPr/>
          <p:nvPr/>
        </p:nvSpPr>
        <p:spPr>
          <a:xfrm>
            <a:off x="152399" y="914400"/>
            <a:ext cx="8763002" cy="5076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3600"/>
            </a:pPr>
            <a:r>
              <a:rPr dirty="0"/>
              <a:t>Stick to </a:t>
            </a:r>
            <a:r>
              <a:rPr lang="en-US" dirty="0"/>
              <a:t>data sources </a:t>
            </a:r>
            <a:r>
              <a:rPr dirty="0"/>
              <a:t>that</a:t>
            </a:r>
            <a:r>
              <a:rPr lang="en-US" dirty="0"/>
              <a:t>: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Are sufficiently large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Have a consistent format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Ideally contain more data than needed 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Are well-documented</a:t>
            </a:r>
          </a:p>
          <a:p>
            <a:pPr>
              <a:buSzPct val="100000"/>
              <a:defRPr sz="3600"/>
            </a:pPr>
            <a:endParaRPr lang="en-US" dirty="0"/>
          </a:p>
          <a:p>
            <a:pPr>
              <a:buSzPct val="100000"/>
              <a:defRPr sz="3600"/>
            </a:pPr>
            <a:r>
              <a:rPr lang="en-US" dirty="0"/>
              <a:t>Feel free to ask your instructors for input!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xample Project Idea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Example Project Ideas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vent Searcher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Private Investigator</a:t>
            </a:r>
            <a:endParaRPr dirty="0"/>
          </a:p>
        </p:txBody>
      </p:sp>
      <p:sp>
        <p:nvSpPr>
          <p:cNvPr id="161" name="Users type in the name of their favorite sporting team.…"/>
          <p:cNvSpPr/>
          <p:nvPr/>
        </p:nvSpPr>
        <p:spPr>
          <a:xfrm>
            <a:off x="304800" y="761999"/>
            <a:ext cx="8382000" cy="5261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rPr lang="en-US" dirty="0"/>
              <a:t>Use aggregate crime data from different police precincts in a city to uncover patterns in criminal activity.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000"/>
            </a:pPr>
            <a:r>
              <a:rPr lang="en-US" dirty="0">
                <a:hlinkClick r:id="rId2"/>
              </a:rPr>
              <a:t>Most crime in NYC takes place in the summer</a:t>
            </a:r>
            <a:r>
              <a:rPr lang="en-US" dirty="0"/>
              <a:t>. Can you uncover similar patterns in your city of choosing?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000"/>
            </a:pPr>
            <a:r>
              <a:rPr lang="en-US" dirty="0"/>
              <a:t>What do your results suggest about how police should plan their patrols? About how best to distribute law enforcement resources over the calendar year?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UN Data API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Uber Rides &amp; Weather</a:t>
            </a:r>
            <a:endParaRPr dirty="0"/>
          </a:p>
        </p:txBody>
      </p:sp>
      <p:sp>
        <p:nvSpPr>
          <p:cNvPr id="165" name="Use the Unofficial UN Data API to search a user specified country’s health records.…"/>
          <p:cNvSpPr/>
          <p:nvPr/>
        </p:nvSpPr>
        <p:spPr>
          <a:xfrm>
            <a:off x="304800" y="762000"/>
            <a:ext cx="8382000" cy="5107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No one likes to walk in subzero temperatures </a:t>
            </a:r>
            <a:r>
              <a:rPr lang="en-US" i="1" dirty="0"/>
              <a:t>or</a:t>
            </a:r>
            <a:r>
              <a:rPr lang="en-US" dirty="0"/>
              <a:t> scorching heat. Do people use Uber more when the weather is uncomfortable?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Using </a:t>
            </a:r>
            <a:r>
              <a:rPr lang="en-US" dirty="0">
                <a:hlinkClick r:id="rId2"/>
              </a:rPr>
              <a:t>Uber ride data from </a:t>
            </a:r>
            <a:r>
              <a:rPr lang="en-US" dirty="0" err="1">
                <a:hlinkClick r:id="rId2"/>
              </a:rPr>
              <a:t>Kaggle</a:t>
            </a:r>
            <a:r>
              <a:rPr lang="en-US" dirty="0"/>
              <a:t> and data from a weather API, find out if people take Uber more during summer and winter; and if there are relationships between daily temperature and ride frequency.</a:t>
            </a:r>
          </a:p>
          <a:p>
            <a:pPr>
              <a:buSzPct val="100000"/>
              <a:buFont typeface="Arial"/>
              <a:buChar char="•"/>
              <a:defRPr sz="2800"/>
            </a:pPr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What do the results tell you about surge pricing strategies and commuter habits?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acial Recognition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Bullying &amp; Crime Rates</a:t>
            </a:r>
            <a:endParaRPr dirty="0"/>
          </a:p>
        </p:txBody>
      </p:sp>
      <p:sp>
        <p:nvSpPr>
          <p:cNvPr id="169" name="Use the Face++ API…"/>
          <p:cNvSpPr/>
          <p:nvPr/>
        </p:nvSpPr>
        <p:spPr>
          <a:xfrm>
            <a:off x="304800" y="762000"/>
            <a:ext cx="8382000" cy="4676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Bullying and violent crime seem like they should be related. Can we find a correlation between frequency of bullying rates of violent crime?</a:t>
            </a:r>
            <a:endParaRPr dirty="0"/>
          </a:p>
          <a:p>
            <a:endParaRPr lang="en-US"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Using </a:t>
            </a:r>
            <a:r>
              <a:rPr lang="en-US" dirty="0" err="1"/>
              <a:t>Data.gov’s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data on bullying</a:t>
            </a:r>
            <a:r>
              <a:rPr lang="en-US" dirty="0"/>
              <a:t> and data from police districts of your choosing, investigate relationships between bullying and violent crime frequency and location (zip code, city, etc.)</a:t>
            </a:r>
          </a:p>
          <a:p>
            <a:pPr>
              <a:buSzPct val="100000"/>
              <a:buFont typeface="Arial"/>
              <a:buChar char="•"/>
              <a:defRPr sz="2800"/>
            </a:pPr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Do these two activities track each other? What do the results suggest about society and public policy?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oday’s Focu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Today’s Focus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y End of Day - Today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By End of Day - Today</a:t>
            </a:r>
          </a:p>
        </p:txBody>
      </p:sp>
      <p:sp>
        <p:nvSpPr>
          <p:cNvPr id="178" name="Brainstorm possible ideas…"/>
          <p:cNvSpPr/>
          <p:nvPr/>
        </p:nvSpPr>
        <p:spPr>
          <a:xfrm>
            <a:off x="304800" y="762000"/>
            <a:ext cx="8729663" cy="5568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rPr dirty="0"/>
              <a:t>Brainstorm possible ideas 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dirty="0"/>
              <a:t>Begin </a:t>
            </a:r>
            <a:r>
              <a:rPr lang="en-US" dirty="0"/>
              <a:t>Data</a:t>
            </a:r>
            <a:r>
              <a:rPr dirty="0"/>
              <a:t> Research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lang="en-US" dirty="0"/>
              <a:t>Write a description of the scope of your research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rPr dirty="0"/>
              <a:t>Create a short 1 page proposal listing out each of the following: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Project Title 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Team Members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Project </a:t>
            </a:r>
            <a:r>
              <a:rPr dirty="0"/>
              <a:t>Description</a:t>
            </a:r>
            <a:r>
              <a:rPr lang="en-US" dirty="0"/>
              <a:t>/Outline</a:t>
            </a:r>
            <a:endParaRPr dirty="0"/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Research Questions to Answer</a:t>
            </a:r>
            <a:endParaRPr dirty="0"/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Data Sets </a:t>
            </a:r>
            <a:r>
              <a:rPr dirty="0"/>
              <a:t>to be Used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Rough Breakdown of Tasks 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ject Week Overview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Project Week Overview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roject Week! (This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Week! (This Week)</a:t>
            </a:r>
          </a:p>
        </p:txBody>
      </p:sp>
      <p:pic>
        <p:nvPicPr>
          <p:cNvPr id="94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3800" y="2819400"/>
            <a:ext cx="5262563" cy="339725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oday’s Class:…"/>
          <p:cNvSpPr/>
          <p:nvPr/>
        </p:nvSpPr>
        <p:spPr>
          <a:xfrm>
            <a:off x="304800" y="914400"/>
            <a:ext cx="8610600" cy="3922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dirty="0"/>
              <a:t>Today’s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Divide into groups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Begin researching </a:t>
            </a:r>
            <a:r>
              <a:rPr lang="en-US" dirty="0"/>
              <a:t>data sets</a:t>
            </a:r>
            <a:endParaRPr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Outline project ideas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Submit Project Proposal for Approval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Initial </a:t>
            </a:r>
            <a:r>
              <a:rPr lang="en-US" dirty="0"/>
              <a:t>data exploration</a:t>
            </a:r>
            <a:endParaRPr dirty="0"/>
          </a:p>
          <a:p>
            <a:endParaRPr dirty="0"/>
          </a:p>
          <a:p>
            <a:pPr>
              <a:defRPr sz="2100" b="1" u="sng"/>
            </a:pPr>
            <a:r>
              <a:rPr dirty="0"/>
              <a:t>Next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</a:t>
            </a:r>
            <a:endParaRPr lang="en-US" dirty="0"/>
          </a:p>
          <a:p>
            <a:pPr>
              <a:buSzPct val="100000"/>
              <a:buFont typeface="Arial"/>
              <a:buChar char="•"/>
              <a:defRPr sz="2100"/>
            </a:pPr>
            <a:endParaRPr dirty="0"/>
          </a:p>
          <a:p>
            <a:pPr>
              <a:defRPr sz="2100" b="1" u="sng"/>
            </a:pPr>
            <a:r>
              <a:rPr dirty="0"/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roject Week (Next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 (Next Week)</a:t>
            </a:r>
          </a:p>
        </p:txBody>
      </p:sp>
      <p:sp>
        <p:nvSpPr>
          <p:cNvPr id="98" name="Next Week (M/T):…"/>
          <p:cNvSpPr/>
          <p:nvPr/>
        </p:nvSpPr>
        <p:spPr>
          <a:xfrm>
            <a:off x="304800" y="914400"/>
            <a:ext cx="8610600" cy="2907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dirty="0"/>
              <a:t>Next Week (M/T):</a:t>
            </a:r>
            <a:endParaRPr lang="en-US"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Hardcore Development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Next Week (W/Th)</a:t>
            </a:r>
            <a:endParaRPr lang="en-US"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 Prep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am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Teams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Groups</a:t>
            </a:r>
          </a:p>
        </p:txBody>
      </p:sp>
      <p:sp>
        <p:nvSpPr>
          <p:cNvPr id="106" name="Team #1…"/>
          <p:cNvSpPr/>
          <p:nvPr/>
        </p:nvSpPr>
        <p:spPr>
          <a:xfrm>
            <a:off x="336550" y="914400"/>
            <a:ext cx="4083050" cy="4538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t>Team #1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#2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#3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#4</a:t>
            </a:r>
          </a:p>
          <a:p>
            <a:pPr>
              <a:defRPr sz="2100"/>
            </a:pPr>
            <a:r>
              <a:t>&lt;NAME&gt;, &lt;NAME&gt;, &lt;NAME&gt;, &lt;NAME&gt;</a:t>
            </a:r>
          </a:p>
        </p:txBody>
      </p:sp>
      <p:sp>
        <p:nvSpPr>
          <p:cNvPr id="107" name="Team #5…"/>
          <p:cNvSpPr/>
          <p:nvPr/>
        </p:nvSpPr>
        <p:spPr>
          <a:xfrm>
            <a:off x="4800600" y="914400"/>
            <a:ext cx="4114800" cy="4538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t>Team #5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#6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#7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#8</a:t>
            </a:r>
          </a:p>
          <a:p>
            <a:pPr>
              <a:defRPr sz="2100"/>
            </a:pPr>
            <a:r>
              <a:t>&lt;NAME&gt;, &lt;NAME&gt;, &lt;NAME&gt;, &lt;NAME&gt;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ask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Requirements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oding Requirements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Development</a:t>
            </a:r>
            <a:r>
              <a:rPr dirty="0"/>
              <a:t> Requirements</a:t>
            </a:r>
          </a:p>
        </p:txBody>
      </p:sp>
      <p:sp>
        <p:nvSpPr>
          <p:cNvPr id="112" name="Must uses at least two APIs…"/>
          <p:cNvSpPr/>
          <p:nvPr/>
        </p:nvSpPr>
        <p:spPr>
          <a:xfrm>
            <a:off x="304800" y="762000"/>
            <a:ext cx="8729663" cy="535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Pandas to clean and format your data set(s)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</a:t>
            </a:r>
            <a:r>
              <a:rPr lang="en-US" dirty="0" err="1"/>
              <a:t>Jupyter</a:t>
            </a:r>
            <a:r>
              <a:rPr lang="en-US" dirty="0"/>
              <a:t> Notebook describing the </a:t>
            </a:r>
            <a:r>
              <a:rPr lang="en-US" b="1" dirty="0"/>
              <a:t>**data exploration and cleanup**</a:t>
            </a:r>
            <a:r>
              <a:rPr lang="en-US" dirty="0"/>
              <a:t>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</a:t>
            </a:r>
            <a:r>
              <a:rPr lang="en-US" dirty="0" err="1"/>
              <a:t>Jupyter</a:t>
            </a:r>
            <a:r>
              <a:rPr lang="en-US" dirty="0"/>
              <a:t> Notebook illustrating the </a:t>
            </a:r>
            <a:r>
              <a:rPr lang="en-US" b="1" dirty="0"/>
              <a:t>**final data analysis**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Matplotlib</a:t>
            </a:r>
            <a:r>
              <a:rPr lang="en-US" dirty="0"/>
              <a:t> to create a total of 6-8 visualizations of your data (ideally, at least 2 per "question" you ask of your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Save PNG images of your visualizations to distribute to the class and instructional team, and for inclusion in your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Optionally, use at least one API, if you can find an API with data pertinent to your primary research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write-up summarizing your major findings. This should include a heading for each "question" you asked of your data, and under each heading, a short description of what you found and any relevant plots.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resentation Requirement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Presentation Requirement</a:t>
            </a:r>
          </a:p>
        </p:txBody>
      </p:sp>
      <p:sp>
        <p:nvSpPr>
          <p:cNvPr id="118" name="You will also be responsible for preparing a 10 minute presentation.…"/>
          <p:cNvSpPr/>
          <p:nvPr/>
        </p:nvSpPr>
        <p:spPr>
          <a:xfrm>
            <a:off x="304800" y="762000"/>
            <a:ext cx="8729663" cy="353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rPr sz="1600" dirty="0"/>
              <a:t>You will also be responsible for preparing a </a:t>
            </a:r>
            <a:r>
              <a:rPr sz="1600" u="sng" dirty="0"/>
              <a:t>10 minute presentation.</a:t>
            </a:r>
          </a:p>
          <a:p>
            <a:endParaRPr sz="1600" u="sng" dirty="0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rPr sz="1600" dirty="0"/>
              <a:t>This will be a formal presentation. </a:t>
            </a:r>
          </a:p>
          <a:p>
            <a:endParaRPr sz="1600"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sz="1600" dirty="0"/>
              <a:t>One in which you explain in detail:</a:t>
            </a:r>
            <a:endParaRPr lang="en-US" sz="1600" dirty="0"/>
          </a:p>
          <a:p>
            <a:pPr>
              <a:buSzPct val="100000"/>
              <a:buFont typeface="Arial"/>
              <a:buChar char="•"/>
              <a:defRPr sz="1600" b="1"/>
            </a:pPr>
            <a:endParaRPr sz="1600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1600" dirty="0"/>
              <a:t>The questions you and your group found interesting, and what motivated you to answer them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Where and how you found the data you used to answer these questions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The data exploration and cleanup process (accompanied by your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The analysis process (accompanied by your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Your conclusions. This should include a numerical summary as well as visualizations of that summary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Discuss the implications of your findings. This is where you get to have an open-ended discussion about what your findings "mean".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691</Words>
  <Application>Microsoft Office PowerPoint</Application>
  <PresentationFormat>On-screen Show (4:3)</PresentationFormat>
  <Paragraphs>133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Peleke Sengstacke</cp:lastModifiedBy>
  <cp:revision>31</cp:revision>
  <dcterms:modified xsi:type="dcterms:W3CDTF">2017-06-13T18:57:24Z</dcterms:modified>
</cp:coreProperties>
</file>