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66375" y="1569675"/>
            <a:ext cx="2493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Infinity21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By Tomer Isikal &amp; Alon Zandberg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8677625" y="2031250"/>
            <a:ext cx="46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TM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 amt="81000"/>
          </a:blip>
          <a:srcRect b="14193" l="0" r="54865" t="71290"/>
          <a:stretch/>
        </p:blipFill>
        <p:spPr>
          <a:xfrm>
            <a:off x="5523225" y="291113"/>
            <a:ext cx="3667140" cy="113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ctrTitle"/>
          </p:nvPr>
        </p:nvSpPr>
        <p:spPr>
          <a:xfrm>
            <a:off x="5903064" y="-435900"/>
            <a:ext cx="33081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b="1" sz="220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 amt="81000"/>
          </a:blip>
          <a:srcRect b="0" l="0" r="54865" t="85484"/>
          <a:stretch/>
        </p:blipFill>
        <p:spPr>
          <a:xfrm>
            <a:off x="5523225" y="1401646"/>
            <a:ext cx="3667140" cy="113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מטרת האפליקציה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משחק רב-משתתפים בין שחקנים אנושיים ושחקן מחשב (Dealer ) 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BlackJack הינו משחק קלפים פופולרי.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האפליקציה תאפשר לאחד או יותר משתתפים (TBD – כמות משתתפים) לשחק BlackJack ממכשירים שונים.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מטרת האפליקציה היא לייצר משחק קלפים אנדרואידי סביב יותר משחקן אחד ולאפשר ליצירת סביבה נוחה וכיפית למשחק קלפים באפליקציה קומפקטית אחת.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הצורך באפליקציה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חוויית משתמש יפה ,קלה </a:t>
            </a:r>
            <a:r>
              <a:rPr lang="iw" sz="1400">
                <a:latin typeface="David"/>
                <a:ea typeface="David"/>
                <a:cs typeface="David"/>
                <a:sym typeface="David"/>
              </a:rPr>
              <a:t>ואינטואיטיבית- Entertainment with Casino-Style Experience 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160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דרך ניידת לשחק משחק קלפים מבוקש ופופולארי עם חברים. - Portability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400" u="sng">
                <a:latin typeface="David"/>
                <a:ea typeface="David"/>
                <a:cs typeface="David"/>
                <a:sym typeface="David"/>
              </a:rPr>
              <a:t>מה האפליקציה הולכת לפתור?</a:t>
            </a:r>
            <a:endParaRPr sz="2400" u="sng">
              <a:latin typeface="David"/>
              <a:ea typeface="David"/>
              <a:cs typeface="David"/>
              <a:sym typeface="Davi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Multiple Languages : אנשים שיכולים לשחק בשפות שונות.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בעיית נגישות למשחק BlackJack אמיתי - משתתפים יוכלו לשחק מכמה Android Devices 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( Online Multiplayer Game - TBD  Method of implementation (P2P WIFI 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4800" u="sng">
                <a:latin typeface="David"/>
                <a:ea typeface="David"/>
                <a:cs typeface="David"/>
                <a:sym typeface="David"/>
              </a:rPr>
              <a:t>The Market</a:t>
            </a:r>
            <a:endParaRPr b="1" sz="4800" u="sng">
              <a:latin typeface="David"/>
              <a:ea typeface="David"/>
              <a:cs typeface="David"/>
              <a:sym typeface="Davi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David"/>
              <a:ea typeface="David"/>
              <a:cs typeface="David"/>
              <a:sym typeface="Davi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David"/>
              <a:ea typeface="David"/>
              <a:cs typeface="David"/>
              <a:sym typeface="David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7368" l="25372" r="35314" t="26133"/>
          <a:stretch/>
        </p:blipFill>
        <p:spPr>
          <a:xfrm>
            <a:off x="206850" y="1609375"/>
            <a:ext cx="2891525" cy="26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26643" l="0" r="0" t="0"/>
          <a:stretch/>
        </p:blipFill>
        <p:spPr>
          <a:xfrm>
            <a:off x="3262976" y="1734385"/>
            <a:ext cx="2907049" cy="230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575" y="1714499"/>
            <a:ext cx="2783475" cy="23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354100" y="361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Black Jack - cards values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15311" t="0"/>
          <a:stretch/>
        </p:blipFill>
        <p:spPr>
          <a:xfrm>
            <a:off x="2000125" y="2190275"/>
            <a:ext cx="5634251" cy="25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4294967295" type="subTitle"/>
          </p:nvPr>
        </p:nvSpPr>
        <p:spPr>
          <a:xfrm>
            <a:off x="8677500" y="1813575"/>
            <a:ext cx="46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w"/>
              <a:t>TM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 amt="81000"/>
          </a:blip>
          <a:srcRect b="14193" l="0" r="54865" t="71290"/>
          <a:stretch/>
        </p:blipFill>
        <p:spPr>
          <a:xfrm>
            <a:off x="5523225" y="-13687"/>
            <a:ext cx="3667140" cy="113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4294967295" type="ctrTitle"/>
          </p:nvPr>
        </p:nvSpPr>
        <p:spPr>
          <a:xfrm>
            <a:off x="5903064" y="-740700"/>
            <a:ext cx="33081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b="1" sz="220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 amt="81000"/>
          </a:blip>
          <a:srcRect b="0" l="0" r="54865" t="85484"/>
          <a:stretch/>
        </p:blipFill>
        <p:spPr>
          <a:xfrm>
            <a:off x="5523225" y="1096846"/>
            <a:ext cx="3667140" cy="113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Infinity21</a:t>
            </a:r>
            <a:r>
              <a:rPr lang="iw">
                <a:latin typeface="David"/>
                <a:ea typeface="David"/>
                <a:cs typeface="David"/>
                <a:sym typeface="David"/>
              </a:rPr>
              <a:t> - Application : Opening screen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מראה כמה כסף נשאר למשתמש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בחירת גב קלף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התחל משחק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 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3041225" y="3106725"/>
            <a:ext cx="46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w"/>
              <a:t>TM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 amt="81000"/>
          </a:blip>
          <a:srcRect b="14193" l="0" r="54865" t="71290"/>
          <a:stretch/>
        </p:blipFill>
        <p:spPr>
          <a:xfrm>
            <a:off x="0" y="1318063"/>
            <a:ext cx="3667140" cy="113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379839" y="591050"/>
            <a:ext cx="33081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b="1" sz="220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 amt="81000"/>
          </a:blip>
          <a:srcRect b="0" l="0" r="54865" t="85484"/>
          <a:stretch/>
        </p:blipFill>
        <p:spPr>
          <a:xfrm>
            <a:off x="0" y="2428596"/>
            <a:ext cx="3667140" cy="113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Infinity21</a:t>
            </a:r>
            <a:r>
              <a:rPr lang="iw">
                <a:latin typeface="David"/>
                <a:ea typeface="David"/>
                <a:cs typeface="David"/>
                <a:sym typeface="David"/>
              </a:rPr>
              <a:t> - Application : Playing screen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בחלקו העליון של המסך יוצגו קלפי הדילר(שרואים רק אחד מהם)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בחלקו התחתון של המסך </a:t>
            </a:r>
            <a:br>
              <a:rPr lang="iw" sz="1800">
                <a:latin typeface="David"/>
                <a:ea typeface="David"/>
                <a:cs typeface="David"/>
                <a:sym typeface="David"/>
              </a:rPr>
            </a:br>
            <a:r>
              <a:rPr lang="iw" sz="1800">
                <a:latin typeface="David"/>
                <a:ea typeface="David"/>
                <a:cs typeface="David"/>
                <a:sym typeface="David"/>
              </a:rPr>
              <a:t>יוצגו הקלפים של המשתמש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בצידי המסך יוצגו המשתתפים </a:t>
            </a:r>
            <a:br>
              <a:rPr lang="iw" sz="1800">
                <a:latin typeface="David"/>
                <a:ea typeface="David"/>
                <a:cs typeface="David"/>
                <a:sym typeface="David"/>
              </a:rPr>
            </a:br>
            <a:r>
              <a:rPr lang="iw" sz="1800">
                <a:latin typeface="David"/>
                <a:ea typeface="David"/>
                <a:cs typeface="David"/>
                <a:sym typeface="David"/>
              </a:rPr>
              <a:t>האחרים כמות הכסף ב"קופה"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7863"/>
            <a:ext cx="50482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1297500" y="145575"/>
            <a:ext cx="7038900" cy="4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>
                <a:latin typeface="David"/>
                <a:ea typeface="David"/>
                <a:cs typeface="David"/>
                <a:sym typeface="David"/>
              </a:rPr>
              <a:t>you are dead,</a:t>
            </a:r>
            <a:endParaRPr sz="3600">
              <a:latin typeface="David"/>
              <a:ea typeface="David"/>
              <a:cs typeface="David"/>
              <a:sym typeface="Davi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3600">
                <a:latin typeface="David"/>
                <a:ea typeface="David"/>
                <a:cs typeface="David"/>
                <a:sym typeface="David"/>
              </a:rPr>
              <a:t> dead, dead, dead </a:t>
            </a:r>
            <a:endParaRPr sz="3600">
              <a:latin typeface="David"/>
              <a:ea typeface="David"/>
              <a:cs typeface="David"/>
              <a:sym typeface="Davi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iw" sz="3600">
                <a:latin typeface="David"/>
                <a:ea typeface="David"/>
                <a:cs typeface="David"/>
                <a:sym typeface="David"/>
              </a:rPr>
              <a:t>any </a:t>
            </a:r>
            <a:r>
              <a:rPr lang="iw" sz="7200">
                <a:solidFill>
                  <a:srgbClr val="FFFF00"/>
                </a:solidFill>
                <a:latin typeface="David"/>
                <a:ea typeface="David"/>
                <a:cs typeface="David"/>
                <a:sym typeface="David"/>
              </a:rPr>
              <a:t>questions</a:t>
            </a:r>
            <a:r>
              <a:rPr lang="iw" sz="7200">
                <a:solidFill>
                  <a:srgbClr val="FFFF00"/>
                </a:solidFill>
                <a:latin typeface="David"/>
                <a:ea typeface="David"/>
                <a:cs typeface="David"/>
                <a:sym typeface="David"/>
              </a:rPr>
              <a:t>?</a:t>
            </a:r>
            <a:endParaRPr sz="7200">
              <a:solidFill>
                <a:srgbClr val="FFFF00"/>
              </a:solidFill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