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16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3E39-2CB2-4A0C-9975-8EBF735D8B28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3628-140A-4E1B-8E8B-91FB425B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3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Afeka</a:t>
            </a:r>
            <a:r>
              <a:rPr lang="en-US" dirty="0" smtClean="0"/>
              <a:t> </a:t>
            </a:r>
            <a:r>
              <a:rPr lang="en-US" dirty="0" err="1" smtClean="0"/>
              <a:t>MiniTorrent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Alon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Sandberg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Dan </a:t>
            </a:r>
            <a:r>
              <a:rPr lang="en-US" dirty="0" err="1" smtClean="0">
                <a:solidFill>
                  <a:schemeClr val="tx1"/>
                </a:solidFill>
              </a:rPr>
              <a:t>Presil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0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 project ZIP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database (SQL Server)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mediationserver</a:t>
            </a:r>
            <a:r>
              <a:rPr lang="en-US" dirty="0" smtClean="0"/>
              <a:t> as 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Classes and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785936"/>
              </p:ext>
            </p:extLst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14600"/>
                <a:gridCol w="571500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MediationServer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WCF server</a:t>
                      </a:r>
                      <a:r>
                        <a:rPr lang="en-US" baseline="0" dirty="0" smtClean="0"/>
                        <a:t> – manages peers and their files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WPFClient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desktop program</a:t>
                      </a:r>
                      <a:r>
                        <a:rPr lang="en-US" baseline="0" dirty="0" smtClean="0"/>
                        <a:t> – login, download and upload files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WPFClient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FileRequest.cs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Request files from other peers in the P2P network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WPFClient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FileRequestListener.cs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download requests from other peers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DataAccessLayer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manager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page,</a:t>
                      </a:r>
                      <a:r>
                        <a:rPr lang="en-US" baseline="0" dirty="0" smtClean="0"/>
                        <a:t> registration page, torrent monitor page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MediationServer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peer login/logout</a:t>
            </a:r>
          </a:p>
          <a:p>
            <a:r>
              <a:rPr lang="en-US" dirty="0" smtClean="0"/>
              <a:t>Prevents IP/Port </a:t>
            </a:r>
            <a:r>
              <a:rPr lang="en-US" dirty="0" err="1" smtClean="0"/>
              <a:t>conflics</a:t>
            </a:r>
            <a:endParaRPr lang="en-US" dirty="0" smtClean="0"/>
          </a:p>
          <a:p>
            <a:r>
              <a:rPr lang="en-US" dirty="0" smtClean="0"/>
              <a:t>Provides file information to peers in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7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FileRequest.cs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dirty="0" smtClean="0"/>
              <a:t>Sends a file request to other peers</a:t>
            </a:r>
          </a:p>
          <a:p>
            <a:r>
              <a:rPr lang="en-US" dirty="0" smtClean="0"/>
              <a:t>Fires events on download progress</a:t>
            </a:r>
          </a:p>
          <a:p>
            <a:r>
              <a:rPr lang="en-US" dirty="0" smtClean="0"/>
              <a:t>Fires events when downloads complete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FileRequestListener.cs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495800"/>
            <a:ext cx="82296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Listens to file requests</a:t>
            </a:r>
          </a:p>
          <a:p>
            <a:r>
              <a:rPr lang="en-US" dirty="0" smtClean="0"/>
              <a:t>Gets a filename, sends file to peer if it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0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DataAccessLayer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List&lt;File&gt; </a:t>
            </a:r>
            <a:r>
              <a:rPr lang="en-US" sz="1800" dirty="0" err="1"/>
              <a:t>GetFilesByFilename</a:t>
            </a:r>
            <a:r>
              <a:rPr lang="en-US" sz="1800" dirty="0"/>
              <a:t>(bool </a:t>
            </a:r>
            <a:r>
              <a:rPr lang="en-US" sz="1800" dirty="0" err="1"/>
              <a:t>fromConnectedUsersOnly</a:t>
            </a:r>
            <a:r>
              <a:rPr lang="en-US" sz="1800" dirty="0"/>
              <a:t>, string filename = </a:t>
            </a:r>
            <a:r>
              <a:rPr lang="en-US" sz="1800" dirty="0" smtClean="0"/>
              <a:t>"")</a:t>
            </a:r>
          </a:p>
          <a:p>
            <a:r>
              <a:rPr lang="en-US" sz="1800" dirty="0" smtClean="0"/>
              <a:t>User </a:t>
            </a:r>
            <a:r>
              <a:rPr lang="en-US" sz="1800" dirty="0"/>
              <a:t>Register(string username, string password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File </a:t>
            </a:r>
            <a:r>
              <a:rPr lang="en-US" sz="1800" dirty="0" err="1"/>
              <a:t>InsertNewFile</a:t>
            </a:r>
            <a:r>
              <a:rPr lang="en-US" sz="1800" dirty="0"/>
              <a:t>(string </a:t>
            </a:r>
            <a:r>
              <a:rPr lang="en-US" sz="1800" dirty="0" err="1"/>
              <a:t>fileId</a:t>
            </a:r>
            <a:r>
              <a:rPr lang="en-US" sz="1800" dirty="0"/>
              <a:t>, string </a:t>
            </a:r>
            <a:r>
              <a:rPr lang="en-US" sz="1800" dirty="0" err="1"/>
              <a:t>fileName</a:t>
            </a:r>
            <a:r>
              <a:rPr lang="en-US" sz="1800" dirty="0"/>
              <a:t>, string </a:t>
            </a:r>
            <a:r>
              <a:rPr lang="en-US" sz="1800" dirty="0" err="1"/>
              <a:t>fileSize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" t="21872" r="45639" b="46000"/>
          <a:stretch/>
        </p:blipFill>
        <p:spPr bwMode="auto">
          <a:xfrm>
            <a:off x="533400" y="3048000"/>
            <a:ext cx="7881002" cy="29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08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Afeka MiniTorrent</vt:lpstr>
      <vt:lpstr>Known Bugs</vt:lpstr>
      <vt:lpstr>Install Manual</vt:lpstr>
      <vt:lpstr>Core Classes and Methods</vt:lpstr>
      <vt:lpstr>MediationServer</vt:lpstr>
      <vt:lpstr>FileRequest.cs</vt:lpstr>
      <vt:lpstr>DataAccessLayer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Afeka MiniTorrent</dc:title>
  <dc:creator>dan_presil@yahoo.com</dc:creator>
  <cp:lastModifiedBy>dan_presil@yahoo.com</cp:lastModifiedBy>
  <cp:revision>8</cp:revision>
  <dcterms:created xsi:type="dcterms:W3CDTF">2018-03-17T10:35:02Z</dcterms:created>
  <dcterms:modified xsi:type="dcterms:W3CDTF">2018-03-18T18:14:28Z</dcterms:modified>
</cp:coreProperties>
</file>