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kBTCx2z9cJrWqbmXDYi5sMshy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AE922B-91C8-40E0-B963-9C3E18CE535D}">
  <a:tblStyle styleId="{D6AE922B-91C8-40E0-B963-9C3E18CE53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d8f4eb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dd8f4eb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dd59b4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dd59b4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ddd59b4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ea9292d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ea9292d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dea9292d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db999b6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db999b6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ddb999b6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31"/>
          <p:cNvCxnSpPr/>
          <p:nvPr/>
        </p:nvCxnSpPr>
        <p:spPr>
          <a:xfrm>
            <a:off x="3916926" y="3429000"/>
            <a:ext cx="43581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2"/>
          <p:cNvCxnSpPr/>
          <p:nvPr/>
        </p:nvCxnSpPr>
        <p:spPr>
          <a:xfrm>
            <a:off x="3916926" y="1406013"/>
            <a:ext cx="43581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704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1115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 lang="en-US"/>
              <a:t>Demonstration 1 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Presenting to: CPSC 233 T02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Summer </a:t>
            </a:r>
            <a:r>
              <a:rPr lang="en-US" sz="2220"/>
              <a:t>2019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Khushi B., Harrison C., Allen S., Vahbiz B. </a:t>
            </a:r>
            <a:r>
              <a:rPr lang="en-US" sz="2220"/>
              <a:t>(Team 5)</a:t>
            </a:r>
            <a:endParaRPr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Presenters: Harrison C., Khushi B. </a:t>
            </a:r>
            <a:endParaRPr sz="2220"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</a:pPr>
            <a:r>
              <a:rPr lang="en-US"/>
              <a:t>Challenges</a:t>
            </a:r>
            <a:r>
              <a:rPr lang="en-US"/>
              <a:t> and Resolutions</a:t>
            </a:r>
            <a:endParaRPr/>
          </a:p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 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2000905" y="2627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{D6AE922B-91C8-40E0-B963-9C3E18CE535D}</a:tableStyleId>
              </a:tblPr>
              <a:tblGrid>
                <a:gridCol w="4676450"/>
                <a:gridCol w="4676450"/>
              </a:tblGrid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Working with Java Calendar Library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Utilizing the javadocs and looking for calendar best practices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Ensuring appropriate event-object mapping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Selecting an appropriate calendar design that optimizes usability and display to user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8"/>
          <p:cNvSpPr/>
          <p:nvPr/>
        </p:nvSpPr>
        <p:spPr>
          <a:xfrm>
            <a:off x="2305962" y="1918636"/>
            <a:ext cx="1902372" cy="35735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7239167" y="1918636"/>
            <a:ext cx="1902300" cy="3573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d8f4eb80_0_0"/>
          <p:cNvSpPr txBox="1"/>
          <p:nvPr>
            <p:ph idx="10" type="dt"/>
          </p:nvPr>
        </p:nvSpPr>
        <p:spPr>
          <a:xfrm>
            <a:off x="307258" y="639055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</a:t>
            </a:r>
            <a:endParaRPr/>
          </a:p>
        </p:txBody>
      </p:sp>
      <p:sp>
        <p:nvSpPr>
          <p:cNvPr id="181" name="Google Shape;181;g5dd8f4eb80_0_0"/>
          <p:cNvSpPr txBox="1"/>
          <p:nvPr>
            <p:ph idx="12" type="sldNum"/>
          </p:nvPr>
        </p:nvSpPr>
        <p:spPr>
          <a:xfrm>
            <a:off x="9141542" y="639526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5dd8f4eb80_0_0"/>
          <p:cNvSpPr/>
          <p:nvPr/>
        </p:nvSpPr>
        <p:spPr>
          <a:xfrm>
            <a:off x="110613" y="220717"/>
            <a:ext cx="11970900" cy="12429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Executive Summary </a:t>
            </a:r>
            <a:endParaRPr/>
          </a:p>
        </p:txBody>
      </p:sp>
      <p:sp>
        <p:nvSpPr>
          <p:cNvPr id="183" name="Google Shape;183;g5dd8f4eb80_0_0"/>
          <p:cNvSpPr/>
          <p:nvPr/>
        </p:nvSpPr>
        <p:spPr>
          <a:xfrm rot="10800000">
            <a:off x="110622" y="1463770"/>
            <a:ext cx="631500" cy="666900"/>
          </a:xfrm>
          <a:prstGeom prst="rtTriangle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g5dd8f4eb80_0_0"/>
          <p:cNvGraphicFramePr/>
          <p:nvPr/>
        </p:nvGraphicFramePr>
        <p:xfrm>
          <a:off x="635874" y="277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{D6AE922B-91C8-40E0-B963-9C3E18CE535D}</a:tableStyleId>
              </a:tblPr>
              <a:tblGrid>
                <a:gridCol w="2730075"/>
                <a:gridCol w="2730075"/>
                <a:gridCol w="2730075"/>
                <a:gridCol w="2730075"/>
              </a:tblGrid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Improve information consumption from University calendar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Prioritizing user functions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Logical flow of 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External Opportunities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Create an interactive calendar app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Build calendar, input events, color coding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Implementation Challenges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Feedback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5dd8f4eb80_0_0"/>
          <p:cNvSpPr/>
          <p:nvPr/>
        </p:nvSpPr>
        <p:spPr>
          <a:xfrm>
            <a:off x="940931" y="2130671"/>
            <a:ext cx="1902300" cy="3573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Proposal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g5dd8f4eb80_0_0"/>
          <p:cNvSpPr/>
          <p:nvPr/>
        </p:nvSpPr>
        <p:spPr>
          <a:xfrm>
            <a:off x="3726086" y="2130671"/>
            <a:ext cx="1902300" cy="3573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Design Methods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g5dd8f4eb80_0_0"/>
          <p:cNvSpPr/>
          <p:nvPr/>
        </p:nvSpPr>
        <p:spPr>
          <a:xfrm>
            <a:off x="6421143" y="2141184"/>
            <a:ext cx="2107800" cy="3573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Demonstration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8" name="Google Shape;188;g5dd8f4eb80_0_0"/>
          <p:cNvSpPr/>
          <p:nvPr/>
        </p:nvSpPr>
        <p:spPr>
          <a:xfrm>
            <a:off x="9321660" y="2130670"/>
            <a:ext cx="1902300" cy="3573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Q&amp;A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10613" y="220717"/>
            <a:ext cx="11970774" cy="1243023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Executive Summary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10800000">
            <a:off x="110612" y="1463740"/>
            <a:ext cx="631510" cy="666930"/>
          </a:xfrm>
          <a:prstGeom prst="rtTriangle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635874" y="277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{D6AE922B-91C8-40E0-B963-9C3E18CE535D}</a:tableStyleId>
              </a:tblPr>
              <a:tblGrid>
                <a:gridCol w="2730075"/>
                <a:gridCol w="2730075"/>
                <a:gridCol w="2730075"/>
                <a:gridCol w="2730075"/>
              </a:tblGrid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Improve information consumption from University calendar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Prioritizing user functions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Logical flow of 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External Opportunities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Create an interactive calendar app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Build calendar, input events, color coding for different types of events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Implementation and design challenges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Feedback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2"/>
          <p:cNvSpPr/>
          <p:nvPr/>
        </p:nvSpPr>
        <p:spPr>
          <a:xfrm>
            <a:off x="940931" y="2130671"/>
            <a:ext cx="1902372" cy="35735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Proposal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726086" y="2130671"/>
            <a:ext cx="1902372" cy="35735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Design M</a:t>
            </a:r>
            <a:r>
              <a:rPr b="1" lang="en-US">
                <a:solidFill>
                  <a:srgbClr val="FFFFFF"/>
                </a:solidFill>
              </a:rPr>
              <a:t>ethods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421143" y="2141184"/>
            <a:ext cx="2107832" cy="35735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Demonstration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321660" y="2130670"/>
            <a:ext cx="1902372" cy="357351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Q&amp;A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</a:pPr>
            <a:r>
              <a:rPr lang="en-US"/>
              <a:t>Project Proposal/Goal</a:t>
            </a:r>
            <a:endParaRPr/>
          </a:p>
        </p:txBody>
      </p:sp>
      <p:sp>
        <p:nvSpPr>
          <p:cNvPr id="112" name="Google Shape;112;p4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 </a:t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4" name="Google Shape;114;p4"/>
          <p:cNvGraphicFramePr/>
          <p:nvPr/>
        </p:nvGraphicFramePr>
        <p:xfrm>
          <a:off x="2161873" y="1689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{D6AE922B-91C8-40E0-B963-9C3E18CE535D}</a:tableStyleId>
              </a:tblPr>
              <a:tblGrid>
                <a:gridCol w="8208850"/>
              </a:tblGrid>
              <a:tr h="96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18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A3838"/>
                          </a:solidFill>
                        </a:rPr>
                        <a:t>Challenge: Improving usability of UofC calendar resources (specifically for the students) </a:t>
                      </a:r>
                      <a:endParaRPr sz="24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A3838"/>
                          </a:solidFill>
                        </a:rPr>
                        <a:t>Solution: Creating an interactive calendar app that pre-populates calendar information for users and allows for user customization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dd59b42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we are so far (current status)</a:t>
            </a:r>
            <a:endParaRPr/>
          </a:p>
        </p:txBody>
      </p:sp>
      <p:sp>
        <p:nvSpPr>
          <p:cNvPr id="121" name="Google Shape;121;g5ddd59b42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Text-Based Version: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command-line, prompts user input for: 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event name 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event date 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event description 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categorization for personal or other event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prints all this info line-by-line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be converted into an interactive calendar format for the GUI </a:t>
            </a:r>
            <a:endParaRPr/>
          </a:p>
        </p:txBody>
      </p:sp>
      <p:sp>
        <p:nvSpPr>
          <p:cNvPr id="122" name="Google Shape;122;g5ddd59b423_0_0"/>
          <p:cNvSpPr txBox="1"/>
          <p:nvPr>
            <p:ph idx="12" type="sldNum"/>
          </p:nvPr>
        </p:nvSpPr>
        <p:spPr>
          <a:xfrm>
            <a:off x="9141542" y="6395269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ea9292da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Class Diagram </a:t>
            </a:r>
            <a:endParaRPr sz="4800"/>
          </a:p>
        </p:txBody>
      </p:sp>
      <p:sp>
        <p:nvSpPr>
          <p:cNvPr id="129" name="Google Shape;129;g5dea9292da_0_1"/>
          <p:cNvSpPr txBox="1"/>
          <p:nvPr>
            <p:ph idx="12" type="sldNum"/>
          </p:nvPr>
        </p:nvSpPr>
        <p:spPr>
          <a:xfrm>
            <a:off x="9141542" y="6395269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db999b6a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Diagram </a:t>
            </a:r>
            <a:endParaRPr/>
          </a:p>
        </p:txBody>
      </p:sp>
      <p:sp>
        <p:nvSpPr>
          <p:cNvPr id="136" name="Google Shape;136;g5ddb999b6a_0_1"/>
          <p:cNvSpPr txBox="1"/>
          <p:nvPr>
            <p:ph idx="12" type="sldNum"/>
          </p:nvPr>
        </p:nvSpPr>
        <p:spPr>
          <a:xfrm>
            <a:off x="9141542" y="6395269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5ddb999b6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20449"/>
            <a:ext cx="11218775" cy="66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</a:pPr>
            <a:r>
              <a:rPr lang="en-US"/>
              <a:t>Code</a:t>
            </a:r>
            <a:r>
              <a:rPr lang="en-US"/>
              <a:t> Design and Functionality </a:t>
            </a:r>
            <a:endParaRPr/>
          </a:p>
        </p:txBody>
      </p:sp>
      <p:sp>
        <p:nvSpPr>
          <p:cNvPr id="143" name="Google Shape;143;p5"/>
          <p:cNvSpPr txBox="1"/>
          <p:nvPr>
            <p:ph idx="10" type="dt"/>
          </p:nvPr>
        </p:nvSpPr>
        <p:spPr>
          <a:xfrm>
            <a:off x="307258" y="63952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</a:t>
            </a:r>
            <a:endParaRPr/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01200" y="1586975"/>
            <a:ext cx="11396700" cy="4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designed to make it simple for users to understand and interact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colour coding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organization of code into clearly labelled classes that are relevant to the interface of the application (event, day, month) makes it easier to pinpoint where issues lie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manageability is a major component of this type of design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</a:pPr>
            <a:r>
              <a:rPr lang="en-US"/>
              <a:t>Changes/Modifications </a:t>
            </a:r>
            <a:endParaRPr/>
          </a:p>
        </p:txBody>
      </p:sp>
      <p:sp>
        <p:nvSpPr>
          <p:cNvPr id="151" name="Google Shape;151;p7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 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443248" y="1894600"/>
            <a:ext cx="3305504" cy="3279227"/>
          </a:xfrm>
          <a:prstGeom prst="ellipse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733096" y="1894599"/>
            <a:ext cx="3305504" cy="3279227"/>
          </a:xfrm>
          <a:prstGeom prst="ellipse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8153400" y="1894599"/>
            <a:ext cx="3305504" cy="3279227"/>
          </a:xfrm>
          <a:prstGeom prst="ellipse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357675" y="2304325"/>
            <a:ext cx="19728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UofC API access - discarded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943325" y="2373925"/>
            <a:ext cx="22842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Notification System - discarded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8645025" y="2362325"/>
            <a:ext cx="22842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Interactive UofC Maps - discarded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714350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Calibri"/>
              <a:buNone/>
            </a:pPr>
            <a:r>
              <a:rPr lang="en-US"/>
              <a:t>Project Demonstration </a:t>
            </a:r>
            <a:endParaRPr/>
          </a:p>
        </p:txBody>
      </p:sp>
      <p:sp>
        <p:nvSpPr>
          <p:cNvPr id="164" name="Google Shape;164;p6"/>
          <p:cNvSpPr txBox="1"/>
          <p:nvPr>
            <p:ph idx="10" type="dt"/>
          </p:nvPr>
        </p:nvSpPr>
        <p:spPr>
          <a:xfrm>
            <a:off x="307258" y="63905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5 </a:t>
            </a:r>
            <a:endParaRPr/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9141542" y="639526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2018-12-16T17:46:36Z</dcterms:created>
  <dc:creator>Amy Hansen</dc:creator>
</cp:coreProperties>
</file>