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5"/>
  </p:notesMasterIdLst>
  <p:sldIdLst>
    <p:sldId id="256" r:id="rId2"/>
    <p:sldId id="267" r:id="rId3"/>
    <p:sldId id="258" r:id="rId4"/>
    <p:sldId id="259" r:id="rId5"/>
    <p:sldId id="261" r:id="rId6"/>
    <p:sldId id="270" r:id="rId7"/>
    <p:sldId id="260" r:id="rId8"/>
    <p:sldId id="268"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0393"/>
  </p:normalViewPr>
  <p:slideViewPr>
    <p:cSldViewPr snapToGrid="0">
      <p:cViewPr varScale="1">
        <p:scale>
          <a:sx n="88" d="100"/>
          <a:sy n="88"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_rels/data1.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12.svg"/><Relationship Id="rId13" Type="http://schemas.openxmlformats.org/officeDocument/2006/relationships/image" Target="../media/image7.png"/><Relationship Id="rId14" Type="http://schemas.openxmlformats.org/officeDocument/2006/relationships/image" Target="../media/image14.svg"/><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2.png"/><Relationship Id="rId4" Type="http://schemas.openxmlformats.org/officeDocument/2006/relationships/image" Target="../media/image4.svg"/><Relationship Id="rId5" Type="http://schemas.openxmlformats.org/officeDocument/2006/relationships/image" Target="../media/image3.png"/><Relationship Id="rId6" Type="http://schemas.openxmlformats.org/officeDocument/2006/relationships/image" Target="../media/image6.svg"/><Relationship Id="rId7" Type="http://schemas.openxmlformats.org/officeDocument/2006/relationships/image" Target="../media/image4.png"/><Relationship Id="rId8" Type="http://schemas.openxmlformats.org/officeDocument/2006/relationships/image" Target="../media/image8.svg"/><Relationship Id="rId9" Type="http://schemas.openxmlformats.org/officeDocument/2006/relationships/image" Target="../media/image5.png"/><Relationship Id="rId10"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2.svg"/><Relationship Id="rId5" Type="http://schemas.openxmlformats.org/officeDocument/2006/relationships/image" Target="../media/image10.png"/><Relationship Id="rId6" Type="http://schemas.openxmlformats.org/officeDocument/2006/relationships/image" Target="../media/image24.svg"/><Relationship Id="rId7" Type="http://schemas.openxmlformats.org/officeDocument/2006/relationships/image" Target="../media/image11.png"/><Relationship Id="rId8" Type="http://schemas.openxmlformats.org/officeDocument/2006/relationships/image" Target="../media/image26.svg"/><Relationship Id="rId9" Type="http://schemas.openxmlformats.org/officeDocument/2006/relationships/image" Target="../media/image12.png"/><Relationship Id="rId10" Type="http://schemas.openxmlformats.org/officeDocument/2006/relationships/image" Target="../media/image28.svg"/><Relationship Id="rId1" Type="http://schemas.openxmlformats.org/officeDocument/2006/relationships/image" Target="../media/image8.png"/><Relationship Id="rId2"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36.svg"/><Relationship Id="rId5" Type="http://schemas.openxmlformats.org/officeDocument/2006/relationships/image" Target="../media/image19.png"/><Relationship Id="rId6" Type="http://schemas.openxmlformats.org/officeDocument/2006/relationships/image" Target="../media/image38.svg"/><Relationship Id="rId7" Type="http://schemas.openxmlformats.org/officeDocument/2006/relationships/image" Target="../media/image20.png"/><Relationship Id="rId8" Type="http://schemas.openxmlformats.org/officeDocument/2006/relationships/image" Target="../media/image40.svg"/><Relationship Id="rId9" Type="http://schemas.openxmlformats.org/officeDocument/2006/relationships/image" Target="../media/image21.png"/><Relationship Id="rId10" Type="http://schemas.openxmlformats.org/officeDocument/2006/relationships/image" Target="../media/image42.svg"/><Relationship Id="rId1" Type="http://schemas.openxmlformats.org/officeDocument/2006/relationships/image" Target="../media/image17.png"/><Relationship Id="rId2"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12.svg"/><Relationship Id="rId13" Type="http://schemas.openxmlformats.org/officeDocument/2006/relationships/image" Target="../media/image7.png"/><Relationship Id="rId14" Type="http://schemas.openxmlformats.org/officeDocument/2006/relationships/image" Target="../media/image14.svg"/><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2.png"/><Relationship Id="rId4" Type="http://schemas.openxmlformats.org/officeDocument/2006/relationships/image" Target="../media/image4.svg"/><Relationship Id="rId5" Type="http://schemas.openxmlformats.org/officeDocument/2006/relationships/image" Target="../media/image3.png"/><Relationship Id="rId6" Type="http://schemas.openxmlformats.org/officeDocument/2006/relationships/image" Target="../media/image6.svg"/><Relationship Id="rId7" Type="http://schemas.openxmlformats.org/officeDocument/2006/relationships/image" Target="../media/image4.png"/><Relationship Id="rId8" Type="http://schemas.openxmlformats.org/officeDocument/2006/relationships/image" Target="../media/image8.svg"/><Relationship Id="rId9" Type="http://schemas.openxmlformats.org/officeDocument/2006/relationships/image" Target="../media/image5.png"/><Relationship Id="rId10"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2.svg"/><Relationship Id="rId5" Type="http://schemas.openxmlformats.org/officeDocument/2006/relationships/image" Target="../media/image10.png"/><Relationship Id="rId6" Type="http://schemas.openxmlformats.org/officeDocument/2006/relationships/image" Target="../media/image24.svg"/><Relationship Id="rId7" Type="http://schemas.openxmlformats.org/officeDocument/2006/relationships/image" Target="../media/image11.png"/><Relationship Id="rId8" Type="http://schemas.openxmlformats.org/officeDocument/2006/relationships/image" Target="../media/image26.svg"/><Relationship Id="rId9" Type="http://schemas.openxmlformats.org/officeDocument/2006/relationships/image" Target="../media/image12.png"/><Relationship Id="rId10" Type="http://schemas.openxmlformats.org/officeDocument/2006/relationships/image" Target="../media/image28.svg"/><Relationship Id="rId1" Type="http://schemas.openxmlformats.org/officeDocument/2006/relationships/image" Target="../media/image8.png"/><Relationship Id="rId2"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36.svg"/><Relationship Id="rId5" Type="http://schemas.openxmlformats.org/officeDocument/2006/relationships/image" Target="../media/image19.png"/><Relationship Id="rId6" Type="http://schemas.openxmlformats.org/officeDocument/2006/relationships/image" Target="../media/image38.svg"/><Relationship Id="rId7" Type="http://schemas.openxmlformats.org/officeDocument/2006/relationships/image" Target="../media/image20.png"/><Relationship Id="rId8" Type="http://schemas.openxmlformats.org/officeDocument/2006/relationships/image" Target="../media/image40.svg"/><Relationship Id="rId9" Type="http://schemas.openxmlformats.org/officeDocument/2006/relationships/image" Target="../media/image21.png"/><Relationship Id="rId10" Type="http://schemas.openxmlformats.org/officeDocument/2006/relationships/image" Target="../media/image42.svg"/><Relationship Id="rId1" Type="http://schemas.openxmlformats.org/officeDocument/2006/relationships/image" Target="../media/image17.png"/><Relationship Id="rId2"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2E094-2B72-45FF-8A69-A68DB5F99A6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A4F087-119D-4EC6-8C63-D1741F3951A2}">
      <dgm:prSet/>
      <dgm:spPr/>
      <dgm:t>
        <a:bodyPr/>
        <a:lstStyle/>
        <a:p>
          <a:r>
            <a:rPr lang="en-CA"/>
            <a:t>Project Proposal</a:t>
          </a:r>
          <a:endParaRPr lang="en-US"/>
        </a:p>
      </dgm:t>
    </dgm:pt>
    <dgm:pt modelId="{7910F8CB-BF1C-4987-AC64-6A9486ACFDB8}" type="parTrans" cxnId="{894373E8-D611-4426-A4F9-AEB25A55465D}">
      <dgm:prSet/>
      <dgm:spPr/>
      <dgm:t>
        <a:bodyPr/>
        <a:lstStyle/>
        <a:p>
          <a:endParaRPr lang="en-US"/>
        </a:p>
      </dgm:t>
    </dgm:pt>
    <dgm:pt modelId="{0B214729-E80E-4534-BB54-22018F981CAD}" type="sibTrans" cxnId="{894373E8-D611-4426-A4F9-AEB25A55465D}">
      <dgm:prSet/>
      <dgm:spPr/>
      <dgm:t>
        <a:bodyPr/>
        <a:lstStyle/>
        <a:p>
          <a:endParaRPr lang="en-US"/>
        </a:p>
      </dgm:t>
    </dgm:pt>
    <dgm:pt modelId="{16AADFAD-3245-40F6-8F63-EDC08EB74299}">
      <dgm:prSet/>
      <dgm:spPr/>
      <dgm:t>
        <a:bodyPr/>
        <a:lstStyle/>
        <a:p>
          <a:r>
            <a:rPr lang="en-CA"/>
            <a:t>What’s new</a:t>
          </a:r>
          <a:endParaRPr lang="en-US"/>
        </a:p>
      </dgm:t>
    </dgm:pt>
    <dgm:pt modelId="{19C1CBBD-215F-429C-A6B1-4C32AB688701}" type="parTrans" cxnId="{D55A044D-47CD-4FC8-86F2-D8427CE6B135}">
      <dgm:prSet/>
      <dgm:spPr/>
      <dgm:t>
        <a:bodyPr/>
        <a:lstStyle/>
        <a:p>
          <a:endParaRPr lang="en-US"/>
        </a:p>
      </dgm:t>
    </dgm:pt>
    <dgm:pt modelId="{E08A9B2E-2DB6-4352-B33E-BA8C8BAFD81C}" type="sibTrans" cxnId="{D55A044D-47CD-4FC8-86F2-D8427CE6B135}">
      <dgm:prSet/>
      <dgm:spPr/>
      <dgm:t>
        <a:bodyPr/>
        <a:lstStyle/>
        <a:p>
          <a:endParaRPr lang="en-US"/>
        </a:p>
      </dgm:t>
    </dgm:pt>
    <dgm:pt modelId="{E26507F7-9C63-425E-BC2F-9C74E6604548}">
      <dgm:prSet/>
      <dgm:spPr/>
      <dgm:t>
        <a:bodyPr/>
        <a:lstStyle/>
        <a:p>
          <a:r>
            <a:rPr lang="en-CA"/>
            <a:t>Current Status</a:t>
          </a:r>
          <a:endParaRPr lang="en-US"/>
        </a:p>
      </dgm:t>
    </dgm:pt>
    <dgm:pt modelId="{2FD87606-C438-4142-BB7E-38BFC8518C4D}" type="parTrans" cxnId="{2692151D-118C-4621-AF54-EC046C8FACCD}">
      <dgm:prSet/>
      <dgm:spPr/>
      <dgm:t>
        <a:bodyPr/>
        <a:lstStyle/>
        <a:p>
          <a:endParaRPr lang="en-US"/>
        </a:p>
      </dgm:t>
    </dgm:pt>
    <dgm:pt modelId="{FD3262D5-3F24-4AAA-906E-C67E45CB4FF7}" type="sibTrans" cxnId="{2692151D-118C-4621-AF54-EC046C8FACCD}">
      <dgm:prSet/>
      <dgm:spPr/>
      <dgm:t>
        <a:bodyPr/>
        <a:lstStyle/>
        <a:p>
          <a:endParaRPr lang="en-US"/>
        </a:p>
      </dgm:t>
    </dgm:pt>
    <dgm:pt modelId="{97BD3938-FF56-4E69-856E-0443BCA6580F}">
      <dgm:prSet/>
      <dgm:spPr/>
      <dgm:t>
        <a:bodyPr/>
        <a:lstStyle/>
        <a:p>
          <a:r>
            <a:rPr lang="en-CA"/>
            <a:t>Where we are at now</a:t>
          </a:r>
          <a:endParaRPr lang="en-US"/>
        </a:p>
      </dgm:t>
    </dgm:pt>
    <dgm:pt modelId="{798F3D1E-0798-4065-AD38-1DCA6B1CB2C8}" type="parTrans" cxnId="{3988E3BA-F21B-4FF3-9A8A-DFB93E967CFA}">
      <dgm:prSet/>
      <dgm:spPr/>
      <dgm:t>
        <a:bodyPr/>
        <a:lstStyle/>
        <a:p>
          <a:endParaRPr lang="en-US"/>
        </a:p>
      </dgm:t>
    </dgm:pt>
    <dgm:pt modelId="{C28DE1CA-C2C2-43DE-A7BC-83F8A7588EB1}" type="sibTrans" cxnId="{3988E3BA-F21B-4FF3-9A8A-DFB93E967CFA}">
      <dgm:prSet/>
      <dgm:spPr/>
      <dgm:t>
        <a:bodyPr/>
        <a:lstStyle/>
        <a:p>
          <a:endParaRPr lang="en-US"/>
        </a:p>
      </dgm:t>
    </dgm:pt>
    <dgm:pt modelId="{C4F7EAF4-410C-466B-85F5-4FC8494352B4}">
      <dgm:prSet/>
      <dgm:spPr/>
      <dgm:t>
        <a:bodyPr/>
        <a:lstStyle/>
        <a:p>
          <a:r>
            <a:rPr lang="en-CA"/>
            <a:t>Class Diagram</a:t>
          </a:r>
          <a:endParaRPr lang="en-US"/>
        </a:p>
      </dgm:t>
    </dgm:pt>
    <dgm:pt modelId="{4F443E3D-ED7D-4DF3-8EE2-43C2099579C6}" type="parTrans" cxnId="{A1C038EE-91FB-4BBD-8617-E5FBCC64339A}">
      <dgm:prSet/>
      <dgm:spPr/>
      <dgm:t>
        <a:bodyPr/>
        <a:lstStyle/>
        <a:p>
          <a:endParaRPr lang="en-US"/>
        </a:p>
      </dgm:t>
    </dgm:pt>
    <dgm:pt modelId="{74FBFAE3-B390-448E-B200-1720A99FF537}" type="sibTrans" cxnId="{A1C038EE-91FB-4BBD-8617-E5FBCC64339A}">
      <dgm:prSet/>
      <dgm:spPr/>
      <dgm:t>
        <a:bodyPr/>
        <a:lstStyle/>
        <a:p>
          <a:endParaRPr lang="en-US"/>
        </a:p>
      </dgm:t>
    </dgm:pt>
    <dgm:pt modelId="{B0834E28-7759-4C1E-9387-5EA59B8BDEAA}">
      <dgm:prSet/>
      <dgm:spPr/>
      <dgm:t>
        <a:bodyPr/>
        <a:lstStyle/>
        <a:p>
          <a:r>
            <a:rPr lang="en-CA"/>
            <a:t>What has changed and how this effects functionality</a:t>
          </a:r>
          <a:endParaRPr lang="en-US"/>
        </a:p>
      </dgm:t>
    </dgm:pt>
    <dgm:pt modelId="{94949E85-31F8-4DFB-AE41-9DDC716581EF}" type="parTrans" cxnId="{7BFF1E55-E8BA-420A-BF4C-BB89137924F3}">
      <dgm:prSet/>
      <dgm:spPr/>
      <dgm:t>
        <a:bodyPr/>
        <a:lstStyle/>
        <a:p>
          <a:endParaRPr lang="en-US"/>
        </a:p>
      </dgm:t>
    </dgm:pt>
    <dgm:pt modelId="{3E176840-B79D-4A51-AA84-CF8F72865AA4}" type="sibTrans" cxnId="{7BFF1E55-E8BA-420A-BF4C-BB89137924F3}">
      <dgm:prSet/>
      <dgm:spPr/>
      <dgm:t>
        <a:bodyPr/>
        <a:lstStyle/>
        <a:p>
          <a:endParaRPr lang="en-US"/>
        </a:p>
      </dgm:t>
    </dgm:pt>
    <dgm:pt modelId="{15556E34-A37E-4789-AFC0-BB869DD8D69F}">
      <dgm:prSet/>
      <dgm:spPr/>
      <dgm:t>
        <a:bodyPr/>
        <a:lstStyle/>
        <a:p>
          <a:r>
            <a:rPr lang="en-CA"/>
            <a:t>JUnit Test</a:t>
          </a:r>
          <a:endParaRPr lang="en-US"/>
        </a:p>
      </dgm:t>
    </dgm:pt>
    <dgm:pt modelId="{6BB5D4BA-8DAF-4245-B1CC-DE019D62378E}" type="parTrans" cxnId="{2FD4FC03-6075-4502-837E-AA69977B7F3A}">
      <dgm:prSet/>
      <dgm:spPr/>
      <dgm:t>
        <a:bodyPr/>
        <a:lstStyle/>
        <a:p>
          <a:endParaRPr lang="en-US"/>
        </a:p>
      </dgm:t>
    </dgm:pt>
    <dgm:pt modelId="{3F38F605-C212-4567-B50F-323367C57793}" type="sibTrans" cxnId="{2FD4FC03-6075-4502-837E-AA69977B7F3A}">
      <dgm:prSet/>
      <dgm:spPr/>
      <dgm:t>
        <a:bodyPr/>
        <a:lstStyle/>
        <a:p>
          <a:endParaRPr lang="en-US"/>
        </a:p>
      </dgm:t>
    </dgm:pt>
    <dgm:pt modelId="{842CCC66-8D83-4189-A9A9-64EA594F8263}">
      <dgm:prSet/>
      <dgm:spPr/>
      <dgm:t>
        <a:bodyPr/>
        <a:lstStyle/>
        <a:p>
          <a:r>
            <a:rPr lang="en-CA"/>
            <a:t>How will we know our code is working</a:t>
          </a:r>
          <a:endParaRPr lang="en-US"/>
        </a:p>
      </dgm:t>
    </dgm:pt>
    <dgm:pt modelId="{42C13060-301F-435F-B591-3497915E7BE1}" type="parTrans" cxnId="{F4061DED-A2AD-4821-B33D-88A371A42A99}">
      <dgm:prSet/>
      <dgm:spPr/>
      <dgm:t>
        <a:bodyPr/>
        <a:lstStyle/>
        <a:p>
          <a:endParaRPr lang="en-US"/>
        </a:p>
      </dgm:t>
    </dgm:pt>
    <dgm:pt modelId="{FC6DBF33-B219-4922-967A-C461DE989EC7}" type="sibTrans" cxnId="{F4061DED-A2AD-4821-B33D-88A371A42A99}">
      <dgm:prSet/>
      <dgm:spPr/>
      <dgm:t>
        <a:bodyPr/>
        <a:lstStyle/>
        <a:p>
          <a:endParaRPr lang="en-US"/>
        </a:p>
      </dgm:t>
    </dgm:pt>
    <dgm:pt modelId="{C0633683-A602-4E99-951D-FD7DE727A2D4}">
      <dgm:prSet/>
      <dgm:spPr/>
      <dgm:t>
        <a:bodyPr/>
        <a:lstStyle/>
        <a:p>
          <a:r>
            <a:rPr lang="en-CA"/>
            <a:t>Summary of Changes</a:t>
          </a:r>
          <a:endParaRPr lang="en-US"/>
        </a:p>
      </dgm:t>
    </dgm:pt>
    <dgm:pt modelId="{9FC46024-1098-4126-B142-80107C6DDADF}" type="parTrans" cxnId="{98626907-958C-4AF5-8E39-5655529C8291}">
      <dgm:prSet/>
      <dgm:spPr/>
      <dgm:t>
        <a:bodyPr/>
        <a:lstStyle/>
        <a:p>
          <a:endParaRPr lang="en-US"/>
        </a:p>
      </dgm:t>
    </dgm:pt>
    <dgm:pt modelId="{41605991-6B6C-4218-BE94-544F6583B08D}" type="sibTrans" cxnId="{98626907-958C-4AF5-8E39-5655529C8291}">
      <dgm:prSet/>
      <dgm:spPr/>
      <dgm:t>
        <a:bodyPr/>
        <a:lstStyle/>
        <a:p>
          <a:endParaRPr lang="en-US"/>
        </a:p>
      </dgm:t>
    </dgm:pt>
    <dgm:pt modelId="{CFB92557-5F60-4915-9C27-2026C87423DA}">
      <dgm:prSet/>
      <dgm:spPr/>
      <dgm:t>
        <a:bodyPr/>
        <a:lstStyle/>
        <a:p>
          <a:r>
            <a:rPr lang="en-CA"/>
            <a:t>What’s different</a:t>
          </a:r>
          <a:endParaRPr lang="en-US"/>
        </a:p>
      </dgm:t>
    </dgm:pt>
    <dgm:pt modelId="{241C048B-3A20-451B-91B1-85DDAD8AE6EF}" type="parTrans" cxnId="{1E72E4BA-D28E-4376-A90D-BF10D64C9EAA}">
      <dgm:prSet/>
      <dgm:spPr/>
      <dgm:t>
        <a:bodyPr/>
        <a:lstStyle/>
        <a:p>
          <a:endParaRPr lang="en-US"/>
        </a:p>
      </dgm:t>
    </dgm:pt>
    <dgm:pt modelId="{1BBF4902-9CB8-4119-8AA9-82FDDD276F67}" type="sibTrans" cxnId="{1E72E4BA-D28E-4376-A90D-BF10D64C9EAA}">
      <dgm:prSet/>
      <dgm:spPr/>
      <dgm:t>
        <a:bodyPr/>
        <a:lstStyle/>
        <a:p>
          <a:endParaRPr lang="en-US"/>
        </a:p>
      </dgm:t>
    </dgm:pt>
    <dgm:pt modelId="{B97E8DE2-CE93-410E-A663-5F7886F71361}">
      <dgm:prSet/>
      <dgm:spPr/>
      <dgm:t>
        <a:bodyPr/>
        <a:lstStyle/>
        <a:p>
          <a:r>
            <a:rPr lang="en-CA"/>
            <a:t>Class Demo</a:t>
          </a:r>
          <a:endParaRPr lang="en-US"/>
        </a:p>
      </dgm:t>
    </dgm:pt>
    <dgm:pt modelId="{AD32C17C-5BE6-4AD4-92CC-455225880115}" type="parTrans" cxnId="{16736748-2136-414A-ACC5-2A9EFDB262CF}">
      <dgm:prSet/>
      <dgm:spPr/>
      <dgm:t>
        <a:bodyPr/>
        <a:lstStyle/>
        <a:p>
          <a:endParaRPr lang="en-US"/>
        </a:p>
      </dgm:t>
    </dgm:pt>
    <dgm:pt modelId="{E3912BCC-EF2A-4606-A528-A6373DB24125}" type="sibTrans" cxnId="{16736748-2136-414A-ACC5-2A9EFDB262CF}">
      <dgm:prSet/>
      <dgm:spPr/>
      <dgm:t>
        <a:bodyPr/>
        <a:lstStyle/>
        <a:p>
          <a:endParaRPr lang="en-US"/>
        </a:p>
      </dgm:t>
    </dgm:pt>
    <dgm:pt modelId="{8E3D27F0-BE34-4C48-9A0A-B707CB70A44D}">
      <dgm:prSet/>
      <dgm:spPr/>
      <dgm:t>
        <a:bodyPr/>
        <a:lstStyle/>
        <a:p>
          <a:r>
            <a:rPr lang="en-CA"/>
            <a:t>What our program can do</a:t>
          </a:r>
          <a:endParaRPr lang="en-US"/>
        </a:p>
      </dgm:t>
    </dgm:pt>
    <dgm:pt modelId="{43962DD1-5A5A-4D32-8F7D-ECF196EC256E}" type="parTrans" cxnId="{D7635189-C256-4A30-B7F0-3F5FA6A81622}">
      <dgm:prSet/>
      <dgm:spPr/>
      <dgm:t>
        <a:bodyPr/>
        <a:lstStyle/>
        <a:p>
          <a:endParaRPr lang="en-US"/>
        </a:p>
      </dgm:t>
    </dgm:pt>
    <dgm:pt modelId="{DB691528-A676-491E-BABB-2B31DB5E8E09}" type="sibTrans" cxnId="{D7635189-C256-4A30-B7F0-3F5FA6A81622}">
      <dgm:prSet/>
      <dgm:spPr/>
      <dgm:t>
        <a:bodyPr/>
        <a:lstStyle/>
        <a:p>
          <a:endParaRPr lang="en-US"/>
        </a:p>
      </dgm:t>
    </dgm:pt>
    <dgm:pt modelId="{42EF1983-08DD-4FDD-A000-581CC89E123E}">
      <dgm:prSet/>
      <dgm:spPr/>
      <dgm:t>
        <a:bodyPr/>
        <a:lstStyle/>
        <a:p>
          <a:r>
            <a:rPr lang="en-CA"/>
            <a:t>Future Work</a:t>
          </a:r>
          <a:endParaRPr lang="en-US"/>
        </a:p>
      </dgm:t>
    </dgm:pt>
    <dgm:pt modelId="{0C8118BC-A448-46C7-9D7F-99FD005F5818}" type="parTrans" cxnId="{ED262641-E34C-458C-A642-241325CBB361}">
      <dgm:prSet/>
      <dgm:spPr/>
      <dgm:t>
        <a:bodyPr/>
        <a:lstStyle/>
        <a:p>
          <a:endParaRPr lang="en-US"/>
        </a:p>
      </dgm:t>
    </dgm:pt>
    <dgm:pt modelId="{F80E26BF-FEF3-4D9C-AA15-77BBF388EA8D}" type="sibTrans" cxnId="{ED262641-E34C-458C-A642-241325CBB361}">
      <dgm:prSet/>
      <dgm:spPr/>
      <dgm:t>
        <a:bodyPr/>
        <a:lstStyle/>
        <a:p>
          <a:endParaRPr lang="en-US"/>
        </a:p>
      </dgm:t>
    </dgm:pt>
    <dgm:pt modelId="{30B4736A-E737-4CFF-80D0-C11830876AAA}">
      <dgm:prSet/>
      <dgm:spPr/>
      <dgm:t>
        <a:bodyPr/>
        <a:lstStyle/>
        <a:p>
          <a:r>
            <a:rPr lang="en-CA"/>
            <a:t>What we hope to do by Demo 3</a:t>
          </a:r>
          <a:endParaRPr lang="en-US"/>
        </a:p>
      </dgm:t>
    </dgm:pt>
    <dgm:pt modelId="{B83A01DD-7668-433D-93E5-B5CAE387589A}" type="parTrans" cxnId="{CC3E9286-3F2C-4617-BC36-1022BB037E1E}">
      <dgm:prSet/>
      <dgm:spPr/>
      <dgm:t>
        <a:bodyPr/>
        <a:lstStyle/>
        <a:p>
          <a:endParaRPr lang="en-US"/>
        </a:p>
      </dgm:t>
    </dgm:pt>
    <dgm:pt modelId="{E6D61FEE-C941-451E-9A39-BE949E3CD0BB}" type="sibTrans" cxnId="{CC3E9286-3F2C-4617-BC36-1022BB037E1E}">
      <dgm:prSet/>
      <dgm:spPr/>
      <dgm:t>
        <a:bodyPr/>
        <a:lstStyle/>
        <a:p>
          <a:endParaRPr lang="en-US"/>
        </a:p>
      </dgm:t>
    </dgm:pt>
    <dgm:pt modelId="{AE3B3117-5D56-46F3-A578-7474378E4254}" type="pres">
      <dgm:prSet presAssocID="{D272E094-2B72-45FF-8A69-A68DB5F99A6F}" presName="root" presStyleCnt="0">
        <dgm:presLayoutVars>
          <dgm:dir/>
          <dgm:resizeHandles val="exact"/>
        </dgm:presLayoutVars>
      </dgm:prSet>
      <dgm:spPr/>
      <dgm:t>
        <a:bodyPr/>
        <a:lstStyle/>
        <a:p>
          <a:endParaRPr lang="en-US"/>
        </a:p>
      </dgm:t>
    </dgm:pt>
    <dgm:pt modelId="{526ED295-2D27-451A-BCAD-F670D0F7AE40}" type="pres">
      <dgm:prSet presAssocID="{9CA4F087-119D-4EC6-8C63-D1741F3951A2}" presName="compNode" presStyleCnt="0"/>
      <dgm:spPr/>
    </dgm:pt>
    <dgm:pt modelId="{2673E18E-824F-4559-9D1C-773FB3C6FC2F}" type="pres">
      <dgm:prSet presAssocID="{9CA4F087-119D-4EC6-8C63-D1741F3951A2}" presName="bgRect" presStyleLbl="bgShp" presStyleIdx="0" presStyleCnt="7"/>
      <dgm:spPr/>
    </dgm:pt>
    <dgm:pt modelId="{95A08D36-FCC2-4D06-96D8-ACD162BF25F7}" type="pres">
      <dgm:prSet presAssocID="{9CA4F087-119D-4EC6-8C63-D1741F3951A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NewTeamProject"/>
        </a:ext>
      </dgm:extLst>
    </dgm:pt>
    <dgm:pt modelId="{E0E1D966-BE08-42EE-AA1C-CE591D543403}" type="pres">
      <dgm:prSet presAssocID="{9CA4F087-119D-4EC6-8C63-D1741F3951A2}" presName="spaceRect" presStyleCnt="0"/>
      <dgm:spPr/>
    </dgm:pt>
    <dgm:pt modelId="{76DD2516-25A1-4392-8EFB-136E91575C7B}" type="pres">
      <dgm:prSet presAssocID="{9CA4F087-119D-4EC6-8C63-D1741F3951A2}" presName="parTx" presStyleLbl="revTx" presStyleIdx="0" presStyleCnt="14">
        <dgm:presLayoutVars>
          <dgm:chMax val="0"/>
          <dgm:chPref val="0"/>
        </dgm:presLayoutVars>
      </dgm:prSet>
      <dgm:spPr/>
      <dgm:t>
        <a:bodyPr/>
        <a:lstStyle/>
        <a:p>
          <a:endParaRPr lang="en-US"/>
        </a:p>
      </dgm:t>
    </dgm:pt>
    <dgm:pt modelId="{798077FD-AFF7-42C6-8D4A-9F22DAAC4D0F}" type="pres">
      <dgm:prSet presAssocID="{9CA4F087-119D-4EC6-8C63-D1741F3951A2}" presName="desTx" presStyleLbl="revTx" presStyleIdx="1" presStyleCnt="14">
        <dgm:presLayoutVars/>
      </dgm:prSet>
      <dgm:spPr/>
      <dgm:t>
        <a:bodyPr/>
        <a:lstStyle/>
        <a:p>
          <a:endParaRPr lang="en-US"/>
        </a:p>
      </dgm:t>
    </dgm:pt>
    <dgm:pt modelId="{D3081316-5919-41CB-A82C-93D80D53931A}" type="pres">
      <dgm:prSet presAssocID="{0B214729-E80E-4534-BB54-22018F981CAD}" presName="sibTrans" presStyleCnt="0"/>
      <dgm:spPr/>
    </dgm:pt>
    <dgm:pt modelId="{6487594C-38F3-4DA7-A63A-F78AE750A243}" type="pres">
      <dgm:prSet presAssocID="{E26507F7-9C63-425E-BC2F-9C74E6604548}" presName="compNode" presStyleCnt="0"/>
      <dgm:spPr/>
    </dgm:pt>
    <dgm:pt modelId="{3123F4B0-2D14-4066-BB0A-9C334B252D00}" type="pres">
      <dgm:prSet presAssocID="{E26507F7-9C63-425E-BC2F-9C74E6604548}" presName="bgRect" presStyleLbl="bgShp" presStyleIdx="1" presStyleCnt="7"/>
      <dgm:spPr/>
    </dgm:pt>
    <dgm:pt modelId="{3B93D899-7D1C-4DBF-B20F-96C4C454717F}" type="pres">
      <dgm:prSet presAssocID="{E26507F7-9C63-425E-BC2F-9C74E660454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FlagOutline"/>
        </a:ext>
      </dgm:extLst>
    </dgm:pt>
    <dgm:pt modelId="{C3522B8C-C0E0-448C-BBF6-0C09D8A8A004}" type="pres">
      <dgm:prSet presAssocID="{E26507F7-9C63-425E-BC2F-9C74E6604548}" presName="spaceRect" presStyleCnt="0"/>
      <dgm:spPr/>
    </dgm:pt>
    <dgm:pt modelId="{423A7F93-B37C-4F8D-8A88-4E355A3C3CF7}" type="pres">
      <dgm:prSet presAssocID="{E26507F7-9C63-425E-BC2F-9C74E6604548}" presName="parTx" presStyleLbl="revTx" presStyleIdx="2" presStyleCnt="14">
        <dgm:presLayoutVars>
          <dgm:chMax val="0"/>
          <dgm:chPref val="0"/>
        </dgm:presLayoutVars>
      </dgm:prSet>
      <dgm:spPr/>
      <dgm:t>
        <a:bodyPr/>
        <a:lstStyle/>
        <a:p>
          <a:endParaRPr lang="en-US"/>
        </a:p>
      </dgm:t>
    </dgm:pt>
    <dgm:pt modelId="{D46A28B4-DE1B-4C8D-B786-A1BDBDD93D49}" type="pres">
      <dgm:prSet presAssocID="{E26507F7-9C63-425E-BC2F-9C74E6604548}" presName="desTx" presStyleLbl="revTx" presStyleIdx="3" presStyleCnt="14">
        <dgm:presLayoutVars/>
      </dgm:prSet>
      <dgm:spPr/>
      <dgm:t>
        <a:bodyPr/>
        <a:lstStyle/>
        <a:p>
          <a:endParaRPr lang="en-US"/>
        </a:p>
      </dgm:t>
    </dgm:pt>
    <dgm:pt modelId="{DC9E1584-B44D-4B80-B9A8-933B1E6E5B0E}" type="pres">
      <dgm:prSet presAssocID="{FD3262D5-3F24-4AAA-906E-C67E45CB4FF7}" presName="sibTrans" presStyleCnt="0"/>
      <dgm:spPr/>
    </dgm:pt>
    <dgm:pt modelId="{64B97164-F59D-45B7-9E9A-2A3FBCB676E6}" type="pres">
      <dgm:prSet presAssocID="{C4F7EAF4-410C-466B-85F5-4FC8494352B4}" presName="compNode" presStyleCnt="0"/>
      <dgm:spPr/>
    </dgm:pt>
    <dgm:pt modelId="{5003E021-6BB8-4C88-B00E-89F3A68BDE5E}" type="pres">
      <dgm:prSet presAssocID="{C4F7EAF4-410C-466B-85F5-4FC8494352B4}" presName="bgRect" presStyleLbl="bgShp" presStyleIdx="2" presStyleCnt="7"/>
      <dgm:spPr/>
    </dgm:pt>
    <dgm:pt modelId="{8BDF21B1-BA78-4D51-9DA3-4CB993E3521B}" type="pres">
      <dgm:prSet presAssocID="{C4F7EAF4-410C-466B-85F5-4FC8494352B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ExternalXAML"/>
        </a:ext>
      </dgm:extLst>
    </dgm:pt>
    <dgm:pt modelId="{E26BD6F8-D0CF-4AF7-82C1-ACE7D5D1B758}" type="pres">
      <dgm:prSet presAssocID="{C4F7EAF4-410C-466B-85F5-4FC8494352B4}" presName="spaceRect" presStyleCnt="0"/>
      <dgm:spPr/>
    </dgm:pt>
    <dgm:pt modelId="{244C6025-FA50-48D5-ADD6-FA39040434F2}" type="pres">
      <dgm:prSet presAssocID="{C4F7EAF4-410C-466B-85F5-4FC8494352B4}" presName="parTx" presStyleLbl="revTx" presStyleIdx="4" presStyleCnt="14">
        <dgm:presLayoutVars>
          <dgm:chMax val="0"/>
          <dgm:chPref val="0"/>
        </dgm:presLayoutVars>
      </dgm:prSet>
      <dgm:spPr/>
      <dgm:t>
        <a:bodyPr/>
        <a:lstStyle/>
        <a:p>
          <a:endParaRPr lang="en-US"/>
        </a:p>
      </dgm:t>
    </dgm:pt>
    <dgm:pt modelId="{2C74315B-0114-4ABE-8B3A-390CCF5FCB41}" type="pres">
      <dgm:prSet presAssocID="{C4F7EAF4-410C-466B-85F5-4FC8494352B4}" presName="desTx" presStyleLbl="revTx" presStyleIdx="5" presStyleCnt="14">
        <dgm:presLayoutVars/>
      </dgm:prSet>
      <dgm:spPr/>
      <dgm:t>
        <a:bodyPr/>
        <a:lstStyle/>
        <a:p>
          <a:endParaRPr lang="en-US"/>
        </a:p>
      </dgm:t>
    </dgm:pt>
    <dgm:pt modelId="{11C9E22B-2A8E-485C-A6FB-E5C128138439}" type="pres">
      <dgm:prSet presAssocID="{74FBFAE3-B390-448E-B200-1720A99FF537}" presName="sibTrans" presStyleCnt="0"/>
      <dgm:spPr/>
    </dgm:pt>
    <dgm:pt modelId="{F4C3B5D8-EB67-42E0-A67E-C80ADA58D0A8}" type="pres">
      <dgm:prSet presAssocID="{15556E34-A37E-4789-AFC0-BB869DD8D69F}" presName="compNode" presStyleCnt="0"/>
      <dgm:spPr/>
    </dgm:pt>
    <dgm:pt modelId="{1EE3A806-EBE7-4924-9156-0356A7E02E78}" type="pres">
      <dgm:prSet presAssocID="{15556E34-A37E-4789-AFC0-BB869DD8D69F}" presName="bgRect" presStyleLbl="bgShp" presStyleIdx="3" presStyleCnt="7"/>
      <dgm:spPr/>
    </dgm:pt>
    <dgm:pt modelId="{7437443D-11E6-40B9-82F1-F1740A592CEA}" type="pres">
      <dgm:prSet presAssocID="{15556E34-A37E-4789-AFC0-BB869DD8D69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HelpThin"/>
        </a:ext>
      </dgm:extLst>
    </dgm:pt>
    <dgm:pt modelId="{BA438DD7-7AB9-4C0B-9C17-9F75123C2E99}" type="pres">
      <dgm:prSet presAssocID="{15556E34-A37E-4789-AFC0-BB869DD8D69F}" presName="spaceRect" presStyleCnt="0"/>
      <dgm:spPr/>
    </dgm:pt>
    <dgm:pt modelId="{8BE75ACE-6CBA-48B8-B735-370B820DC37B}" type="pres">
      <dgm:prSet presAssocID="{15556E34-A37E-4789-AFC0-BB869DD8D69F}" presName="parTx" presStyleLbl="revTx" presStyleIdx="6" presStyleCnt="14">
        <dgm:presLayoutVars>
          <dgm:chMax val="0"/>
          <dgm:chPref val="0"/>
        </dgm:presLayoutVars>
      </dgm:prSet>
      <dgm:spPr/>
      <dgm:t>
        <a:bodyPr/>
        <a:lstStyle/>
        <a:p>
          <a:endParaRPr lang="en-US"/>
        </a:p>
      </dgm:t>
    </dgm:pt>
    <dgm:pt modelId="{DA1FF970-08F2-42E3-95C0-C9F58F9AB414}" type="pres">
      <dgm:prSet presAssocID="{15556E34-A37E-4789-AFC0-BB869DD8D69F}" presName="desTx" presStyleLbl="revTx" presStyleIdx="7" presStyleCnt="14">
        <dgm:presLayoutVars/>
      </dgm:prSet>
      <dgm:spPr/>
      <dgm:t>
        <a:bodyPr/>
        <a:lstStyle/>
        <a:p>
          <a:endParaRPr lang="en-US"/>
        </a:p>
      </dgm:t>
    </dgm:pt>
    <dgm:pt modelId="{2E961E66-1EDB-4754-865A-1FA7320DFED9}" type="pres">
      <dgm:prSet presAssocID="{3F38F605-C212-4567-B50F-323367C57793}" presName="sibTrans" presStyleCnt="0"/>
      <dgm:spPr/>
    </dgm:pt>
    <dgm:pt modelId="{9757CE0A-5D3D-43D1-A827-162B1168084C}" type="pres">
      <dgm:prSet presAssocID="{C0633683-A602-4E99-951D-FD7DE727A2D4}" presName="compNode" presStyleCnt="0"/>
      <dgm:spPr/>
    </dgm:pt>
    <dgm:pt modelId="{2E9C4ADB-1FF8-4E4D-A32A-A55E3CBF96EE}" type="pres">
      <dgm:prSet presAssocID="{C0633683-A602-4E99-951D-FD7DE727A2D4}" presName="bgRect" presStyleLbl="bgShp" presStyleIdx="4" presStyleCnt="7"/>
      <dgm:spPr/>
    </dgm:pt>
    <dgm:pt modelId="{FA121656-7584-4FE9-A1AF-A05A735E1F91}" type="pres">
      <dgm:prSet presAssocID="{C0633683-A602-4E99-951D-FD7DE727A2D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Backlog"/>
        </a:ext>
      </dgm:extLst>
    </dgm:pt>
    <dgm:pt modelId="{682BD9D4-E332-45CB-BCFD-CC799955893E}" type="pres">
      <dgm:prSet presAssocID="{C0633683-A602-4E99-951D-FD7DE727A2D4}" presName="spaceRect" presStyleCnt="0"/>
      <dgm:spPr/>
    </dgm:pt>
    <dgm:pt modelId="{01A8F852-C8C5-4FE0-9343-1B0DF277BBB6}" type="pres">
      <dgm:prSet presAssocID="{C0633683-A602-4E99-951D-FD7DE727A2D4}" presName="parTx" presStyleLbl="revTx" presStyleIdx="8" presStyleCnt="14">
        <dgm:presLayoutVars>
          <dgm:chMax val="0"/>
          <dgm:chPref val="0"/>
        </dgm:presLayoutVars>
      </dgm:prSet>
      <dgm:spPr/>
      <dgm:t>
        <a:bodyPr/>
        <a:lstStyle/>
        <a:p>
          <a:endParaRPr lang="en-US"/>
        </a:p>
      </dgm:t>
    </dgm:pt>
    <dgm:pt modelId="{3640F1EE-8848-4D2F-A6D6-4FB0A97198B8}" type="pres">
      <dgm:prSet presAssocID="{C0633683-A602-4E99-951D-FD7DE727A2D4}" presName="desTx" presStyleLbl="revTx" presStyleIdx="9" presStyleCnt="14">
        <dgm:presLayoutVars/>
      </dgm:prSet>
      <dgm:spPr/>
      <dgm:t>
        <a:bodyPr/>
        <a:lstStyle/>
        <a:p>
          <a:endParaRPr lang="en-US"/>
        </a:p>
      </dgm:t>
    </dgm:pt>
    <dgm:pt modelId="{A4D512C0-212E-47BD-AC69-70C3983964F8}" type="pres">
      <dgm:prSet presAssocID="{41605991-6B6C-4218-BE94-544F6583B08D}" presName="sibTrans" presStyleCnt="0"/>
      <dgm:spPr/>
    </dgm:pt>
    <dgm:pt modelId="{B946D54A-73B4-4EF0-B63F-68F0ED76E61C}" type="pres">
      <dgm:prSet presAssocID="{B97E8DE2-CE93-410E-A663-5F7886F71361}" presName="compNode" presStyleCnt="0"/>
      <dgm:spPr/>
    </dgm:pt>
    <dgm:pt modelId="{02C94106-CDB4-490B-898D-70943E068787}" type="pres">
      <dgm:prSet presAssocID="{B97E8DE2-CE93-410E-A663-5F7886F71361}" presName="bgRect" presStyleLbl="bgShp" presStyleIdx="5" presStyleCnt="7"/>
      <dgm:spPr/>
    </dgm:pt>
    <dgm:pt modelId="{60DB6B6B-CB0B-4578-8DAD-D41DDB85AEB1}" type="pres">
      <dgm:prSet presAssocID="{B97E8DE2-CE93-410E-A663-5F7886F7136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FileHTML"/>
        </a:ext>
      </dgm:extLst>
    </dgm:pt>
    <dgm:pt modelId="{4F06DCFA-27EF-4270-AA63-51F3E9CCF94E}" type="pres">
      <dgm:prSet presAssocID="{B97E8DE2-CE93-410E-A663-5F7886F71361}" presName="spaceRect" presStyleCnt="0"/>
      <dgm:spPr/>
    </dgm:pt>
    <dgm:pt modelId="{1CAAF565-B8D8-4BF4-A0CC-26539A4044F1}" type="pres">
      <dgm:prSet presAssocID="{B97E8DE2-CE93-410E-A663-5F7886F71361}" presName="parTx" presStyleLbl="revTx" presStyleIdx="10" presStyleCnt="14">
        <dgm:presLayoutVars>
          <dgm:chMax val="0"/>
          <dgm:chPref val="0"/>
        </dgm:presLayoutVars>
      </dgm:prSet>
      <dgm:spPr/>
      <dgm:t>
        <a:bodyPr/>
        <a:lstStyle/>
        <a:p>
          <a:endParaRPr lang="en-US"/>
        </a:p>
      </dgm:t>
    </dgm:pt>
    <dgm:pt modelId="{5E481CA0-0A99-4752-8E85-09585466421F}" type="pres">
      <dgm:prSet presAssocID="{B97E8DE2-CE93-410E-A663-5F7886F71361}" presName="desTx" presStyleLbl="revTx" presStyleIdx="11" presStyleCnt="14">
        <dgm:presLayoutVars/>
      </dgm:prSet>
      <dgm:spPr/>
      <dgm:t>
        <a:bodyPr/>
        <a:lstStyle/>
        <a:p>
          <a:endParaRPr lang="en-US"/>
        </a:p>
      </dgm:t>
    </dgm:pt>
    <dgm:pt modelId="{1F957271-346C-4A4C-B9A5-E3D15964248D}" type="pres">
      <dgm:prSet presAssocID="{E3912BCC-EF2A-4606-A528-A6373DB24125}" presName="sibTrans" presStyleCnt="0"/>
      <dgm:spPr/>
    </dgm:pt>
    <dgm:pt modelId="{930EEC37-3FC4-4BCF-A271-B1C73234A822}" type="pres">
      <dgm:prSet presAssocID="{42EF1983-08DD-4FDD-A000-581CC89E123E}" presName="compNode" presStyleCnt="0"/>
      <dgm:spPr/>
    </dgm:pt>
    <dgm:pt modelId="{8578289A-C4B2-4004-8E44-54B3581902A3}" type="pres">
      <dgm:prSet presAssocID="{42EF1983-08DD-4FDD-A000-581CC89E123E}" presName="bgRect" presStyleLbl="bgShp" presStyleIdx="6" presStyleCnt="7"/>
      <dgm:spPr/>
    </dgm:pt>
    <dgm:pt modelId="{6F993AA9-D481-4C22-A42F-A6101FD16F8C}" type="pres">
      <dgm:prSet presAssocID="{42EF1983-08DD-4FDD-A000-581CC89E123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extLst>
        <a:ext uri="{E40237B7-FDA0-4F09-8148-C483321AD2D9}">
          <dgm14:cNvPr xmlns:dgm14="http://schemas.microsoft.com/office/drawing/2010/diagram" id="0" name="" descr="Footer"/>
        </a:ext>
      </dgm:extLst>
    </dgm:pt>
    <dgm:pt modelId="{9E15C056-FAB3-4E9A-AFC6-9A0C1BBD20F6}" type="pres">
      <dgm:prSet presAssocID="{42EF1983-08DD-4FDD-A000-581CC89E123E}" presName="spaceRect" presStyleCnt="0"/>
      <dgm:spPr/>
    </dgm:pt>
    <dgm:pt modelId="{70B549E6-AA09-4FA8-AC60-CC0AC9439F3F}" type="pres">
      <dgm:prSet presAssocID="{42EF1983-08DD-4FDD-A000-581CC89E123E}" presName="parTx" presStyleLbl="revTx" presStyleIdx="12" presStyleCnt="14">
        <dgm:presLayoutVars>
          <dgm:chMax val="0"/>
          <dgm:chPref val="0"/>
        </dgm:presLayoutVars>
      </dgm:prSet>
      <dgm:spPr/>
      <dgm:t>
        <a:bodyPr/>
        <a:lstStyle/>
        <a:p>
          <a:endParaRPr lang="en-US"/>
        </a:p>
      </dgm:t>
    </dgm:pt>
    <dgm:pt modelId="{41DCB2C4-9557-4597-9528-A768A5255E8C}" type="pres">
      <dgm:prSet presAssocID="{42EF1983-08DD-4FDD-A000-581CC89E123E}" presName="desTx" presStyleLbl="revTx" presStyleIdx="13" presStyleCnt="14">
        <dgm:presLayoutVars/>
      </dgm:prSet>
      <dgm:spPr/>
      <dgm:t>
        <a:bodyPr/>
        <a:lstStyle/>
        <a:p>
          <a:endParaRPr lang="en-US"/>
        </a:p>
      </dgm:t>
    </dgm:pt>
  </dgm:ptLst>
  <dgm:cxnLst>
    <dgm:cxn modelId="{16736748-2136-414A-ACC5-2A9EFDB262CF}" srcId="{D272E094-2B72-45FF-8A69-A68DB5F99A6F}" destId="{B97E8DE2-CE93-410E-A663-5F7886F71361}" srcOrd="5" destOrd="0" parTransId="{AD32C17C-5BE6-4AD4-92CC-455225880115}" sibTransId="{E3912BCC-EF2A-4606-A528-A6373DB24125}"/>
    <dgm:cxn modelId="{7BFF1E55-E8BA-420A-BF4C-BB89137924F3}" srcId="{C4F7EAF4-410C-466B-85F5-4FC8494352B4}" destId="{B0834E28-7759-4C1E-9387-5EA59B8BDEAA}" srcOrd="0" destOrd="0" parTransId="{94949E85-31F8-4DFB-AE41-9DDC716581EF}" sibTransId="{3E176840-B79D-4A51-AA84-CF8F72865AA4}"/>
    <dgm:cxn modelId="{2692151D-118C-4621-AF54-EC046C8FACCD}" srcId="{D272E094-2B72-45FF-8A69-A68DB5F99A6F}" destId="{E26507F7-9C63-425E-BC2F-9C74E6604548}" srcOrd="1" destOrd="0" parTransId="{2FD87606-C438-4142-BB7E-38BFC8518C4D}" sibTransId="{FD3262D5-3F24-4AAA-906E-C67E45CB4FF7}"/>
    <dgm:cxn modelId="{DEC31269-00C6-4E16-91B2-B5DB24B4CE1B}" type="presOf" srcId="{97BD3938-FF56-4E69-856E-0443BCA6580F}" destId="{D46A28B4-DE1B-4C8D-B786-A1BDBDD93D49}" srcOrd="0" destOrd="0" presId="urn:microsoft.com/office/officeart/2018/2/layout/IconVerticalSolidList"/>
    <dgm:cxn modelId="{B9404C7A-2383-4C7E-AFCD-D29307277433}" type="presOf" srcId="{D272E094-2B72-45FF-8A69-A68DB5F99A6F}" destId="{AE3B3117-5D56-46F3-A578-7474378E4254}" srcOrd="0" destOrd="0" presId="urn:microsoft.com/office/officeart/2018/2/layout/IconVerticalSolidList"/>
    <dgm:cxn modelId="{ECC071A0-CAED-4250-86B8-648ECF9D6673}" type="presOf" srcId="{15556E34-A37E-4789-AFC0-BB869DD8D69F}" destId="{8BE75ACE-6CBA-48B8-B735-370B820DC37B}" srcOrd="0" destOrd="0" presId="urn:microsoft.com/office/officeart/2018/2/layout/IconVerticalSolidList"/>
    <dgm:cxn modelId="{894373E8-D611-4426-A4F9-AEB25A55465D}" srcId="{D272E094-2B72-45FF-8A69-A68DB5F99A6F}" destId="{9CA4F087-119D-4EC6-8C63-D1741F3951A2}" srcOrd="0" destOrd="0" parTransId="{7910F8CB-BF1C-4987-AC64-6A9486ACFDB8}" sibTransId="{0B214729-E80E-4534-BB54-22018F981CAD}"/>
    <dgm:cxn modelId="{9397963E-5FA0-41C5-80D9-F801C559313F}" type="presOf" srcId="{30B4736A-E737-4CFF-80D0-C11830876AAA}" destId="{41DCB2C4-9557-4597-9528-A768A5255E8C}" srcOrd="0" destOrd="0" presId="urn:microsoft.com/office/officeart/2018/2/layout/IconVerticalSolidList"/>
    <dgm:cxn modelId="{2FD4FC03-6075-4502-837E-AA69977B7F3A}" srcId="{D272E094-2B72-45FF-8A69-A68DB5F99A6F}" destId="{15556E34-A37E-4789-AFC0-BB869DD8D69F}" srcOrd="3" destOrd="0" parTransId="{6BB5D4BA-8DAF-4245-B1CC-DE019D62378E}" sibTransId="{3F38F605-C212-4567-B50F-323367C57793}"/>
    <dgm:cxn modelId="{3988E3BA-F21B-4FF3-9A8A-DFB93E967CFA}" srcId="{E26507F7-9C63-425E-BC2F-9C74E6604548}" destId="{97BD3938-FF56-4E69-856E-0443BCA6580F}" srcOrd="0" destOrd="0" parTransId="{798F3D1E-0798-4065-AD38-1DCA6B1CB2C8}" sibTransId="{C28DE1CA-C2C2-43DE-A7BC-83F8A7588EB1}"/>
    <dgm:cxn modelId="{BD97DD38-C49C-42A0-9469-8C8FDE855079}" type="presOf" srcId="{C4F7EAF4-410C-466B-85F5-4FC8494352B4}" destId="{244C6025-FA50-48D5-ADD6-FA39040434F2}" srcOrd="0" destOrd="0" presId="urn:microsoft.com/office/officeart/2018/2/layout/IconVerticalSolidList"/>
    <dgm:cxn modelId="{98626907-958C-4AF5-8E39-5655529C8291}" srcId="{D272E094-2B72-45FF-8A69-A68DB5F99A6F}" destId="{C0633683-A602-4E99-951D-FD7DE727A2D4}" srcOrd="4" destOrd="0" parTransId="{9FC46024-1098-4126-B142-80107C6DDADF}" sibTransId="{41605991-6B6C-4218-BE94-544F6583B08D}"/>
    <dgm:cxn modelId="{ED262641-E34C-458C-A642-241325CBB361}" srcId="{D272E094-2B72-45FF-8A69-A68DB5F99A6F}" destId="{42EF1983-08DD-4FDD-A000-581CC89E123E}" srcOrd="6" destOrd="0" parTransId="{0C8118BC-A448-46C7-9D7F-99FD005F5818}" sibTransId="{F80E26BF-FEF3-4D9C-AA15-77BBF388EA8D}"/>
    <dgm:cxn modelId="{D8186E5A-AE4E-4D90-9DF5-793F798991A6}" type="presOf" srcId="{842CCC66-8D83-4189-A9A9-64EA594F8263}" destId="{DA1FF970-08F2-42E3-95C0-C9F58F9AB414}" srcOrd="0" destOrd="0" presId="urn:microsoft.com/office/officeart/2018/2/layout/IconVerticalSolidList"/>
    <dgm:cxn modelId="{D3BF3D69-9479-430C-9ADF-88D81B2C5B4F}" type="presOf" srcId="{B0834E28-7759-4C1E-9387-5EA59B8BDEAA}" destId="{2C74315B-0114-4ABE-8B3A-390CCF5FCB41}" srcOrd="0" destOrd="0" presId="urn:microsoft.com/office/officeart/2018/2/layout/IconVerticalSolidList"/>
    <dgm:cxn modelId="{CC3E9286-3F2C-4617-BC36-1022BB037E1E}" srcId="{42EF1983-08DD-4FDD-A000-581CC89E123E}" destId="{30B4736A-E737-4CFF-80D0-C11830876AAA}" srcOrd="0" destOrd="0" parTransId="{B83A01DD-7668-433D-93E5-B5CAE387589A}" sibTransId="{E6D61FEE-C941-451E-9A39-BE949E3CD0BB}"/>
    <dgm:cxn modelId="{D7635189-C256-4A30-B7F0-3F5FA6A81622}" srcId="{B97E8DE2-CE93-410E-A663-5F7886F71361}" destId="{8E3D27F0-BE34-4C48-9A0A-B707CB70A44D}" srcOrd="0" destOrd="0" parTransId="{43962DD1-5A5A-4D32-8F7D-ECF196EC256E}" sibTransId="{DB691528-A676-491E-BABB-2B31DB5E8E09}"/>
    <dgm:cxn modelId="{D55A044D-47CD-4FC8-86F2-D8427CE6B135}" srcId="{9CA4F087-119D-4EC6-8C63-D1741F3951A2}" destId="{16AADFAD-3245-40F6-8F63-EDC08EB74299}" srcOrd="0" destOrd="0" parTransId="{19C1CBBD-215F-429C-A6B1-4C32AB688701}" sibTransId="{E08A9B2E-2DB6-4352-B33E-BA8C8BAFD81C}"/>
    <dgm:cxn modelId="{14BA54DF-3C87-49A0-A77D-288F1DC1CE5B}" type="presOf" srcId="{E26507F7-9C63-425E-BC2F-9C74E6604548}" destId="{423A7F93-B37C-4F8D-8A88-4E355A3C3CF7}" srcOrd="0" destOrd="0" presId="urn:microsoft.com/office/officeart/2018/2/layout/IconVerticalSolidList"/>
    <dgm:cxn modelId="{5FAFDAD9-9DFA-4CB8-99E2-AF5A7B2FCEFD}" type="presOf" srcId="{42EF1983-08DD-4FDD-A000-581CC89E123E}" destId="{70B549E6-AA09-4FA8-AC60-CC0AC9439F3F}" srcOrd="0" destOrd="0" presId="urn:microsoft.com/office/officeart/2018/2/layout/IconVerticalSolidList"/>
    <dgm:cxn modelId="{A399465C-3BDD-48E5-8251-F71F02E577CD}" type="presOf" srcId="{B97E8DE2-CE93-410E-A663-5F7886F71361}" destId="{1CAAF565-B8D8-4BF4-A0CC-26539A4044F1}" srcOrd="0" destOrd="0" presId="urn:microsoft.com/office/officeart/2018/2/layout/IconVerticalSolidList"/>
    <dgm:cxn modelId="{A1C038EE-91FB-4BBD-8617-E5FBCC64339A}" srcId="{D272E094-2B72-45FF-8A69-A68DB5F99A6F}" destId="{C4F7EAF4-410C-466B-85F5-4FC8494352B4}" srcOrd="2" destOrd="0" parTransId="{4F443E3D-ED7D-4DF3-8EE2-43C2099579C6}" sibTransId="{74FBFAE3-B390-448E-B200-1720A99FF537}"/>
    <dgm:cxn modelId="{7DDF5540-6823-4551-A006-11FE33A97750}" type="presOf" srcId="{16AADFAD-3245-40F6-8F63-EDC08EB74299}" destId="{798077FD-AFF7-42C6-8D4A-9F22DAAC4D0F}" srcOrd="0" destOrd="0" presId="urn:microsoft.com/office/officeart/2018/2/layout/IconVerticalSolidList"/>
    <dgm:cxn modelId="{EAB4CE14-4B25-4C3D-9436-899C7027B1EA}" type="presOf" srcId="{9CA4F087-119D-4EC6-8C63-D1741F3951A2}" destId="{76DD2516-25A1-4392-8EFB-136E91575C7B}" srcOrd="0" destOrd="0" presId="urn:microsoft.com/office/officeart/2018/2/layout/IconVerticalSolidList"/>
    <dgm:cxn modelId="{1BE17381-8728-4F40-9744-D900D16E580A}" type="presOf" srcId="{C0633683-A602-4E99-951D-FD7DE727A2D4}" destId="{01A8F852-C8C5-4FE0-9343-1B0DF277BBB6}" srcOrd="0" destOrd="0" presId="urn:microsoft.com/office/officeart/2018/2/layout/IconVerticalSolidList"/>
    <dgm:cxn modelId="{005BDA06-7635-4F1B-919F-57D6D82D05DD}" type="presOf" srcId="{CFB92557-5F60-4915-9C27-2026C87423DA}" destId="{3640F1EE-8848-4D2F-A6D6-4FB0A97198B8}" srcOrd="0" destOrd="0" presId="urn:microsoft.com/office/officeart/2018/2/layout/IconVerticalSolidList"/>
    <dgm:cxn modelId="{F4061DED-A2AD-4821-B33D-88A371A42A99}" srcId="{15556E34-A37E-4789-AFC0-BB869DD8D69F}" destId="{842CCC66-8D83-4189-A9A9-64EA594F8263}" srcOrd="0" destOrd="0" parTransId="{42C13060-301F-435F-B591-3497915E7BE1}" sibTransId="{FC6DBF33-B219-4922-967A-C461DE989EC7}"/>
    <dgm:cxn modelId="{6B874AF4-165D-4E1A-831D-BC85F134F87B}" type="presOf" srcId="{8E3D27F0-BE34-4C48-9A0A-B707CB70A44D}" destId="{5E481CA0-0A99-4752-8E85-09585466421F}" srcOrd="0" destOrd="0" presId="urn:microsoft.com/office/officeart/2018/2/layout/IconVerticalSolidList"/>
    <dgm:cxn modelId="{1E72E4BA-D28E-4376-A90D-BF10D64C9EAA}" srcId="{C0633683-A602-4E99-951D-FD7DE727A2D4}" destId="{CFB92557-5F60-4915-9C27-2026C87423DA}" srcOrd="0" destOrd="0" parTransId="{241C048B-3A20-451B-91B1-85DDAD8AE6EF}" sibTransId="{1BBF4902-9CB8-4119-8AA9-82FDDD276F67}"/>
    <dgm:cxn modelId="{4058B3E8-CD8A-4A3F-BB27-EB8C7B583C96}" type="presParOf" srcId="{AE3B3117-5D56-46F3-A578-7474378E4254}" destId="{526ED295-2D27-451A-BCAD-F670D0F7AE40}" srcOrd="0" destOrd="0" presId="urn:microsoft.com/office/officeart/2018/2/layout/IconVerticalSolidList"/>
    <dgm:cxn modelId="{38F7F504-0398-4415-8224-5B66FBB5539D}" type="presParOf" srcId="{526ED295-2D27-451A-BCAD-F670D0F7AE40}" destId="{2673E18E-824F-4559-9D1C-773FB3C6FC2F}" srcOrd="0" destOrd="0" presId="urn:microsoft.com/office/officeart/2018/2/layout/IconVerticalSolidList"/>
    <dgm:cxn modelId="{D4D5104E-B5E8-4BC5-A2B6-521D8A591FBE}" type="presParOf" srcId="{526ED295-2D27-451A-BCAD-F670D0F7AE40}" destId="{95A08D36-FCC2-4D06-96D8-ACD162BF25F7}" srcOrd="1" destOrd="0" presId="urn:microsoft.com/office/officeart/2018/2/layout/IconVerticalSolidList"/>
    <dgm:cxn modelId="{8D969C51-E444-4B86-9F49-6A8B0B9DBB5C}" type="presParOf" srcId="{526ED295-2D27-451A-BCAD-F670D0F7AE40}" destId="{E0E1D966-BE08-42EE-AA1C-CE591D543403}" srcOrd="2" destOrd="0" presId="urn:microsoft.com/office/officeart/2018/2/layout/IconVerticalSolidList"/>
    <dgm:cxn modelId="{BE681F61-CC58-4CE7-9AEC-7510AC6CFC9D}" type="presParOf" srcId="{526ED295-2D27-451A-BCAD-F670D0F7AE40}" destId="{76DD2516-25A1-4392-8EFB-136E91575C7B}" srcOrd="3" destOrd="0" presId="urn:microsoft.com/office/officeart/2018/2/layout/IconVerticalSolidList"/>
    <dgm:cxn modelId="{57504F68-F8B0-429B-91A7-1874255080E2}" type="presParOf" srcId="{526ED295-2D27-451A-BCAD-F670D0F7AE40}" destId="{798077FD-AFF7-42C6-8D4A-9F22DAAC4D0F}" srcOrd="4" destOrd="0" presId="urn:microsoft.com/office/officeart/2018/2/layout/IconVerticalSolidList"/>
    <dgm:cxn modelId="{B2E4A948-5964-4009-B1F1-5A738C901893}" type="presParOf" srcId="{AE3B3117-5D56-46F3-A578-7474378E4254}" destId="{D3081316-5919-41CB-A82C-93D80D53931A}" srcOrd="1" destOrd="0" presId="urn:microsoft.com/office/officeart/2018/2/layout/IconVerticalSolidList"/>
    <dgm:cxn modelId="{2DF9C34B-1D63-4593-B52A-1F1F9BFC1E28}" type="presParOf" srcId="{AE3B3117-5D56-46F3-A578-7474378E4254}" destId="{6487594C-38F3-4DA7-A63A-F78AE750A243}" srcOrd="2" destOrd="0" presId="urn:microsoft.com/office/officeart/2018/2/layout/IconVerticalSolidList"/>
    <dgm:cxn modelId="{BC8A0FFA-0E97-4584-B19A-36E0AB1D25A5}" type="presParOf" srcId="{6487594C-38F3-4DA7-A63A-F78AE750A243}" destId="{3123F4B0-2D14-4066-BB0A-9C334B252D00}" srcOrd="0" destOrd="0" presId="urn:microsoft.com/office/officeart/2018/2/layout/IconVerticalSolidList"/>
    <dgm:cxn modelId="{6760EFDD-A961-4F22-A055-7D3FF4777F67}" type="presParOf" srcId="{6487594C-38F3-4DA7-A63A-F78AE750A243}" destId="{3B93D899-7D1C-4DBF-B20F-96C4C454717F}" srcOrd="1" destOrd="0" presId="urn:microsoft.com/office/officeart/2018/2/layout/IconVerticalSolidList"/>
    <dgm:cxn modelId="{F9CAFE23-5BB5-444D-BF84-CDE4402C1BAB}" type="presParOf" srcId="{6487594C-38F3-4DA7-A63A-F78AE750A243}" destId="{C3522B8C-C0E0-448C-BBF6-0C09D8A8A004}" srcOrd="2" destOrd="0" presId="urn:microsoft.com/office/officeart/2018/2/layout/IconVerticalSolidList"/>
    <dgm:cxn modelId="{31CEB99F-609C-4CEF-8FDA-D732D5C52FA9}" type="presParOf" srcId="{6487594C-38F3-4DA7-A63A-F78AE750A243}" destId="{423A7F93-B37C-4F8D-8A88-4E355A3C3CF7}" srcOrd="3" destOrd="0" presId="urn:microsoft.com/office/officeart/2018/2/layout/IconVerticalSolidList"/>
    <dgm:cxn modelId="{761DDB96-6D1B-4B0A-A776-250EB0173383}" type="presParOf" srcId="{6487594C-38F3-4DA7-A63A-F78AE750A243}" destId="{D46A28B4-DE1B-4C8D-B786-A1BDBDD93D49}" srcOrd="4" destOrd="0" presId="urn:microsoft.com/office/officeart/2018/2/layout/IconVerticalSolidList"/>
    <dgm:cxn modelId="{E1928B8B-BD8D-41F1-A9F6-4E4C61F68BEA}" type="presParOf" srcId="{AE3B3117-5D56-46F3-A578-7474378E4254}" destId="{DC9E1584-B44D-4B80-B9A8-933B1E6E5B0E}" srcOrd="3" destOrd="0" presId="urn:microsoft.com/office/officeart/2018/2/layout/IconVerticalSolidList"/>
    <dgm:cxn modelId="{1CDB16F6-1E21-47F5-9334-FC88A89423B7}" type="presParOf" srcId="{AE3B3117-5D56-46F3-A578-7474378E4254}" destId="{64B97164-F59D-45B7-9E9A-2A3FBCB676E6}" srcOrd="4" destOrd="0" presId="urn:microsoft.com/office/officeart/2018/2/layout/IconVerticalSolidList"/>
    <dgm:cxn modelId="{3F648214-7017-488D-B945-8FE285645D3F}" type="presParOf" srcId="{64B97164-F59D-45B7-9E9A-2A3FBCB676E6}" destId="{5003E021-6BB8-4C88-B00E-89F3A68BDE5E}" srcOrd="0" destOrd="0" presId="urn:microsoft.com/office/officeart/2018/2/layout/IconVerticalSolidList"/>
    <dgm:cxn modelId="{52E73CAA-52ED-46B6-91A3-4EFED2C404BF}" type="presParOf" srcId="{64B97164-F59D-45B7-9E9A-2A3FBCB676E6}" destId="{8BDF21B1-BA78-4D51-9DA3-4CB993E3521B}" srcOrd="1" destOrd="0" presId="urn:microsoft.com/office/officeart/2018/2/layout/IconVerticalSolidList"/>
    <dgm:cxn modelId="{7A53BEA6-B81E-43C8-A75B-4F170D1F4A6D}" type="presParOf" srcId="{64B97164-F59D-45B7-9E9A-2A3FBCB676E6}" destId="{E26BD6F8-D0CF-4AF7-82C1-ACE7D5D1B758}" srcOrd="2" destOrd="0" presId="urn:microsoft.com/office/officeart/2018/2/layout/IconVerticalSolidList"/>
    <dgm:cxn modelId="{43447A35-E3A4-4EB9-8859-ADA2B9FF397B}" type="presParOf" srcId="{64B97164-F59D-45B7-9E9A-2A3FBCB676E6}" destId="{244C6025-FA50-48D5-ADD6-FA39040434F2}" srcOrd="3" destOrd="0" presId="urn:microsoft.com/office/officeart/2018/2/layout/IconVerticalSolidList"/>
    <dgm:cxn modelId="{08A60A67-0B67-4317-A04D-2AB8FA354E2C}" type="presParOf" srcId="{64B97164-F59D-45B7-9E9A-2A3FBCB676E6}" destId="{2C74315B-0114-4ABE-8B3A-390CCF5FCB41}" srcOrd="4" destOrd="0" presId="urn:microsoft.com/office/officeart/2018/2/layout/IconVerticalSolidList"/>
    <dgm:cxn modelId="{26783C46-164B-4BBC-8CDB-03A9E8865CC9}" type="presParOf" srcId="{AE3B3117-5D56-46F3-A578-7474378E4254}" destId="{11C9E22B-2A8E-485C-A6FB-E5C128138439}" srcOrd="5" destOrd="0" presId="urn:microsoft.com/office/officeart/2018/2/layout/IconVerticalSolidList"/>
    <dgm:cxn modelId="{56B0B743-CF6B-4356-889C-AD67EF2E1DB8}" type="presParOf" srcId="{AE3B3117-5D56-46F3-A578-7474378E4254}" destId="{F4C3B5D8-EB67-42E0-A67E-C80ADA58D0A8}" srcOrd="6" destOrd="0" presId="urn:microsoft.com/office/officeart/2018/2/layout/IconVerticalSolidList"/>
    <dgm:cxn modelId="{DC87F205-5E2F-40CE-8414-A051844924EE}" type="presParOf" srcId="{F4C3B5D8-EB67-42E0-A67E-C80ADA58D0A8}" destId="{1EE3A806-EBE7-4924-9156-0356A7E02E78}" srcOrd="0" destOrd="0" presId="urn:microsoft.com/office/officeart/2018/2/layout/IconVerticalSolidList"/>
    <dgm:cxn modelId="{0D05274D-D933-400E-96A3-E8C5C8D50E0D}" type="presParOf" srcId="{F4C3B5D8-EB67-42E0-A67E-C80ADA58D0A8}" destId="{7437443D-11E6-40B9-82F1-F1740A592CEA}" srcOrd="1" destOrd="0" presId="urn:microsoft.com/office/officeart/2018/2/layout/IconVerticalSolidList"/>
    <dgm:cxn modelId="{F76760CC-E31A-4C87-A826-B75BD3DC98CE}" type="presParOf" srcId="{F4C3B5D8-EB67-42E0-A67E-C80ADA58D0A8}" destId="{BA438DD7-7AB9-4C0B-9C17-9F75123C2E99}" srcOrd="2" destOrd="0" presId="urn:microsoft.com/office/officeart/2018/2/layout/IconVerticalSolidList"/>
    <dgm:cxn modelId="{BB64439D-D8C7-43B4-91BB-5288C9DC7B43}" type="presParOf" srcId="{F4C3B5D8-EB67-42E0-A67E-C80ADA58D0A8}" destId="{8BE75ACE-6CBA-48B8-B735-370B820DC37B}" srcOrd="3" destOrd="0" presId="urn:microsoft.com/office/officeart/2018/2/layout/IconVerticalSolidList"/>
    <dgm:cxn modelId="{3DE514B0-5297-438C-AF01-0970F63178C2}" type="presParOf" srcId="{F4C3B5D8-EB67-42E0-A67E-C80ADA58D0A8}" destId="{DA1FF970-08F2-42E3-95C0-C9F58F9AB414}" srcOrd="4" destOrd="0" presId="urn:microsoft.com/office/officeart/2018/2/layout/IconVerticalSolidList"/>
    <dgm:cxn modelId="{95F5C5D7-4B13-43EB-9A62-A4B3978F8CED}" type="presParOf" srcId="{AE3B3117-5D56-46F3-A578-7474378E4254}" destId="{2E961E66-1EDB-4754-865A-1FA7320DFED9}" srcOrd="7" destOrd="0" presId="urn:microsoft.com/office/officeart/2018/2/layout/IconVerticalSolidList"/>
    <dgm:cxn modelId="{2DC92BCF-7829-47A8-AC72-3AAA78533FCE}" type="presParOf" srcId="{AE3B3117-5D56-46F3-A578-7474378E4254}" destId="{9757CE0A-5D3D-43D1-A827-162B1168084C}" srcOrd="8" destOrd="0" presId="urn:microsoft.com/office/officeart/2018/2/layout/IconVerticalSolidList"/>
    <dgm:cxn modelId="{DA5E26BF-DD3A-45C0-91BB-1D09199C1A32}" type="presParOf" srcId="{9757CE0A-5D3D-43D1-A827-162B1168084C}" destId="{2E9C4ADB-1FF8-4E4D-A32A-A55E3CBF96EE}" srcOrd="0" destOrd="0" presId="urn:microsoft.com/office/officeart/2018/2/layout/IconVerticalSolidList"/>
    <dgm:cxn modelId="{4EB3D072-2E0F-4122-ACF3-E0EFC696FFDA}" type="presParOf" srcId="{9757CE0A-5D3D-43D1-A827-162B1168084C}" destId="{FA121656-7584-4FE9-A1AF-A05A735E1F91}" srcOrd="1" destOrd="0" presId="urn:microsoft.com/office/officeart/2018/2/layout/IconVerticalSolidList"/>
    <dgm:cxn modelId="{6F9A0622-62C1-42D0-A596-3569B30827DD}" type="presParOf" srcId="{9757CE0A-5D3D-43D1-A827-162B1168084C}" destId="{682BD9D4-E332-45CB-BCFD-CC799955893E}" srcOrd="2" destOrd="0" presId="urn:microsoft.com/office/officeart/2018/2/layout/IconVerticalSolidList"/>
    <dgm:cxn modelId="{B0E9730C-39B5-4553-A4A5-B9DCF9604ACC}" type="presParOf" srcId="{9757CE0A-5D3D-43D1-A827-162B1168084C}" destId="{01A8F852-C8C5-4FE0-9343-1B0DF277BBB6}" srcOrd="3" destOrd="0" presId="urn:microsoft.com/office/officeart/2018/2/layout/IconVerticalSolidList"/>
    <dgm:cxn modelId="{8F44172D-C483-4AC0-9643-A515F432CD35}" type="presParOf" srcId="{9757CE0A-5D3D-43D1-A827-162B1168084C}" destId="{3640F1EE-8848-4D2F-A6D6-4FB0A97198B8}" srcOrd="4" destOrd="0" presId="urn:microsoft.com/office/officeart/2018/2/layout/IconVerticalSolidList"/>
    <dgm:cxn modelId="{B8F7B1C3-9AF7-4007-96C3-3DD23ADDA711}" type="presParOf" srcId="{AE3B3117-5D56-46F3-A578-7474378E4254}" destId="{A4D512C0-212E-47BD-AC69-70C3983964F8}" srcOrd="9" destOrd="0" presId="urn:microsoft.com/office/officeart/2018/2/layout/IconVerticalSolidList"/>
    <dgm:cxn modelId="{728A5952-7913-4DF6-BF69-4B951650ACEA}" type="presParOf" srcId="{AE3B3117-5D56-46F3-A578-7474378E4254}" destId="{B946D54A-73B4-4EF0-B63F-68F0ED76E61C}" srcOrd="10" destOrd="0" presId="urn:microsoft.com/office/officeart/2018/2/layout/IconVerticalSolidList"/>
    <dgm:cxn modelId="{9C813AC2-2505-4813-A18F-D9F1E388D554}" type="presParOf" srcId="{B946D54A-73B4-4EF0-B63F-68F0ED76E61C}" destId="{02C94106-CDB4-490B-898D-70943E068787}" srcOrd="0" destOrd="0" presId="urn:microsoft.com/office/officeart/2018/2/layout/IconVerticalSolidList"/>
    <dgm:cxn modelId="{4CF90B74-9CCA-4D84-8026-D0487569A7C2}" type="presParOf" srcId="{B946D54A-73B4-4EF0-B63F-68F0ED76E61C}" destId="{60DB6B6B-CB0B-4578-8DAD-D41DDB85AEB1}" srcOrd="1" destOrd="0" presId="urn:microsoft.com/office/officeart/2018/2/layout/IconVerticalSolidList"/>
    <dgm:cxn modelId="{04FDF999-6BFD-4168-AC06-8A1D78EF2113}" type="presParOf" srcId="{B946D54A-73B4-4EF0-B63F-68F0ED76E61C}" destId="{4F06DCFA-27EF-4270-AA63-51F3E9CCF94E}" srcOrd="2" destOrd="0" presId="urn:microsoft.com/office/officeart/2018/2/layout/IconVerticalSolidList"/>
    <dgm:cxn modelId="{83A66B3A-1007-468C-BDA0-58AE6A354649}" type="presParOf" srcId="{B946D54A-73B4-4EF0-B63F-68F0ED76E61C}" destId="{1CAAF565-B8D8-4BF4-A0CC-26539A4044F1}" srcOrd="3" destOrd="0" presId="urn:microsoft.com/office/officeart/2018/2/layout/IconVerticalSolidList"/>
    <dgm:cxn modelId="{B66688B9-EB8F-4EA0-8131-42367C3C178E}" type="presParOf" srcId="{B946D54A-73B4-4EF0-B63F-68F0ED76E61C}" destId="{5E481CA0-0A99-4752-8E85-09585466421F}" srcOrd="4" destOrd="0" presId="urn:microsoft.com/office/officeart/2018/2/layout/IconVerticalSolidList"/>
    <dgm:cxn modelId="{6BE18292-4EA7-432C-A554-1C19652694FE}" type="presParOf" srcId="{AE3B3117-5D56-46F3-A578-7474378E4254}" destId="{1F957271-346C-4A4C-B9A5-E3D15964248D}" srcOrd="11" destOrd="0" presId="urn:microsoft.com/office/officeart/2018/2/layout/IconVerticalSolidList"/>
    <dgm:cxn modelId="{77A39878-3BA6-4305-A632-366EFFFEFEB2}" type="presParOf" srcId="{AE3B3117-5D56-46F3-A578-7474378E4254}" destId="{930EEC37-3FC4-4BCF-A271-B1C73234A822}" srcOrd="12" destOrd="0" presId="urn:microsoft.com/office/officeart/2018/2/layout/IconVerticalSolidList"/>
    <dgm:cxn modelId="{5CA794C4-FDA2-4953-AAA9-6AB4BBE1141B}" type="presParOf" srcId="{930EEC37-3FC4-4BCF-A271-B1C73234A822}" destId="{8578289A-C4B2-4004-8E44-54B3581902A3}" srcOrd="0" destOrd="0" presId="urn:microsoft.com/office/officeart/2018/2/layout/IconVerticalSolidList"/>
    <dgm:cxn modelId="{B8A92FBE-E3A3-40FE-AB97-8E4029DCDAAB}" type="presParOf" srcId="{930EEC37-3FC4-4BCF-A271-B1C73234A822}" destId="{6F993AA9-D481-4C22-A42F-A6101FD16F8C}" srcOrd="1" destOrd="0" presId="urn:microsoft.com/office/officeart/2018/2/layout/IconVerticalSolidList"/>
    <dgm:cxn modelId="{D59EE15D-0C58-413E-9F47-74BD51CC07CB}" type="presParOf" srcId="{930EEC37-3FC4-4BCF-A271-B1C73234A822}" destId="{9E15C056-FAB3-4E9A-AFC6-9A0C1BBD20F6}" srcOrd="2" destOrd="0" presId="urn:microsoft.com/office/officeart/2018/2/layout/IconVerticalSolidList"/>
    <dgm:cxn modelId="{BBF1B2D1-8D22-4C61-806B-FD2CA7FC9CA6}" type="presParOf" srcId="{930EEC37-3FC4-4BCF-A271-B1C73234A822}" destId="{70B549E6-AA09-4FA8-AC60-CC0AC9439F3F}" srcOrd="3" destOrd="0" presId="urn:microsoft.com/office/officeart/2018/2/layout/IconVerticalSolidList"/>
    <dgm:cxn modelId="{EE0030CC-59B3-4BA1-BF89-46ECCA4F3293}" type="presParOf" srcId="{930EEC37-3FC4-4BCF-A271-B1C73234A822}" destId="{41DCB2C4-9557-4597-9528-A768A5255E8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65DF31-1BB2-4AA1-AA86-D41A6EC5ADF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3A23FBE-3059-4177-A4FC-5A323CE917E1}">
      <dgm:prSet/>
      <dgm:spPr/>
      <dgm:t>
        <a:bodyPr/>
        <a:lstStyle/>
        <a:p>
          <a:r>
            <a:rPr lang="en-CA"/>
            <a:t>Created a GUI interface that displays university events on calendar window</a:t>
          </a:r>
          <a:endParaRPr lang="en-US"/>
        </a:p>
      </dgm:t>
    </dgm:pt>
    <dgm:pt modelId="{53B0FF3D-026C-425F-8E67-3271A66B0AE4}" type="parTrans" cxnId="{FD833BF5-F553-4D4B-AB99-603171BC7968}">
      <dgm:prSet/>
      <dgm:spPr/>
      <dgm:t>
        <a:bodyPr/>
        <a:lstStyle/>
        <a:p>
          <a:endParaRPr lang="en-US"/>
        </a:p>
      </dgm:t>
    </dgm:pt>
    <dgm:pt modelId="{692728AE-F1FE-439D-83F9-E253DE149CFF}" type="sibTrans" cxnId="{FD833BF5-F553-4D4B-AB99-603171BC7968}">
      <dgm:prSet/>
      <dgm:spPr/>
      <dgm:t>
        <a:bodyPr/>
        <a:lstStyle/>
        <a:p>
          <a:endParaRPr lang="en-US"/>
        </a:p>
      </dgm:t>
    </dgm:pt>
    <dgm:pt modelId="{72AE707C-3D36-4A70-BAF2-69A26CA6A774}">
      <dgm:prSet/>
      <dgm:spPr/>
      <dgm:t>
        <a:bodyPr/>
        <a:lstStyle/>
        <a:p>
          <a:r>
            <a:rPr lang="en-CA"/>
            <a:t>User can </a:t>
          </a:r>
          <a:r>
            <a:rPr lang="en-CA" b="1"/>
            <a:t>only</a:t>
          </a:r>
          <a:r>
            <a:rPr lang="en-CA"/>
            <a:t> create </a:t>
          </a:r>
          <a:r>
            <a:rPr lang="en-CA" b="1"/>
            <a:t>public events</a:t>
          </a:r>
          <a:endParaRPr lang="en-US"/>
        </a:p>
      </dgm:t>
    </dgm:pt>
    <dgm:pt modelId="{BDAD6694-E0EE-4D59-B947-BF451422FF32}" type="parTrans" cxnId="{3015A94A-212E-4B34-9908-CA2B568388C9}">
      <dgm:prSet/>
      <dgm:spPr/>
      <dgm:t>
        <a:bodyPr/>
        <a:lstStyle/>
        <a:p>
          <a:endParaRPr lang="en-US"/>
        </a:p>
      </dgm:t>
    </dgm:pt>
    <dgm:pt modelId="{B4B7155C-CE02-4FFA-9E57-6AA523868281}" type="sibTrans" cxnId="{3015A94A-212E-4B34-9908-CA2B568388C9}">
      <dgm:prSet/>
      <dgm:spPr/>
      <dgm:t>
        <a:bodyPr/>
        <a:lstStyle/>
        <a:p>
          <a:endParaRPr lang="en-US"/>
        </a:p>
      </dgm:t>
    </dgm:pt>
    <dgm:pt modelId="{522F24D2-652C-4C50-BFA7-76D77761CFD5}">
      <dgm:prSet/>
      <dgm:spPr/>
      <dgm:t>
        <a:bodyPr/>
        <a:lstStyle/>
        <a:p>
          <a:r>
            <a:rPr lang="en-CA"/>
            <a:t>Users can not modify or create private events</a:t>
          </a:r>
          <a:endParaRPr lang="en-US"/>
        </a:p>
      </dgm:t>
    </dgm:pt>
    <dgm:pt modelId="{FB1DBC97-A8FA-41BD-9A58-B8E5553E4EFB}" type="parTrans" cxnId="{3DAE5F9B-B1A5-47F8-B361-2A7932192233}">
      <dgm:prSet/>
      <dgm:spPr/>
      <dgm:t>
        <a:bodyPr/>
        <a:lstStyle/>
        <a:p>
          <a:endParaRPr lang="en-US"/>
        </a:p>
      </dgm:t>
    </dgm:pt>
    <dgm:pt modelId="{B5673AD2-814E-491D-99F9-6CDA582B5C59}" type="sibTrans" cxnId="{3DAE5F9B-B1A5-47F8-B361-2A7932192233}">
      <dgm:prSet/>
      <dgm:spPr/>
      <dgm:t>
        <a:bodyPr/>
        <a:lstStyle/>
        <a:p>
          <a:endParaRPr lang="en-US"/>
        </a:p>
      </dgm:t>
    </dgm:pt>
    <dgm:pt modelId="{2224DD16-7772-49ED-9CA1-AC1B960C1602}">
      <dgm:prSet/>
      <dgm:spPr/>
      <dgm:t>
        <a:bodyPr/>
        <a:lstStyle/>
        <a:p>
          <a:r>
            <a:rPr lang="en-CA"/>
            <a:t>User can </a:t>
          </a:r>
          <a:r>
            <a:rPr lang="en-CA" b="1"/>
            <a:t>view all events</a:t>
          </a:r>
          <a:r>
            <a:rPr lang="en-CA"/>
            <a:t>, both those they created and those already programed</a:t>
          </a:r>
          <a:endParaRPr lang="en-US"/>
        </a:p>
      </dgm:t>
    </dgm:pt>
    <dgm:pt modelId="{922414D0-C602-410C-B176-6504B15292E2}" type="parTrans" cxnId="{9B2D8760-55D5-4791-944E-A605BE7E1DC6}">
      <dgm:prSet/>
      <dgm:spPr/>
      <dgm:t>
        <a:bodyPr/>
        <a:lstStyle/>
        <a:p>
          <a:endParaRPr lang="en-US"/>
        </a:p>
      </dgm:t>
    </dgm:pt>
    <dgm:pt modelId="{1B62B138-3890-46D3-9E85-46DD957C39B1}" type="sibTrans" cxnId="{9B2D8760-55D5-4791-944E-A605BE7E1DC6}">
      <dgm:prSet/>
      <dgm:spPr/>
      <dgm:t>
        <a:bodyPr/>
        <a:lstStyle/>
        <a:p>
          <a:endParaRPr lang="en-US"/>
        </a:p>
      </dgm:t>
    </dgm:pt>
    <dgm:pt modelId="{8B982B96-9AE3-44F0-B88B-4954ED2FD580}">
      <dgm:prSet/>
      <dgm:spPr/>
      <dgm:t>
        <a:bodyPr/>
        <a:lstStyle/>
        <a:p>
          <a:r>
            <a:rPr lang="en-CA"/>
            <a:t>All private events (ex school fee due date, first day of classes ect) must be manually programmed</a:t>
          </a:r>
          <a:endParaRPr lang="en-US"/>
        </a:p>
      </dgm:t>
    </dgm:pt>
    <dgm:pt modelId="{FAB91E65-D33D-4BFA-A4C8-AFA936024851}" type="parTrans" cxnId="{479B1601-EFC5-4DD1-8908-11265E587C14}">
      <dgm:prSet/>
      <dgm:spPr/>
      <dgm:t>
        <a:bodyPr/>
        <a:lstStyle/>
        <a:p>
          <a:endParaRPr lang="en-US"/>
        </a:p>
      </dgm:t>
    </dgm:pt>
    <dgm:pt modelId="{A41DFC87-7886-45F6-BB42-75F1D1317FF2}" type="sibTrans" cxnId="{479B1601-EFC5-4DD1-8908-11265E587C14}">
      <dgm:prSet/>
      <dgm:spPr/>
      <dgm:t>
        <a:bodyPr/>
        <a:lstStyle/>
        <a:p>
          <a:endParaRPr lang="en-US"/>
        </a:p>
      </dgm:t>
    </dgm:pt>
    <dgm:pt modelId="{C30BF7E9-D48C-425C-B0E1-3FF788613C28}" type="pres">
      <dgm:prSet presAssocID="{6365DF31-1BB2-4AA1-AA86-D41A6EC5ADFE}" presName="root" presStyleCnt="0">
        <dgm:presLayoutVars>
          <dgm:dir/>
          <dgm:resizeHandles val="exact"/>
        </dgm:presLayoutVars>
      </dgm:prSet>
      <dgm:spPr/>
      <dgm:t>
        <a:bodyPr/>
        <a:lstStyle/>
        <a:p>
          <a:endParaRPr lang="en-US"/>
        </a:p>
      </dgm:t>
    </dgm:pt>
    <dgm:pt modelId="{00733C38-F9D8-4AF1-8D7F-218BA8E0FA76}" type="pres">
      <dgm:prSet presAssocID="{03A23FBE-3059-4177-A4FC-5A323CE917E1}" presName="compNode" presStyleCnt="0"/>
      <dgm:spPr/>
    </dgm:pt>
    <dgm:pt modelId="{EDDD7013-9CA7-4A82-8CF3-B04D631AF3BF}" type="pres">
      <dgm:prSet presAssocID="{03A23FBE-3059-4177-A4FC-5A323CE917E1}" presName="bgRect" presStyleLbl="bgShp" presStyleIdx="0" presStyleCnt="5"/>
      <dgm:spPr/>
    </dgm:pt>
    <dgm:pt modelId="{74E82595-14E1-4833-B679-24173B2B6F60}" type="pres">
      <dgm:prSet presAssocID="{03A23FBE-3059-4177-A4FC-5A323CE917E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Event"/>
        </a:ext>
      </dgm:extLst>
    </dgm:pt>
    <dgm:pt modelId="{36EECD51-A6B9-43EE-8459-2D3EA0228CCE}" type="pres">
      <dgm:prSet presAssocID="{03A23FBE-3059-4177-A4FC-5A323CE917E1}" presName="spaceRect" presStyleCnt="0"/>
      <dgm:spPr/>
    </dgm:pt>
    <dgm:pt modelId="{8EDCA558-4B4A-45E9-AD24-CFE223E361C8}" type="pres">
      <dgm:prSet presAssocID="{03A23FBE-3059-4177-A4FC-5A323CE917E1}" presName="parTx" presStyleLbl="revTx" presStyleIdx="0" presStyleCnt="5">
        <dgm:presLayoutVars>
          <dgm:chMax val="0"/>
          <dgm:chPref val="0"/>
        </dgm:presLayoutVars>
      </dgm:prSet>
      <dgm:spPr/>
      <dgm:t>
        <a:bodyPr/>
        <a:lstStyle/>
        <a:p>
          <a:endParaRPr lang="en-US"/>
        </a:p>
      </dgm:t>
    </dgm:pt>
    <dgm:pt modelId="{FBC6AECD-88A6-48B3-8162-6BD6CA40A13C}" type="pres">
      <dgm:prSet presAssocID="{692728AE-F1FE-439D-83F9-E253DE149CFF}" presName="sibTrans" presStyleCnt="0"/>
      <dgm:spPr/>
    </dgm:pt>
    <dgm:pt modelId="{230B0DE8-397D-4F76-BC4B-C818D8F3509C}" type="pres">
      <dgm:prSet presAssocID="{72AE707C-3D36-4A70-BAF2-69A26CA6A774}" presName="compNode" presStyleCnt="0"/>
      <dgm:spPr/>
    </dgm:pt>
    <dgm:pt modelId="{F5F71691-B310-4661-ACAA-2067B64C9593}" type="pres">
      <dgm:prSet presAssocID="{72AE707C-3D36-4A70-BAF2-69A26CA6A774}" presName="bgRect" presStyleLbl="bgShp" presStyleIdx="1" presStyleCnt="5"/>
      <dgm:spPr/>
    </dgm:pt>
    <dgm:pt modelId="{9397AD25-DC46-4AEA-B7A7-ADDC9DADAA20}" type="pres">
      <dgm:prSet presAssocID="{72AE707C-3D36-4A70-BAF2-69A26CA6A77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Blog"/>
        </a:ext>
      </dgm:extLst>
    </dgm:pt>
    <dgm:pt modelId="{6511672F-F966-4246-A161-F65F077D0CFB}" type="pres">
      <dgm:prSet presAssocID="{72AE707C-3D36-4A70-BAF2-69A26CA6A774}" presName="spaceRect" presStyleCnt="0"/>
      <dgm:spPr/>
    </dgm:pt>
    <dgm:pt modelId="{2CAA22A5-F4F5-45FE-BBF5-7B13C376784A}" type="pres">
      <dgm:prSet presAssocID="{72AE707C-3D36-4A70-BAF2-69A26CA6A774}" presName="parTx" presStyleLbl="revTx" presStyleIdx="1" presStyleCnt="5">
        <dgm:presLayoutVars>
          <dgm:chMax val="0"/>
          <dgm:chPref val="0"/>
        </dgm:presLayoutVars>
      </dgm:prSet>
      <dgm:spPr/>
      <dgm:t>
        <a:bodyPr/>
        <a:lstStyle/>
        <a:p>
          <a:endParaRPr lang="en-US"/>
        </a:p>
      </dgm:t>
    </dgm:pt>
    <dgm:pt modelId="{9F729DDB-7D81-4AB7-A5FD-D7028B49B7BD}" type="pres">
      <dgm:prSet presAssocID="{B4B7155C-CE02-4FFA-9E57-6AA523868281}" presName="sibTrans" presStyleCnt="0"/>
      <dgm:spPr/>
    </dgm:pt>
    <dgm:pt modelId="{B2C188E1-33C7-4907-ADF9-50426D8E7147}" type="pres">
      <dgm:prSet presAssocID="{522F24D2-652C-4C50-BFA7-76D77761CFD5}" presName="compNode" presStyleCnt="0"/>
      <dgm:spPr/>
    </dgm:pt>
    <dgm:pt modelId="{13E430B3-A87E-4A3B-AC77-B29F5E115485}" type="pres">
      <dgm:prSet presAssocID="{522F24D2-652C-4C50-BFA7-76D77761CFD5}" presName="bgRect" presStyleLbl="bgShp" presStyleIdx="2" presStyleCnt="5"/>
      <dgm:spPr/>
    </dgm:pt>
    <dgm:pt modelId="{4FF9D70D-D3AC-45CC-A9F4-27B471502E20}" type="pres">
      <dgm:prSet presAssocID="{522F24D2-652C-4C50-BFA7-76D77761CFD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dgm:spPr>
      <dgm:extLst>
        <a:ext uri="{E40237B7-FDA0-4F09-8148-C483321AD2D9}">
          <dgm14:cNvPr xmlns:dgm14="http://schemas.microsoft.com/office/drawing/2010/diagram" id="0" name="" descr="Lock"/>
        </a:ext>
      </dgm:extLst>
    </dgm:pt>
    <dgm:pt modelId="{44EDCC0D-E131-459C-A4D8-2475BB9DE406}" type="pres">
      <dgm:prSet presAssocID="{522F24D2-652C-4C50-BFA7-76D77761CFD5}" presName="spaceRect" presStyleCnt="0"/>
      <dgm:spPr/>
    </dgm:pt>
    <dgm:pt modelId="{82E6013D-6488-4567-A2CB-6F120EB6C742}" type="pres">
      <dgm:prSet presAssocID="{522F24D2-652C-4C50-BFA7-76D77761CFD5}" presName="parTx" presStyleLbl="revTx" presStyleIdx="2" presStyleCnt="5">
        <dgm:presLayoutVars>
          <dgm:chMax val="0"/>
          <dgm:chPref val="0"/>
        </dgm:presLayoutVars>
      </dgm:prSet>
      <dgm:spPr/>
      <dgm:t>
        <a:bodyPr/>
        <a:lstStyle/>
        <a:p>
          <a:endParaRPr lang="en-US"/>
        </a:p>
      </dgm:t>
    </dgm:pt>
    <dgm:pt modelId="{A867896C-3411-43DF-87A7-5EA6EDFD3852}" type="pres">
      <dgm:prSet presAssocID="{B5673AD2-814E-491D-99F9-6CDA582B5C59}" presName="sibTrans" presStyleCnt="0"/>
      <dgm:spPr/>
    </dgm:pt>
    <dgm:pt modelId="{A0410613-7399-4C14-8A99-45CCA41417AE}" type="pres">
      <dgm:prSet presAssocID="{2224DD16-7772-49ED-9CA1-AC1B960C1602}" presName="compNode" presStyleCnt="0"/>
      <dgm:spPr/>
    </dgm:pt>
    <dgm:pt modelId="{BB21D0AE-1D94-4B09-B380-8ACB23FB05AB}" type="pres">
      <dgm:prSet presAssocID="{2224DD16-7772-49ED-9CA1-AC1B960C1602}" presName="bgRect" presStyleLbl="bgShp" presStyleIdx="3" presStyleCnt="5"/>
      <dgm:spPr/>
    </dgm:pt>
    <dgm:pt modelId="{6EAE4E45-0C85-4463-9701-66F864616175}" type="pres">
      <dgm:prSet presAssocID="{2224DD16-7772-49ED-9CA1-AC1B960C160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dgm:spPr>
      <dgm:extLst>
        <a:ext uri="{E40237B7-FDA0-4F09-8148-C483321AD2D9}">
          <dgm14:cNvPr xmlns:dgm14="http://schemas.microsoft.com/office/drawing/2010/diagram" id="0" name="" descr="List"/>
        </a:ext>
      </dgm:extLst>
    </dgm:pt>
    <dgm:pt modelId="{0432A10B-3F1F-474C-B209-2AF9960CC3E7}" type="pres">
      <dgm:prSet presAssocID="{2224DD16-7772-49ED-9CA1-AC1B960C1602}" presName="spaceRect" presStyleCnt="0"/>
      <dgm:spPr/>
    </dgm:pt>
    <dgm:pt modelId="{42821CF5-0C4A-40D9-A5DC-6A047452B5DB}" type="pres">
      <dgm:prSet presAssocID="{2224DD16-7772-49ED-9CA1-AC1B960C1602}" presName="parTx" presStyleLbl="revTx" presStyleIdx="3" presStyleCnt="5">
        <dgm:presLayoutVars>
          <dgm:chMax val="0"/>
          <dgm:chPref val="0"/>
        </dgm:presLayoutVars>
      </dgm:prSet>
      <dgm:spPr/>
      <dgm:t>
        <a:bodyPr/>
        <a:lstStyle/>
        <a:p>
          <a:endParaRPr lang="en-US"/>
        </a:p>
      </dgm:t>
    </dgm:pt>
    <dgm:pt modelId="{C4A41FBE-3CC3-49C1-BD2A-6B191206A452}" type="pres">
      <dgm:prSet presAssocID="{1B62B138-3890-46D3-9E85-46DD957C39B1}" presName="sibTrans" presStyleCnt="0"/>
      <dgm:spPr/>
    </dgm:pt>
    <dgm:pt modelId="{EC32EF71-9B3A-4BCD-AF73-EE493FF7B535}" type="pres">
      <dgm:prSet presAssocID="{8B982B96-9AE3-44F0-B88B-4954ED2FD580}" presName="compNode" presStyleCnt="0"/>
      <dgm:spPr/>
    </dgm:pt>
    <dgm:pt modelId="{95D2F01F-C92C-4B6F-B6B2-BA3BAB1A8E00}" type="pres">
      <dgm:prSet presAssocID="{8B982B96-9AE3-44F0-B88B-4954ED2FD580}" presName="bgRect" presStyleLbl="bgShp" presStyleIdx="4" presStyleCnt="5"/>
      <dgm:spPr/>
    </dgm:pt>
    <dgm:pt modelId="{D54D5E51-B1BE-4869-812A-F569A0737C32}" type="pres">
      <dgm:prSet presAssocID="{8B982B96-9AE3-44F0-B88B-4954ED2FD580}" presName="iconRect" presStyleLbl="node1" presStyleIdx="4" presStyleCnt="5"/>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a:ln>
          <a:noFill/>
        </a:ln>
      </dgm:spPr>
      <dgm:extLst>
        <a:ext uri="{E40237B7-FDA0-4F09-8148-C483321AD2D9}">
          <dgm14:cNvPr xmlns:dgm14="http://schemas.microsoft.com/office/drawing/2010/diagram" id="0" name="" descr="Lock"/>
        </a:ext>
      </dgm:extLst>
    </dgm:pt>
    <dgm:pt modelId="{AE9E322D-34A5-4B89-ABEB-8A8B68D63E31}" type="pres">
      <dgm:prSet presAssocID="{8B982B96-9AE3-44F0-B88B-4954ED2FD580}" presName="spaceRect" presStyleCnt="0"/>
      <dgm:spPr/>
    </dgm:pt>
    <dgm:pt modelId="{A0DED246-B15A-451B-85A8-7AABFCA13948}" type="pres">
      <dgm:prSet presAssocID="{8B982B96-9AE3-44F0-B88B-4954ED2FD580}" presName="parTx" presStyleLbl="revTx" presStyleIdx="4" presStyleCnt="5">
        <dgm:presLayoutVars>
          <dgm:chMax val="0"/>
          <dgm:chPref val="0"/>
        </dgm:presLayoutVars>
      </dgm:prSet>
      <dgm:spPr/>
      <dgm:t>
        <a:bodyPr/>
        <a:lstStyle/>
        <a:p>
          <a:endParaRPr lang="en-US"/>
        </a:p>
      </dgm:t>
    </dgm:pt>
  </dgm:ptLst>
  <dgm:cxnLst>
    <dgm:cxn modelId="{F3ADC15D-0B99-4DF0-96D0-2F58361D522D}" type="presOf" srcId="{6365DF31-1BB2-4AA1-AA86-D41A6EC5ADFE}" destId="{C30BF7E9-D48C-425C-B0E1-3FF788613C28}" srcOrd="0" destOrd="0" presId="urn:microsoft.com/office/officeart/2018/2/layout/IconVerticalSolidList"/>
    <dgm:cxn modelId="{FB6D815B-3DC5-4EDD-AF95-5CCA13DDEC61}" type="presOf" srcId="{2224DD16-7772-49ED-9CA1-AC1B960C1602}" destId="{42821CF5-0C4A-40D9-A5DC-6A047452B5DB}" srcOrd="0" destOrd="0" presId="urn:microsoft.com/office/officeart/2018/2/layout/IconVerticalSolidList"/>
    <dgm:cxn modelId="{FD833BF5-F553-4D4B-AB99-603171BC7968}" srcId="{6365DF31-1BB2-4AA1-AA86-D41A6EC5ADFE}" destId="{03A23FBE-3059-4177-A4FC-5A323CE917E1}" srcOrd="0" destOrd="0" parTransId="{53B0FF3D-026C-425F-8E67-3271A66B0AE4}" sibTransId="{692728AE-F1FE-439D-83F9-E253DE149CFF}"/>
    <dgm:cxn modelId="{3015A94A-212E-4B34-9908-CA2B568388C9}" srcId="{6365DF31-1BB2-4AA1-AA86-D41A6EC5ADFE}" destId="{72AE707C-3D36-4A70-BAF2-69A26CA6A774}" srcOrd="1" destOrd="0" parTransId="{BDAD6694-E0EE-4D59-B947-BF451422FF32}" sibTransId="{B4B7155C-CE02-4FFA-9E57-6AA523868281}"/>
    <dgm:cxn modelId="{1488B4AC-B85E-431A-BDB1-B586D5CE3ABF}" type="presOf" srcId="{522F24D2-652C-4C50-BFA7-76D77761CFD5}" destId="{82E6013D-6488-4567-A2CB-6F120EB6C742}" srcOrd="0" destOrd="0" presId="urn:microsoft.com/office/officeart/2018/2/layout/IconVerticalSolidList"/>
    <dgm:cxn modelId="{9B2D8760-55D5-4791-944E-A605BE7E1DC6}" srcId="{6365DF31-1BB2-4AA1-AA86-D41A6EC5ADFE}" destId="{2224DD16-7772-49ED-9CA1-AC1B960C1602}" srcOrd="3" destOrd="0" parTransId="{922414D0-C602-410C-B176-6504B15292E2}" sibTransId="{1B62B138-3890-46D3-9E85-46DD957C39B1}"/>
    <dgm:cxn modelId="{1C9A3629-425D-4D4E-A652-227444DE9B84}" type="presOf" srcId="{03A23FBE-3059-4177-A4FC-5A323CE917E1}" destId="{8EDCA558-4B4A-45E9-AD24-CFE223E361C8}" srcOrd="0" destOrd="0" presId="urn:microsoft.com/office/officeart/2018/2/layout/IconVerticalSolidList"/>
    <dgm:cxn modelId="{720AA05A-DFAD-492B-9FF5-D70870E02163}" type="presOf" srcId="{72AE707C-3D36-4A70-BAF2-69A26CA6A774}" destId="{2CAA22A5-F4F5-45FE-BBF5-7B13C376784A}" srcOrd="0" destOrd="0" presId="urn:microsoft.com/office/officeart/2018/2/layout/IconVerticalSolidList"/>
    <dgm:cxn modelId="{479B1601-EFC5-4DD1-8908-11265E587C14}" srcId="{6365DF31-1BB2-4AA1-AA86-D41A6EC5ADFE}" destId="{8B982B96-9AE3-44F0-B88B-4954ED2FD580}" srcOrd="4" destOrd="0" parTransId="{FAB91E65-D33D-4BFA-A4C8-AFA936024851}" sibTransId="{A41DFC87-7886-45F6-BB42-75F1D1317FF2}"/>
    <dgm:cxn modelId="{1A5CE0DC-BA6E-4DE0-BC49-D0556143BE93}" type="presOf" srcId="{8B982B96-9AE3-44F0-B88B-4954ED2FD580}" destId="{A0DED246-B15A-451B-85A8-7AABFCA13948}" srcOrd="0" destOrd="0" presId="urn:microsoft.com/office/officeart/2018/2/layout/IconVerticalSolidList"/>
    <dgm:cxn modelId="{3DAE5F9B-B1A5-47F8-B361-2A7932192233}" srcId="{6365DF31-1BB2-4AA1-AA86-D41A6EC5ADFE}" destId="{522F24D2-652C-4C50-BFA7-76D77761CFD5}" srcOrd="2" destOrd="0" parTransId="{FB1DBC97-A8FA-41BD-9A58-B8E5553E4EFB}" sibTransId="{B5673AD2-814E-491D-99F9-6CDA582B5C59}"/>
    <dgm:cxn modelId="{6D273F86-FCA5-4DF1-A40D-C0D6E14128BE}" type="presParOf" srcId="{C30BF7E9-D48C-425C-B0E1-3FF788613C28}" destId="{00733C38-F9D8-4AF1-8D7F-218BA8E0FA76}" srcOrd="0" destOrd="0" presId="urn:microsoft.com/office/officeart/2018/2/layout/IconVerticalSolidList"/>
    <dgm:cxn modelId="{09F2437D-B977-4260-B24F-BBACEBC8797E}" type="presParOf" srcId="{00733C38-F9D8-4AF1-8D7F-218BA8E0FA76}" destId="{EDDD7013-9CA7-4A82-8CF3-B04D631AF3BF}" srcOrd="0" destOrd="0" presId="urn:microsoft.com/office/officeart/2018/2/layout/IconVerticalSolidList"/>
    <dgm:cxn modelId="{AFBFD56E-7FA1-4CE2-A26E-0094B45BD205}" type="presParOf" srcId="{00733C38-F9D8-4AF1-8D7F-218BA8E0FA76}" destId="{74E82595-14E1-4833-B679-24173B2B6F60}" srcOrd="1" destOrd="0" presId="urn:microsoft.com/office/officeart/2018/2/layout/IconVerticalSolidList"/>
    <dgm:cxn modelId="{74E5E1E3-F782-441A-AAF2-EFF61C57F89E}" type="presParOf" srcId="{00733C38-F9D8-4AF1-8D7F-218BA8E0FA76}" destId="{36EECD51-A6B9-43EE-8459-2D3EA0228CCE}" srcOrd="2" destOrd="0" presId="urn:microsoft.com/office/officeart/2018/2/layout/IconVerticalSolidList"/>
    <dgm:cxn modelId="{D42352AA-B460-4B43-B6EB-0F7B33C3F7DA}" type="presParOf" srcId="{00733C38-F9D8-4AF1-8D7F-218BA8E0FA76}" destId="{8EDCA558-4B4A-45E9-AD24-CFE223E361C8}" srcOrd="3" destOrd="0" presId="urn:microsoft.com/office/officeart/2018/2/layout/IconVerticalSolidList"/>
    <dgm:cxn modelId="{D0214F75-39B8-48F4-8F4B-1D956F398C2C}" type="presParOf" srcId="{C30BF7E9-D48C-425C-B0E1-3FF788613C28}" destId="{FBC6AECD-88A6-48B3-8162-6BD6CA40A13C}" srcOrd="1" destOrd="0" presId="urn:microsoft.com/office/officeart/2018/2/layout/IconVerticalSolidList"/>
    <dgm:cxn modelId="{5A620086-1EDA-43B6-AFE2-568C62BA7B6E}" type="presParOf" srcId="{C30BF7E9-D48C-425C-B0E1-3FF788613C28}" destId="{230B0DE8-397D-4F76-BC4B-C818D8F3509C}" srcOrd="2" destOrd="0" presId="urn:microsoft.com/office/officeart/2018/2/layout/IconVerticalSolidList"/>
    <dgm:cxn modelId="{B5BE1940-34A4-439B-ACD4-10B57A1EB164}" type="presParOf" srcId="{230B0DE8-397D-4F76-BC4B-C818D8F3509C}" destId="{F5F71691-B310-4661-ACAA-2067B64C9593}" srcOrd="0" destOrd="0" presId="urn:microsoft.com/office/officeart/2018/2/layout/IconVerticalSolidList"/>
    <dgm:cxn modelId="{4EF5EA28-8871-499C-AA18-8D4929AD93FA}" type="presParOf" srcId="{230B0DE8-397D-4F76-BC4B-C818D8F3509C}" destId="{9397AD25-DC46-4AEA-B7A7-ADDC9DADAA20}" srcOrd="1" destOrd="0" presId="urn:microsoft.com/office/officeart/2018/2/layout/IconVerticalSolidList"/>
    <dgm:cxn modelId="{A5CECF6B-9869-40FE-9D00-D5F6E329F915}" type="presParOf" srcId="{230B0DE8-397D-4F76-BC4B-C818D8F3509C}" destId="{6511672F-F966-4246-A161-F65F077D0CFB}" srcOrd="2" destOrd="0" presId="urn:microsoft.com/office/officeart/2018/2/layout/IconVerticalSolidList"/>
    <dgm:cxn modelId="{B33BE255-FB75-4AD5-9BBA-E5176A6C17E8}" type="presParOf" srcId="{230B0DE8-397D-4F76-BC4B-C818D8F3509C}" destId="{2CAA22A5-F4F5-45FE-BBF5-7B13C376784A}" srcOrd="3" destOrd="0" presId="urn:microsoft.com/office/officeart/2018/2/layout/IconVerticalSolidList"/>
    <dgm:cxn modelId="{F82FEF2A-E1AA-40B2-B48D-B1BB012378D7}" type="presParOf" srcId="{C30BF7E9-D48C-425C-B0E1-3FF788613C28}" destId="{9F729DDB-7D81-4AB7-A5FD-D7028B49B7BD}" srcOrd="3" destOrd="0" presId="urn:microsoft.com/office/officeart/2018/2/layout/IconVerticalSolidList"/>
    <dgm:cxn modelId="{814859A5-9A81-43CB-9B4A-E47CFAF865C2}" type="presParOf" srcId="{C30BF7E9-D48C-425C-B0E1-3FF788613C28}" destId="{B2C188E1-33C7-4907-ADF9-50426D8E7147}" srcOrd="4" destOrd="0" presId="urn:microsoft.com/office/officeart/2018/2/layout/IconVerticalSolidList"/>
    <dgm:cxn modelId="{85B4F003-28B0-4D3B-8788-CD6941192436}" type="presParOf" srcId="{B2C188E1-33C7-4907-ADF9-50426D8E7147}" destId="{13E430B3-A87E-4A3B-AC77-B29F5E115485}" srcOrd="0" destOrd="0" presId="urn:microsoft.com/office/officeart/2018/2/layout/IconVerticalSolidList"/>
    <dgm:cxn modelId="{EDAA29BB-DD0B-4FBD-B710-B5FE08C3A3DD}" type="presParOf" srcId="{B2C188E1-33C7-4907-ADF9-50426D8E7147}" destId="{4FF9D70D-D3AC-45CC-A9F4-27B471502E20}" srcOrd="1" destOrd="0" presId="urn:microsoft.com/office/officeart/2018/2/layout/IconVerticalSolidList"/>
    <dgm:cxn modelId="{2C11296B-C86E-458A-BA7D-30ECBE30F02C}" type="presParOf" srcId="{B2C188E1-33C7-4907-ADF9-50426D8E7147}" destId="{44EDCC0D-E131-459C-A4D8-2475BB9DE406}" srcOrd="2" destOrd="0" presId="urn:microsoft.com/office/officeart/2018/2/layout/IconVerticalSolidList"/>
    <dgm:cxn modelId="{05C1F9BA-799A-436A-9B87-A438E5344EED}" type="presParOf" srcId="{B2C188E1-33C7-4907-ADF9-50426D8E7147}" destId="{82E6013D-6488-4567-A2CB-6F120EB6C742}" srcOrd="3" destOrd="0" presId="urn:microsoft.com/office/officeart/2018/2/layout/IconVerticalSolidList"/>
    <dgm:cxn modelId="{47B09F70-CAAF-4E29-8CE0-EEDBFC13BA5A}" type="presParOf" srcId="{C30BF7E9-D48C-425C-B0E1-3FF788613C28}" destId="{A867896C-3411-43DF-87A7-5EA6EDFD3852}" srcOrd="5" destOrd="0" presId="urn:microsoft.com/office/officeart/2018/2/layout/IconVerticalSolidList"/>
    <dgm:cxn modelId="{5F7F26B3-EDD7-4B56-988A-54DDC3ADC92B}" type="presParOf" srcId="{C30BF7E9-D48C-425C-B0E1-3FF788613C28}" destId="{A0410613-7399-4C14-8A99-45CCA41417AE}" srcOrd="6" destOrd="0" presId="urn:microsoft.com/office/officeart/2018/2/layout/IconVerticalSolidList"/>
    <dgm:cxn modelId="{E20FB973-56D8-4B77-9DEF-3878DB1FEF43}" type="presParOf" srcId="{A0410613-7399-4C14-8A99-45CCA41417AE}" destId="{BB21D0AE-1D94-4B09-B380-8ACB23FB05AB}" srcOrd="0" destOrd="0" presId="urn:microsoft.com/office/officeart/2018/2/layout/IconVerticalSolidList"/>
    <dgm:cxn modelId="{1AB874DA-8B18-4E0F-BED7-C6EB8DF0A056}" type="presParOf" srcId="{A0410613-7399-4C14-8A99-45CCA41417AE}" destId="{6EAE4E45-0C85-4463-9701-66F864616175}" srcOrd="1" destOrd="0" presId="urn:microsoft.com/office/officeart/2018/2/layout/IconVerticalSolidList"/>
    <dgm:cxn modelId="{9D136D29-D1E9-4D2C-85DF-C1C80B170664}" type="presParOf" srcId="{A0410613-7399-4C14-8A99-45CCA41417AE}" destId="{0432A10B-3F1F-474C-B209-2AF9960CC3E7}" srcOrd="2" destOrd="0" presId="urn:microsoft.com/office/officeart/2018/2/layout/IconVerticalSolidList"/>
    <dgm:cxn modelId="{CB9B9626-31F0-4BA2-9F80-ED45073ADA28}" type="presParOf" srcId="{A0410613-7399-4C14-8A99-45CCA41417AE}" destId="{42821CF5-0C4A-40D9-A5DC-6A047452B5DB}" srcOrd="3" destOrd="0" presId="urn:microsoft.com/office/officeart/2018/2/layout/IconVerticalSolidList"/>
    <dgm:cxn modelId="{276DF378-D4F9-48BE-96D0-DA65F792F31B}" type="presParOf" srcId="{C30BF7E9-D48C-425C-B0E1-3FF788613C28}" destId="{C4A41FBE-3CC3-49C1-BD2A-6B191206A452}" srcOrd="7" destOrd="0" presId="urn:microsoft.com/office/officeart/2018/2/layout/IconVerticalSolidList"/>
    <dgm:cxn modelId="{2D9EE88C-A370-497C-AFFD-65C3A179385E}" type="presParOf" srcId="{C30BF7E9-D48C-425C-B0E1-3FF788613C28}" destId="{EC32EF71-9B3A-4BCD-AF73-EE493FF7B535}" srcOrd="8" destOrd="0" presId="urn:microsoft.com/office/officeart/2018/2/layout/IconVerticalSolidList"/>
    <dgm:cxn modelId="{2005F7A8-9D2B-4670-A1C2-EDE96FC928E5}" type="presParOf" srcId="{EC32EF71-9B3A-4BCD-AF73-EE493FF7B535}" destId="{95D2F01F-C92C-4B6F-B6B2-BA3BAB1A8E00}" srcOrd="0" destOrd="0" presId="urn:microsoft.com/office/officeart/2018/2/layout/IconVerticalSolidList"/>
    <dgm:cxn modelId="{8D41204F-C5BF-44BE-828E-3FCFB9DDDA91}" type="presParOf" srcId="{EC32EF71-9B3A-4BCD-AF73-EE493FF7B535}" destId="{D54D5E51-B1BE-4869-812A-F569A0737C32}" srcOrd="1" destOrd="0" presId="urn:microsoft.com/office/officeart/2018/2/layout/IconVerticalSolidList"/>
    <dgm:cxn modelId="{3D9A1EE0-92C2-43AA-A409-989A3CAB8FBA}" type="presParOf" srcId="{EC32EF71-9B3A-4BCD-AF73-EE493FF7B535}" destId="{AE9E322D-34A5-4B89-ABEB-8A8B68D63E31}" srcOrd="2" destOrd="0" presId="urn:microsoft.com/office/officeart/2018/2/layout/IconVerticalSolidList"/>
    <dgm:cxn modelId="{C5FEA401-E3D5-44D6-8DCC-DE59B8A4B4D1}" type="presParOf" srcId="{EC32EF71-9B3A-4BCD-AF73-EE493FF7B535}" destId="{A0DED246-B15A-451B-85A8-7AABFCA139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B8711C-D179-4AA5-A22A-1F3E1894FA3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F452F5D-A458-45FA-A2E5-A67348B5F2EC}">
      <dgm:prSet custT="1"/>
      <dgm:spPr/>
      <dgm:t>
        <a:bodyPr/>
        <a:lstStyle/>
        <a:p>
          <a:r>
            <a:rPr lang="en-CA" sz="3600" dirty="0"/>
            <a:t>Custom Class Added</a:t>
          </a:r>
          <a:endParaRPr lang="en-US" sz="3600" dirty="0"/>
        </a:p>
      </dgm:t>
    </dgm:pt>
    <dgm:pt modelId="{DE9C82E4-B85E-4E94-96AC-B6AED3291C0B}" type="parTrans" cxnId="{4E88FA5C-195C-41E0-9E50-3F3011C53073}">
      <dgm:prSet/>
      <dgm:spPr/>
      <dgm:t>
        <a:bodyPr/>
        <a:lstStyle/>
        <a:p>
          <a:endParaRPr lang="en-US"/>
        </a:p>
      </dgm:t>
    </dgm:pt>
    <dgm:pt modelId="{C1A46F71-25CB-4788-9038-16B30C31F1E2}" type="sibTrans" cxnId="{4E88FA5C-195C-41E0-9E50-3F3011C53073}">
      <dgm:prSet/>
      <dgm:spPr/>
      <dgm:t>
        <a:bodyPr/>
        <a:lstStyle/>
        <a:p>
          <a:endParaRPr lang="en-US"/>
        </a:p>
      </dgm:t>
    </dgm:pt>
    <dgm:pt modelId="{FBD1C111-0F05-4253-8427-F83E274A8C0C}">
      <dgm:prSet custT="1"/>
      <dgm:spPr/>
      <dgm:t>
        <a:bodyPr/>
        <a:lstStyle/>
        <a:p>
          <a:r>
            <a:rPr lang="en-US" sz="3600"/>
            <a:t>Built GUI and integrated with previously presented code</a:t>
          </a:r>
          <a:endParaRPr lang="en-US" sz="3600" dirty="0"/>
        </a:p>
      </dgm:t>
    </dgm:pt>
    <dgm:pt modelId="{466AB603-A141-40F6-BB99-E277FDB51342}" type="parTrans" cxnId="{23C1E5FC-DD12-4D39-B39A-506CB9FB6A83}">
      <dgm:prSet/>
      <dgm:spPr/>
      <dgm:t>
        <a:bodyPr/>
        <a:lstStyle/>
        <a:p>
          <a:endParaRPr lang="en-US"/>
        </a:p>
      </dgm:t>
    </dgm:pt>
    <dgm:pt modelId="{6FFF53A7-F2AE-4613-99E4-8874710860E6}" type="sibTrans" cxnId="{23C1E5FC-DD12-4D39-B39A-506CB9FB6A83}">
      <dgm:prSet/>
      <dgm:spPr/>
      <dgm:t>
        <a:bodyPr/>
        <a:lstStyle/>
        <a:p>
          <a:endParaRPr lang="en-US"/>
        </a:p>
      </dgm:t>
    </dgm:pt>
    <dgm:pt modelId="{47A1E68D-8F39-4D80-9257-289538164107}">
      <dgm:prSet custT="1"/>
      <dgm:spPr/>
      <dgm:t>
        <a:bodyPr/>
        <a:lstStyle/>
        <a:p>
          <a:r>
            <a:rPr lang="en-CA" sz="3600" dirty="0"/>
            <a:t>Day, Month, Public and Private Event Classes removed</a:t>
          </a:r>
          <a:endParaRPr lang="en-US" sz="3600" dirty="0"/>
        </a:p>
      </dgm:t>
    </dgm:pt>
    <dgm:pt modelId="{0F06107D-BF3C-4E54-BE69-96C3A2E25FF3}" type="parTrans" cxnId="{7E43274B-25AE-4B51-90F7-A91839DB9BF0}">
      <dgm:prSet/>
      <dgm:spPr/>
      <dgm:t>
        <a:bodyPr/>
        <a:lstStyle/>
        <a:p>
          <a:endParaRPr lang="en-US"/>
        </a:p>
      </dgm:t>
    </dgm:pt>
    <dgm:pt modelId="{060A2D58-76D8-4903-89D2-676FD11EF60A}" type="sibTrans" cxnId="{7E43274B-25AE-4B51-90F7-A91839DB9BF0}">
      <dgm:prSet/>
      <dgm:spPr/>
      <dgm:t>
        <a:bodyPr/>
        <a:lstStyle/>
        <a:p>
          <a:endParaRPr lang="en-US"/>
        </a:p>
      </dgm:t>
    </dgm:pt>
    <dgm:pt modelId="{FF0D12BD-DC83-4349-B32A-202F77EE81F2}" type="pres">
      <dgm:prSet presAssocID="{00B8711C-D179-4AA5-A22A-1F3E1894FA30}" presName="vert0" presStyleCnt="0">
        <dgm:presLayoutVars>
          <dgm:dir/>
          <dgm:animOne val="branch"/>
          <dgm:animLvl val="lvl"/>
        </dgm:presLayoutVars>
      </dgm:prSet>
      <dgm:spPr/>
      <dgm:t>
        <a:bodyPr/>
        <a:lstStyle/>
        <a:p>
          <a:endParaRPr lang="en-US"/>
        </a:p>
      </dgm:t>
    </dgm:pt>
    <dgm:pt modelId="{4B346509-CF76-414A-8DF8-F027C616F7E6}" type="pres">
      <dgm:prSet presAssocID="{BF452F5D-A458-45FA-A2E5-A67348B5F2EC}" presName="thickLine" presStyleLbl="alignNode1" presStyleIdx="0" presStyleCnt="3"/>
      <dgm:spPr/>
    </dgm:pt>
    <dgm:pt modelId="{03D74D69-5AE3-4D7D-9DF2-77CBC2F3B806}" type="pres">
      <dgm:prSet presAssocID="{BF452F5D-A458-45FA-A2E5-A67348B5F2EC}" presName="horz1" presStyleCnt="0"/>
      <dgm:spPr/>
    </dgm:pt>
    <dgm:pt modelId="{1C03ED15-8949-4AB0-803C-1A5D23239795}" type="pres">
      <dgm:prSet presAssocID="{BF452F5D-A458-45FA-A2E5-A67348B5F2EC}" presName="tx1" presStyleLbl="revTx" presStyleIdx="0" presStyleCnt="3"/>
      <dgm:spPr/>
      <dgm:t>
        <a:bodyPr/>
        <a:lstStyle/>
        <a:p>
          <a:endParaRPr lang="en-US"/>
        </a:p>
      </dgm:t>
    </dgm:pt>
    <dgm:pt modelId="{C6B4E449-5B57-482F-B526-5C1BDD25D973}" type="pres">
      <dgm:prSet presAssocID="{BF452F5D-A458-45FA-A2E5-A67348B5F2EC}" presName="vert1" presStyleCnt="0"/>
      <dgm:spPr/>
    </dgm:pt>
    <dgm:pt modelId="{E9567F21-8550-4F9A-9E77-95A2F4C8545D}" type="pres">
      <dgm:prSet presAssocID="{FBD1C111-0F05-4253-8427-F83E274A8C0C}" presName="thickLine" presStyleLbl="alignNode1" presStyleIdx="1" presStyleCnt="3"/>
      <dgm:spPr/>
    </dgm:pt>
    <dgm:pt modelId="{077C5881-458B-4935-82A4-2714E3D4FA3D}" type="pres">
      <dgm:prSet presAssocID="{FBD1C111-0F05-4253-8427-F83E274A8C0C}" presName="horz1" presStyleCnt="0"/>
      <dgm:spPr/>
    </dgm:pt>
    <dgm:pt modelId="{1047191E-E0C3-4BD1-9E8B-9025F6E7720B}" type="pres">
      <dgm:prSet presAssocID="{FBD1C111-0F05-4253-8427-F83E274A8C0C}" presName="tx1" presStyleLbl="revTx" presStyleIdx="1" presStyleCnt="3"/>
      <dgm:spPr/>
      <dgm:t>
        <a:bodyPr/>
        <a:lstStyle/>
        <a:p>
          <a:endParaRPr lang="en-US"/>
        </a:p>
      </dgm:t>
    </dgm:pt>
    <dgm:pt modelId="{DF79E269-73E0-4C6E-8EC1-80444D5EE6CA}" type="pres">
      <dgm:prSet presAssocID="{FBD1C111-0F05-4253-8427-F83E274A8C0C}" presName="vert1" presStyleCnt="0"/>
      <dgm:spPr/>
    </dgm:pt>
    <dgm:pt modelId="{529D31A2-A383-4111-BF6A-4C3FEB630E68}" type="pres">
      <dgm:prSet presAssocID="{47A1E68D-8F39-4D80-9257-289538164107}" presName="thickLine" presStyleLbl="alignNode1" presStyleIdx="2" presStyleCnt="3"/>
      <dgm:spPr/>
    </dgm:pt>
    <dgm:pt modelId="{EC1852DD-38DA-4F88-9A96-B92B5CF2EB07}" type="pres">
      <dgm:prSet presAssocID="{47A1E68D-8F39-4D80-9257-289538164107}" presName="horz1" presStyleCnt="0"/>
      <dgm:spPr/>
    </dgm:pt>
    <dgm:pt modelId="{15CB5ED3-A77C-4A01-B74D-DB555BF7A2FD}" type="pres">
      <dgm:prSet presAssocID="{47A1E68D-8F39-4D80-9257-289538164107}" presName="tx1" presStyleLbl="revTx" presStyleIdx="2" presStyleCnt="3"/>
      <dgm:spPr/>
      <dgm:t>
        <a:bodyPr/>
        <a:lstStyle/>
        <a:p>
          <a:endParaRPr lang="en-US"/>
        </a:p>
      </dgm:t>
    </dgm:pt>
    <dgm:pt modelId="{3E2156DF-2E13-48DC-9A00-E159959B89C1}" type="pres">
      <dgm:prSet presAssocID="{47A1E68D-8F39-4D80-9257-289538164107}" presName="vert1" presStyleCnt="0"/>
      <dgm:spPr/>
    </dgm:pt>
  </dgm:ptLst>
  <dgm:cxnLst>
    <dgm:cxn modelId="{3B9E894A-F997-43B1-864C-76C7EBF657F0}" type="presOf" srcId="{BF452F5D-A458-45FA-A2E5-A67348B5F2EC}" destId="{1C03ED15-8949-4AB0-803C-1A5D23239795}" srcOrd="0" destOrd="0" presId="urn:microsoft.com/office/officeart/2008/layout/LinedList"/>
    <dgm:cxn modelId="{5121A3A4-9B28-4A5F-83FF-0DE69C68FBB6}" type="presOf" srcId="{FBD1C111-0F05-4253-8427-F83E274A8C0C}" destId="{1047191E-E0C3-4BD1-9E8B-9025F6E7720B}" srcOrd="0" destOrd="0" presId="urn:microsoft.com/office/officeart/2008/layout/LinedList"/>
    <dgm:cxn modelId="{C1D2A2DE-D1E5-4648-92D4-FCCE2F07BD3E}" type="presOf" srcId="{47A1E68D-8F39-4D80-9257-289538164107}" destId="{15CB5ED3-A77C-4A01-B74D-DB555BF7A2FD}" srcOrd="0" destOrd="0" presId="urn:microsoft.com/office/officeart/2008/layout/LinedList"/>
    <dgm:cxn modelId="{4E88FA5C-195C-41E0-9E50-3F3011C53073}" srcId="{00B8711C-D179-4AA5-A22A-1F3E1894FA30}" destId="{BF452F5D-A458-45FA-A2E5-A67348B5F2EC}" srcOrd="0" destOrd="0" parTransId="{DE9C82E4-B85E-4E94-96AC-B6AED3291C0B}" sibTransId="{C1A46F71-25CB-4788-9038-16B30C31F1E2}"/>
    <dgm:cxn modelId="{FFF37120-0984-4ED0-9040-A21CE344C509}" type="presOf" srcId="{00B8711C-D179-4AA5-A22A-1F3E1894FA30}" destId="{FF0D12BD-DC83-4349-B32A-202F77EE81F2}" srcOrd="0" destOrd="0" presId="urn:microsoft.com/office/officeart/2008/layout/LinedList"/>
    <dgm:cxn modelId="{23C1E5FC-DD12-4D39-B39A-506CB9FB6A83}" srcId="{00B8711C-D179-4AA5-A22A-1F3E1894FA30}" destId="{FBD1C111-0F05-4253-8427-F83E274A8C0C}" srcOrd="1" destOrd="0" parTransId="{466AB603-A141-40F6-BB99-E277FDB51342}" sibTransId="{6FFF53A7-F2AE-4613-99E4-8874710860E6}"/>
    <dgm:cxn modelId="{7E43274B-25AE-4B51-90F7-A91839DB9BF0}" srcId="{00B8711C-D179-4AA5-A22A-1F3E1894FA30}" destId="{47A1E68D-8F39-4D80-9257-289538164107}" srcOrd="2" destOrd="0" parTransId="{0F06107D-BF3C-4E54-BE69-96C3A2E25FF3}" sibTransId="{060A2D58-76D8-4903-89D2-676FD11EF60A}"/>
    <dgm:cxn modelId="{3BC4D66A-52A9-4FFA-A714-42F74DB8042B}" type="presParOf" srcId="{FF0D12BD-DC83-4349-B32A-202F77EE81F2}" destId="{4B346509-CF76-414A-8DF8-F027C616F7E6}" srcOrd="0" destOrd="0" presId="urn:microsoft.com/office/officeart/2008/layout/LinedList"/>
    <dgm:cxn modelId="{77994D60-9766-4784-AB5A-1228B0596CD2}" type="presParOf" srcId="{FF0D12BD-DC83-4349-B32A-202F77EE81F2}" destId="{03D74D69-5AE3-4D7D-9DF2-77CBC2F3B806}" srcOrd="1" destOrd="0" presId="urn:microsoft.com/office/officeart/2008/layout/LinedList"/>
    <dgm:cxn modelId="{74AAF14B-F791-4FDB-8EAF-3AE24D66A12A}" type="presParOf" srcId="{03D74D69-5AE3-4D7D-9DF2-77CBC2F3B806}" destId="{1C03ED15-8949-4AB0-803C-1A5D23239795}" srcOrd="0" destOrd="0" presId="urn:microsoft.com/office/officeart/2008/layout/LinedList"/>
    <dgm:cxn modelId="{01CEFD5B-464E-4E4F-BB84-41C0F8C3465B}" type="presParOf" srcId="{03D74D69-5AE3-4D7D-9DF2-77CBC2F3B806}" destId="{C6B4E449-5B57-482F-B526-5C1BDD25D973}" srcOrd="1" destOrd="0" presId="urn:microsoft.com/office/officeart/2008/layout/LinedList"/>
    <dgm:cxn modelId="{2C818746-46C1-4430-ACF9-9E0FB4A9209E}" type="presParOf" srcId="{FF0D12BD-DC83-4349-B32A-202F77EE81F2}" destId="{E9567F21-8550-4F9A-9E77-95A2F4C8545D}" srcOrd="2" destOrd="0" presId="urn:microsoft.com/office/officeart/2008/layout/LinedList"/>
    <dgm:cxn modelId="{13BEA96D-294A-49B1-9F4C-148A6DA97F37}" type="presParOf" srcId="{FF0D12BD-DC83-4349-B32A-202F77EE81F2}" destId="{077C5881-458B-4935-82A4-2714E3D4FA3D}" srcOrd="3" destOrd="0" presId="urn:microsoft.com/office/officeart/2008/layout/LinedList"/>
    <dgm:cxn modelId="{E22F59E9-1103-4AB8-9934-6865303FD694}" type="presParOf" srcId="{077C5881-458B-4935-82A4-2714E3D4FA3D}" destId="{1047191E-E0C3-4BD1-9E8B-9025F6E7720B}" srcOrd="0" destOrd="0" presId="urn:microsoft.com/office/officeart/2008/layout/LinedList"/>
    <dgm:cxn modelId="{1A32BECA-57FC-4EFE-886A-DB92DA345446}" type="presParOf" srcId="{077C5881-458B-4935-82A4-2714E3D4FA3D}" destId="{DF79E269-73E0-4C6E-8EC1-80444D5EE6CA}" srcOrd="1" destOrd="0" presId="urn:microsoft.com/office/officeart/2008/layout/LinedList"/>
    <dgm:cxn modelId="{16689C13-E5A2-4695-BE58-2709E88E0386}" type="presParOf" srcId="{FF0D12BD-DC83-4349-B32A-202F77EE81F2}" destId="{529D31A2-A383-4111-BF6A-4C3FEB630E68}" srcOrd="4" destOrd="0" presId="urn:microsoft.com/office/officeart/2008/layout/LinedList"/>
    <dgm:cxn modelId="{8DEF2F80-8C03-455A-8937-636968963440}" type="presParOf" srcId="{FF0D12BD-DC83-4349-B32A-202F77EE81F2}" destId="{EC1852DD-38DA-4F88-9A96-B92B5CF2EB07}" srcOrd="5" destOrd="0" presId="urn:microsoft.com/office/officeart/2008/layout/LinedList"/>
    <dgm:cxn modelId="{78A7FF77-6C6E-4A2E-8765-4520ECB4121D}" type="presParOf" srcId="{EC1852DD-38DA-4F88-9A96-B92B5CF2EB07}" destId="{15CB5ED3-A77C-4A01-B74D-DB555BF7A2FD}" srcOrd="0" destOrd="0" presId="urn:microsoft.com/office/officeart/2008/layout/LinedList"/>
    <dgm:cxn modelId="{8941B504-0F89-4487-963A-3B7783A83842}" type="presParOf" srcId="{EC1852DD-38DA-4F88-9A96-B92B5CF2EB07}" destId="{3E2156DF-2E13-48DC-9A00-E159959B89C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4C7598-77C3-42AC-B3A4-E8461A68952B}"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0F90B49A-1D18-4C35-8705-6D3B6D52518C}">
      <dgm:prSet/>
      <dgm:spPr/>
      <dgm:t>
        <a:bodyPr/>
        <a:lstStyle/>
        <a:p>
          <a:r>
            <a:rPr lang="en-CA"/>
            <a:t>Populate the calendar </a:t>
          </a:r>
          <a:endParaRPr lang="en-US"/>
        </a:p>
      </dgm:t>
    </dgm:pt>
    <dgm:pt modelId="{61004B44-EC2A-46C5-9886-96D550FE1A93}" type="parTrans" cxnId="{67DF5E81-5687-4EBA-AC06-7FEEB182910A}">
      <dgm:prSet/>
      <dgm:spPr/>
      <dgm:t>
        <a:bodyPr/>
        <a:lstStyle/>
        <a:p>
          <a:endParaRPr lang="en-US"/>
        </a:p>
      </dgm:t>
    </dgm:pt>
    <dgm:pt modelId="{AF272B8F-64E2-4FCD-9B85-BFF0CF5D74A0}" type="sibTrans" cxnId="{67DF5E81-5687-4EBA-AC06-7FEEB182910A}">
      <dgm:prSet/>
      <dgm:spPr/>
      <dgm:t>
        <a:bodyPr/>
        <a:lstStyle/>
        <a:p>
          <a:endParaRPr lang="en-US"/>
        </a:p>
      </dgm:t>
    </dgm:pt>
    <dgm:pt modelId="{3DAA098D-A4FF-48A0-886D-36868267A7F4}">
      <dgm:prSet/>
      <dgm:spPr/>
      <dgm:t>
        <a:bodyPr/>
        <a:lstStyle/>
        <a:p>
          <a:r>
            <a:rPr lang="en-CA"/>
            <a:t>next/previous month button clicked</a:t>
          </a:r>
          <a:endParaRPr lang="en-US"/>
        </a:p>
      </dgm:t>
    </dgm:pt>
    <dgm:pt modelId="{9396CF63-1400-47F4-85EC-7BC7A0DE11DE}" type="parTrans" cxnId="{43E75948-F04C-44A8-BC04-C91E0C609A9F}">
      <dgm:prSet/>
      <dgm:spPr/>
      <dgm:t>
        <a:bodyPr/>
        <a:lstStyle/>
        <a:p>
          <a:endParaRPr lang="en-US"/>
        </a:p>
      </dgm:t>
    </dgm:pt>
    <dgm:pt modelId="{930D7626-7B8F-4FD9-92F0-226DE6690CC6}" type="sibTrans" cxnId="{43E75948-F04C-44A8-BC04-C91E0C609A9F}">
      <dgm:prSet/>
      <dgm:spPr/>
      <dgm:t>
        <a:bodyPr/>
        <a:lstStyle/>
        <a:p>
          <a:endParaRPr lang="en-US"/>
        </a:p>
      </dgm:t>
    </dgm:pt>
    <dgm:pt modelId="{DCA8F839-2B28-4240-A36D-9A8214AC783C}">
      <dgm:prSet/>
      <dgm:spPr/>
      <dgm:t>
        <a:bodyPr/>
        <a:lstStyle/>
        <a:p>
          <a:r>
            <a:rPr lang="en-CA"/>
            <a:t>Events creation in the GUI</a:t>
          </a:r>
          <a:endParaRPr lang="en-US"/>
        </a:p>
      </dgm:t>
    </dgm:pt>
    <dgm:pt modelId="{B2454A28-502C-432E-BEDA-132B26F450DB}" type="parTrans" cxnId="{EB91ABF9-A763-4447-8E84-70B42E45CD86}">
      <dgm:prSet/>
      <dgm:spPr/>
      <dgm:t>
        <a:bodyPr/>
        <a:lstStyle/>
        <a:p>
          <a:endParaRPr lang="en-US"/>
        </a:p>
      </dgm:t>
    </dgm:pt>
    <dgm:pt modelId="{89C21C96-94A6-4A17-8F6F-EA5BA80BC0CF}" type="sibTrans" cxnId="{EB91ABF9-A763-4447-8E84-70B42E45CD86}">
      <dgm:prSet/>
      <dgm:spPr/>
      <dgm:t>
        <a:bodyPr/>
        <a:lstStyle/>
        <a:p>
          <a:endParaRPr lang="en-US"/>
        </a:p>
      </dgm:t>
    </dgm:pt>
    <dgm:pt modelId="{1B59B0B9-EB0C-4FD5-AD51-08D9C267E2BD}">
      <dgm:prSet/>
      <dgm:spPr/>
      <dgm:t>
        <a:bodyPr/>
        <a:lstStyle/>
        <a:p>
          <a:r>
            <a:rPr lang="en-CA"/>
            <a:t>One button vs buttons on each day object</a:t>
          </a:r>
          <a:endParaRPr lang="en-US"/>
        </a:p>
      </dgm:t>
    </dgm:pt>
    <dgm:pt modelId="{906695F2-E714-44E3-948F-40465CA37316}" type="parTrans" cxnId="{8BC67DF7-0344-446E-A88E-F848EFC0B9E2}">
      <dgm:prSet/>
      <dgm:spPr/>
      <dgm:t>
        <a:bodyPr/>
        <a:lstStyle/>
        <a:p>
          <a:endParaRPr lang="en-US"/>
        </a:p>
      </dgm:t>
    </dgm:pt>
    <dgm:pt modelId="{0A518ADE-6554-4957-9C40-D2017CBF4F15}" type="sibTrans" cxnId="{8BC67DF7-0344-446E-A88E-F848EFC0B9E2}">
      <dgm:prSet/>
      <dgm:spPr/>
      <dgm:t>
        <a:bodyPr/>
        <a:lstStyle/>
        <a:p>
          <a:endParaRPr lang="en-US"/>
        </a:p>
      </dgm:t>
    </dgm:pt>
    <dgm:pt modelId="{9EC77E92-2C2B-4C13-BA5E-A8505B93B233}">
      <dgm:prSet/>
      <dgm:spPr/>
      <dgm:t>
        <a:bodyPr/>
        <a:lstStyle/>
        <a:p>
          <a:r>
            <a:rPr lang="en-CA" dirty="0"/>
            <a:t>JUnit Test</a:t>
          </a:r>
          <a:endParaRPr lang="en-US" dirty="0"/>
        </a:p>
      </dgm:t>
    </dgm:pt>
    <dgm:pt modelId="{53B4934F-8B6D-4C7A-9BDA-B3E15C0142B2}" type="parTrans" cxnId="{B079304D-6659-40E3-B97E-56C7EB924E5B}">
      <dgm:prSet/>
      <dgm:spPr/>
      <dgm:t>
        <a:bodyPr/>
        <a:lstStyle/>
        <a:p>
          <a:endParaRPr lang="en-US"/>
        </a:p>
      </dgm:t>
    </dgm:pt>
    <dgm:pt modelId="{FD901911-53EF-43E4-B9BF-28FFA3D0F6B8}" type="sibTrans" cxnId="{B079304D-6659-40E3-B97E-56C7EB924E5B}">
      <dgm:prSet/>
      <dgm:spPr/>
      <dgm:t>
        <a:bodyPr/>
        <a:lstStyle/>
        <a:p>
          <a:endParaRPr lang="en-US"/>
        </a:p>
      </dgm:t>
    </dgm:pt>
    <dgm:pt modelId="{73863094-FDD4-41C8-B2D1-DDEBCD6C8300}">
      <dgm:prSet/>
      <dgm:spPr/>
      <dgm:t>
        <a:bodyPr/>
        <a:lstStyle/>
        <a:p>
          <a:r>
            <a:rPr lang="en-CA"/>
            <a:t>use as much case as possible to break down the code</a:t>
          </a:r>
          <a:endParaRPr lang="en-US"/>
        </a:p>
      </dgm:t>
    </dgm:pt>
    <dgm:pt modelId="{413D1B0D-AB9C-42E2-A2E0-92B149A9CA38}" type="parTrans" cxnId="{E6317633-EF9A-43EE-B650-871624D1776B}">
      <dgm:prSet/>
      <dgm:spPr/>
      <dgm:t>
        <a:bodyPr/>
        <a:lstStyle/>
        <a:p>
          <a:endParaRPr lang="en-US"/>
        </a:p>
      </dgm:t>
    </dgm:pt>
    <dgm:pt modelId="{BD02978A-776C-48CC-9937-FAA31311AD24}" type="sibTrans" cxnId="{E6317633-EF9A-43EE-B650-871624D1776B}">
      <dgm:prSet/>
      <dgm:spPr/>
      <dgm:t>
        <a:bodyPr/>
        <a:lstStyle/>
        <a:p>
          <a:endParaRPr lang="en-US"/>
        </a:p>
      </dgm:t>
    </dgm:pt>
    <dgm:pt modelId="{0FFAF2F8-06CA-4DA7-B2B8-E9F6753F8344}">
      <dgm:prSet/>
      <dgm:spPr/>
      <dgm:t>
        <a:bodyPr/>
        <a:lstStyle/>
        <a:p>
          <a:r>
            <a:rPr lang="en-CA"/>
            <a:t>Custom Class </a:t>
          </a:r>
          <a:endParaRPr lang="en-US"/>
        </a:p>
      </dgm:t>
    </dgm:pt>
    <dgm:pt modelId="{F51F14A4-DC4C-4EF1-99A0-26581C96B1AF}" type="parTrans" cxnId="{A327265E-EAE7-41EF-8E1C-1D08331CF96C}">
      <dgm:prSet/>
      <dgm:spPr/>
      <dgm:t>
        <a:bodyPr/>
        <a:lstStyle/>
        <a:p>
          <a:endParaRPr lang="en-US"/>
        </a:p>
      </dgm:t>
    </dgm:pt>
    <dgm:pt modelId="{D84820D7-53F2-4418-9C21-A8A094F7CD14}" type="sibTrans" cxnId="{A327265E-EAE7-41EF-8E1C-1D08331CF96C}">
      <dgm:prSet/>
      <dgm:spPr/>
      <dgm:t>
        <a:bodyPr/>
        <a:lstStyle/>
        <a:p>
          <a:endParaRPr lang="en-US"/>
        </a:p>
      </dgm:t>
    </dgm:pt>
    <dgm:pt modelId="{40BF0C98-D287-4DEB-9B4F-E77F68ED9966}">
      <dgm:prSet/>
      <dgm:spPr/>
      <dgm:t>
        <a:bodyPr/>
        <a:lstStyle/>
        <a:p>
          <a:r>
            <a:rPr lang="en-CA"/>
            <a:t>figuring out how to connect user input and calendar functions through intermediate class</a:t>
          </a:r>
          <a:endParaRPr lang="en-US"/>
        </a:p>
      </dgm:t>
    </dgm:pt>
    <dgm:pt modelId="{5D5E15CD-768B-4AF5-9B28-53D3F3C59D6E}" type="parTrans" cxnId="{1059FA6E-85AC-4ABA-9DD3-8BD59CADC026}">
      <dgm:prSet/>
      <dgm:spPr/>
      <dgm:t>
        <a:bodyPr/>
        <a:lstStyle/>
        <a:p>
          <a:endParaRPr lang="en-US"/>
        </a:p>
      </dgm:t>
    </dgm:pt>
    <dgm:pt modelId="{F88B9E6E-FE2E-4C6A-91C4-6433433BDEC6}" type="sibTrans" cxnId="{1059FA6E-85AC-4ABA-9DD3-8BD59CADC026}">
      <dgm:prSet/>
      <dgm:spPr/>
      <dgm:t>
        <a:bodyPr/>
        <a:lstStyle/>
        <a:p>
          <a:endParaRPr lang="en-US"/>
        </a:p>
      </dgm:t>
    </dgm:pt>
    <dgm:pt modelId="{E4F203DB-0101-4914-92E4-73E77FDF3AD9}" type="pres">
      <dgm:prSet presAssocID="{724C7598-77C3-42AC-B3A4-E8461A68952B}" presName="Name0" presStyleCnt="0">
        <dgm:presLayoutVars>
          <dgm:dir/>
          <dgm:animLvl val="lvl"/>
          <dgm:resizeHandles val="exact"/>
        </dgm:presLayoutVars>
      </dgm:prSet>
      <dgm:spPr/>
      <dgm:t>
        <a:bodyPr/>
        <a:lstStyle/>
        <a:p>
          <a:endParaRPr lang="en-US"/>
        </a:p>
      </dgm:t>
    </dgm:pt>
    <dgm:pt modelId="{FE57E343-FC32-4D6F-8D51-1CFDCC0E4513}" type="pres">
      <dgm:prSet presAssocID="{0F90B49A-1D18-4C35-8705-6D3B6D52518C}" presName="linNode" presStyleCnt="0"/>
      <dgm:spPr/>
    </dgm:pt>
    <dgm:pt modelId="{99F75BD8-CD63-45D1-A8B3-8E2FE5B918D3}" type="pres">
      <dgm:prSet presAssocID="{0F90B49A-1D18-4C35-8705-6D3B6D52518C}" presName="parentText" presStyleLbl="node1" presStyleIdx="0" presStyleCnt="4">
        <dgm:presLayoutVars>
          <dgm:chMax val="1"/>
          <dgm:bulletEnabled val="1"/>
        </dgm:presLayoutVars>
      </dgm:prSet>
      <dgm:spPr/>
      <dgm:t>
        <a:bodyPr/>
        <a:lstStyle/>
        <a:p>
          <a:endParaRPr lang="en-US"/>
        </a:p>
      </dgm:t>
    </dgm:pt>
    <dgm:pt modelId="{C6470BF1-6B30-428B-9722-EC1A09B26BCD}" type="pres">
      <dgm:prSet presAssocID="{0F90B49A-1D18-4C35-8705-6D3B6D52518C}" presName="descendantText" presStyleLbl="alignAccFollowNode1" presStyleIdx="0" presStyleCnt="4">
        <dgm:presLayoutVars>
          <dgm:bulletEnabled val="1"/>
        </dgm:presLayoutVars>
      </dgm:prSet>
      <dgm:spPr/>
      <dgm:t>
        <a:bodyPr/>
        <a:lstStyle/>
        <a:p>
          <a:endParaRPr lang="en-US"/>
        </a:p>
      </dgm:t>
    </dgm:pt>
    <dgm:pt modelId="{027D5A9C-0C04-4F07-8B0F-291CA67CD884}" type="pres">
      <dgm:prSet presAssocID="{AF272B8F-64E2-4FCD-9B85-BFF0CF5D74A0}" presName="sp" presStyleCnt="0"/>
      <dgm:spPr/>
    </dgm:pt>
    <dgm:pt modelId="{A9CCCF72-37CC-4BF5-854F-0F6B440007B9}" type="pres">
      <dgm:prSet presAssocID="{DCA8F839-2B28-4240-A36D-9A8214AC783C}" presName="linNode" presStyleCnt="0"/>
      <dgm:spPr/>
    </dgm:pt>
    <dgm:pt modelId="{9AAA47DB-70B5-40FA-B680-49E27D449975}" type="pres">
      <dgm:prSet presAssocID="{DCA8F839-2B28-4240-A36D-9A8214AC783C}" presName="parentText" presStyleLbl="node1" presStyleIdx="1" presStyleCnt="4">
        <dgm:presLayoutVars>
          <dgm:chMax val="1"/>
          <dgm:bulletEnabled val="1"/>
        </dgm:presLayoutVars>
      </dgm:prSet>
      <dgm:spPr/>
      <dgm:t>
        <a:bodyPr/>
        <a:lstStyle/>
        <a:p>
          <a:endParaRPr lang="en-US"/>
        </a:p>
      </dgm:t>
    </dgm:pt>
    <dgm:pt modelId="{37CB1555-E366-4D0D-A7B1-2A7822D6B156}" type="pres">
      <dgm:prSet presAssocID="{DCA8F839-2B28-4240-A36D-9A8214AC783C}" presName="descendantText" presStyleLbl="alignAccFollowNode1" presStyleIdx="1" presStyleCnt="4">
        <dgm:presLayoutVars>
          <dgm:bulletEnabled val="1"/>
        </dgm:presLayoutVars>
      </dgm:prSet>
      <dgm:spPr/>
      <dgm:t>
        <a:bodyPr/>
        <a:lstStyle/>
        <a:p>
          <a:endParaRPr lang="en-US"/>
        </a:p>
      </dgm:t>
    </dgm:pt>
    <dgm:pt modelId="{6110A099-4B32-460B-A4A5-BB64802B1221}" type="pres">
      <dgm:prSet presAssocID="{89C21C96-94A6-4A17-8F6F-EA5BA80BC0CF}" presName="sp" presStyleCnt="0"/>
      <dgm:spPr/>
    </dgm:pt>
    <dgm:pt modelId="{11CC5905-E88B-4D6E-9D80-B3C11E4D8EF4}" type="pres">
      <dgm:prSet presAssocID="{9EC77E92-2C2B-4C13-BA5E-A8505B93B233}" presName="linNode" presStyleCnt="0"/>
      <dgm:spPr/>
    </dgm:pt>
    <dgm:pt modelId="{93C9A6B6-552F-43C3-AF53-2FDFB4D09BE5}" type="pres">
      <dgm:prSet presAssocID="{9EC77E92-2C2B-4C13-BA5E-A8505B93B233}" presName="parentText" presStyleLbl="node1" presStyleIdx="2" presStyleCnt="4">
        <dgm:presLayoutVars>
          <dgm:chMax val="1"/>
          <dgm:bulletEnabled val="1"/>
        </dgm:presLayoutVars>
      </dgm:prSet>
      <dgm:spPr/>
      <dgm:t>
        <a:bodyPr/>
        <a:lstStyle/>
        <a:p>
          <a:endParaRPr lang="en-US"/>
        </a:p>
      </dgm:t>
    </dgm:pt>
    <dgm:pt modelId="{D552F6EF-D75C-48C3-A378-7EFA742DB4F1}" type="pres">
      <dgm:prSet presAssocID="{9EC77E92-2C2B-4C13-BA5E-A8505B93B233}" presName="descendantText" presStyleLbl="alignAccFollowNode1" presStyleIdx="2" presStyleCnt="4">
        <dgm:presLayoutVars>
          <dgm:bulletEnabled val="1"/>
        </dgm:presLayoutVars>
      </dgm:prSet>
      <dgm:spPr/>
      <dgm:t>
        <a:bodyPr/>
        <a:lstStyle/>
        <a:p>
          <a:endParaRPr lang="en-US"/>
        </a:p>
      </dgm:t>
    </dgm:pt>
    <dgm:pt modelId="{78F3F9B4-83D3-482E-8EF5-13555C9C43A5}" type="pres">
      <dgm:prSet presAssocID="{FD901911-53EF-43E4-B9BF-28FFA3D0F6B8}" presName="sp" presStyleCnt="0"/>
      <dgm:spPr/>
    </dgm:pt>
    <dgm:pt modelId="{6B678DE0-2108-4F91-9B40-C5A0358AF82F}" type="pres">
      <dgm:prSet presAssocID="{0FFAF2F8-06CA-4DA7-B2B8-E9F6753F8344}" presName="linNode" presStyleCnt="0"/>
      <dgm:spPr/>
    </dgm:pt>
    <dgm:pt modelId="{D6F4DE3E-51F7-45AD-9845-22919FCF418F}" type="pres">
      <dgm:prSet presAssocID="{0FFAF2F8-06CA-4DA7-B2B8-E9F6753F8344}" presName="parentText" presStyleLbl="node1" presStyleIdx="3" presStyleCnt="4">
        <dgm:presLayoutVars>
          <dgm:chMax val="1"/>
          <dgm:bulletEnabled val="1"/>
        </dgm:presLayoutVars>
      </dgm:prSet>
      <dgm:spPr/>
      <dgm:t>
        <a:bodyPr/>
        <a:lstStyle/>
        <a:p>
          <a:endParaRPr lang="en-US"/>
        </a:p>
      </dgm:t>
    </dgm:pt>
    <dgm:pt modelId="{492F6A52-BBE9-48D4-B4D6-BCAEE51C7828}" type="pres">
      <dgm:prSet presAssocID="{0FFAF2F8-06CA-4DA7-B2B8-E9F6753F8344}" presName="descendantText" presStyleLbl="alignAccFollowNode1" presStyleIdx="3" presStyleCnt="4">
        <dgm:presLayoutVars>
          <dgm:bulletEnabled val="1"/>
        </dgm:presLayoutVars>
      </dgm:prSet>
      <dgm:spPr/>
      <dgm:t>
        <a:bodyPr/>
        <a:lstStyle/>
        <a:p>
          <a:endParaRPr lang="en-US"/>
        </a:p>
      </dgm:t>
    </dgm:pt>
  </dgm:ptLst>
  <dgm:cxnLst>
    <dgm:cxn modelId="{85C60672-9EEA-4F1C-92B6-3EE8F8A75893}" type="presOf" srcId="{3DAA098D-A4FF-48A0-886D-36868267A7F4}" destId="{C6470BF1-6B30-428B-9722-EC1A09B26BCD}" srcOrd="0" destOrd="0" presId="urn:microsoft.com/office/officeart/2005/8/layout/vList5"/>
    <dgm:cxn modelId="{B079304D-6659-40E3-B97E-56C7EB924E5B}" srcId="{724C7598-77C3-42AC-B3A4-E8461A68952B}" destId="{9EC77E92-2C2B-4C13-BA5E-A8505B93B233}" srcOrd="2" destOrd="0" parTransId="{53B4934F-8B6D-4C7A-9BDA-B3E15C0142B2}" sibTransId="{FD901911-53EF-43E4-B9BF-28FFA3D0F6B8}"/>
    <dgm:cxn modelId="{67DF5E81-5687-4EBA-AC06-7FEEB182910A}" srcId="{724C7598-77C3-42AC-B3A4-E8461A68952B}" destId="{0F90B49A-1D18-4C35-8705-6D3B6D52518C}" srcOrd="0" destOrd="0" parTransId="{61004B44-EC2A-46C5-9886-96D550FE1A93}" sibTransId="{AF272B8F-64E2-4FCD-9B85-BFF0CF5D74A0}"/>
    <dgm:cxn modelId="{1059FA6E-85AC-4ABA-9DD3-8BD59CADC026}" srcId="{0FFAF2F8-06CA-4DA7-B2B8-E9F6753F8344}" destId="{40BF0C98-D287-4DEB-9B4F-E77F68ED9966}" srcOrd="0" destOrd="0" parTransId="{5D5E15CD-768B-4AF5-9B28-53D3F3C59D6E}" sibTransId="{F88B9E6E-FE2E-4C6A-91C4-6433433BDEC6}"/>
    <dgm:cxn modelId="{7047A180-D4B3-4E92-A5EF-AEDCC8D7126A}" type="presOf" srcId="{DCA8F839-2B28-4240-A36D-9A8214AC783C}" destId="{9AAA47DB-70B5-40FA-B680-49E27D449975}" srcOrd="0" destOrd="0" presId="urn:microsoft.com/office/officeart/2005/8/layout/vList5"/>
    <dgm:cxn modelId="{888B2133-C63B-4D43-B848-60BD15C78A8F}" type="presOf" srcId="{73863094-FDD4-41C8-B2D1-DDEBCD6C8300}" destId="{D552F6EF-D75C-48C3-A378-7EFA742DB4F1}" srcOrd="0" destOrd="0" presId="urn:microsoft.com/office/officeart/2005/8/layout/vList5"/>
    <dgm:cxn modelId="{1B92368D-A91D-4CF3-8749-A68C92793B4F}" type="presOf" srcId="{0FFAF2F8-06CA-4DA7-B2B8-E9F6753F8344}" destId="{D6F4DE3E-51F7-45AD-9845-22919FCF418F}" srcOrd="0" destOrd="0" presId="urn:microsoft.com/office/officeart/2005/8/layout/vList5"/>
    <dgm:cxn modelId="{69B74431-6442-4142-9E5A-D50A9689CAA3}" type="presOf" srcId="{724C7598-77C3-42AC-B3A4-E8461A68952B}" destId="{E4F203DB-0101-4914-92E4-73E77FDF3AD9}" srcOrd="0" destOrd="0" presId="urn:microsoft.com/office/officeart/2005/8/layout/vList5"/>
    <dgm:cxn modelId="{E6317633-EF9A-43EE-B650-871624D1776B}" srcId="{9EC77E92-2C2B-4C13-BA5E-A8505B93B233}" destId="{73863094-FDD4-41C8-B2D1-DDEBCD6C8300}" srcOrd="0" destOrd="0" parTransId="{413D1B0D-AB9C-42E2-A2E0-92B149A9CA38}" sibTransId="{BD02978A-776C-48CC-9937-FAA31311AD24}"/>
    <dgm:cxn modelId="{8BC67DF7-0344-446E-A88E-F848EFC0B9E2}" srcId="{DCA8F839-2B28-4240-A36D-9A8214AC783C}" destId="{1B59B0B9-EB0C-4FD5-AD51-08D9C267E2BD}" srcOrd="0" destOrd="0" parTransId="{906695F2-E714-44E3-948F-40465CA37316}" sibTransId="{0A518ADE-6554-4957-9C40-D2017CBF4F15}"/>
    <dgm:cxn modelId="{43E75948-F04C-44A8-BC04-C91E0C609A9F}" srcId="{0F90B49A-1D18-4C35-8705-6D3B6D52518C}" destId="{3DAA098D-A4FF-48A0-886D-36868267A7F4}" srcOrd="0" destOrd="0" parTransId="{9396CF63-1400-47F4-85EC-7BC7A0DE11DE}" sibTransId="{930D7626-7B8F-4FD9-92F0-226DE6690CC6}"/>
    <dgm:cxn modelId="{EB91ABF9-A763-4447-8E84-70B42E45CD86}" srcId="{724C7598-77C3-42AC-B3A4-E8461A68952B}" destId="{DCA8F839-2B28-4240-A36D-9A8214AC783C}" srcOrd="1" destOrd="0" parTransId="{B2454A28-502C-432E-BEDA-132B26F450DB}" sibTransId="{89C21C96-94A6-4A17-8F6F-EA5BA80BC0CF}"/>
    <dgm:cxn modelId="{A327265E-EAE7-41EF-8E1C-1D08331CF96C}" srcId="{724C7598-77C3-42AC-B3A4-E8461A68952B}" destId="{0FFAF2F8-06CA-4DA7-B2B8-E9F6753F8344}" srcOrd="3" destOrd="0" parTransId="{F51F14A4-DC4C-4EF1-99A0-26581C96B1AF}" sibTransId="{D84820D7-53F2-4418-9C21-A8A094F7CD14}"/>
    <dgm:cxn modelId="{C5DA4E23-1A01-47CF-940C-AF487CE717DA}" type="presOf" srcId="{9EC77E92-2C2B-4C13-BA5E-A8505B93B233}" destId="{93C9A6B6-552F-43C3-AF53-2FDFB4D09BE5}" srcOrd="0" destOrd="0" presId="urn:microsoft.com/office/officeart/2005/8/layout/vList5"/>
    <dgm:cxn modelId="{BD67871D-F873-44FC-AD0B-7B0AA5864221}" type="presOf" srcId="{1B59B0B9-EB0C-4FD5-AD51-08D9C267E2BD}" destId="{37CB1555-E366-4D0D-A7B1-2A7822D6B156}" srcOrd="0" destOrd="0" presId="urn:microsoft.com/office/officeart/2005/8/layout/vList5"/>
    <dgm:cxn modelId="{10FE1739-47DA-4402-B07D-936A7B2E1B20}" type="presOf" srcId="{0F90B49A-1D18-4C35-8705-6D3B6D52518C}" destId="{99F75BD8-CD63-45D1-A8B3-8E2FE5B918D3}" srcOrd="0" destOrd="0" presId="urn:microsoft.com/office/officeart/2005/8/layout/vList5"/>
    <dgm:cxn modelId="{626837D9-468A-4337-8624-E7C16E44EF16}" type="presOf" srcId="{40BF0C98-D287-4DEB-9B4F-E77F68ED9966}" destId="{492F6A52-BBE9-48D4-B4D6-BCAEE51C7828}" srcOrd="0" destOrd="0" presId="urn:microsoft.com/office/officeart/2005/8/layout/vList5"/>
    <dgm:cxn modelId="{9A697666-1638-4AEB-8368-0C3F14B83AB4}" type="presParOf" srcId="{E4F203DB-0101-4914-92E4-73E77FDF3AD9}" destId="{FE57E343-FC32-4D6F-8D51-1CFDCC0E4513}" srcOrd="0" destOrd="0" presId="urn:microsoft.com/office/officeart/2005/8/layout/vList5"/>
    <dgm:cxn modelId="{2A26300A-4D2E-44EC-B765-7955A37A57F3}" type="presParOf" srcId="{FE57E343-FC32-4D6F-8D51-1CFDCC0E4513}" destId="{99F75BD8-CD63-45D1-A8B3-8E2FE5B918D3}" srcOrd="0" destOrd="0" presId="urn:microsoft.com/office/officeart/2005/8/layout/vList5"/>
    <dgm:cxn modelId="{F1962376-E55C-41F1-9F81-F56242A123C2}" type="presParOf" srcId="{FE57E343-FC32-4D6F-8D51-1CFDCC0E4513}" destId="{C6470BF1-6B30-428B-9722-EC1A09B26BCD}" srcOrd="1" destOrd="0" presId="urn:microsoft.com/office/officeart/2005/8/layout/vList5"/>
    <dgm:cxn modelId="{72C4C25A-A1F6-4B0C-A6F2-F0F0C4EB24F6}" type="presParOf" srcId="{E4F203DB-0101-4914-92E4-73E77FDF3AD9}" destId="{027D5A9C-0C04-4F07-8B0F-291CA67CD884}" srcOrd="1" destOrd="0" presId="urn:microsoft.com/office/officeart/2005/8/layout/vList5"/>
    <dgm:cxn modelId="{AC733FCD-3A6A-413E-BA64-06867B4777B7}" type="presParOf" srcId="{E4F203DB-0101-4914-92E4-73E77FDF3AD9}" destId="{A9CCCF72-37CC-4BF5-854F-0F6B440007B9}" srcOrd="2" destOrd="0" presId="urn:microsoft.com/office/officeart/2005/8/layout/vList5"/>
    <dgm:cxn modelId="{A6D3F56A-A80B-49BA-99BC-5D4E7D4329C7}" type="presParOf" srcId="{A9CCCF72-37CC-4BF5-854F-0F6B440007B9}" destId="{9AAA47DB-70B5-40FA-B680-49E27D449975}" srcOrd="0" destOrd="0" presId="urn:microsoft.com/office/officeart/2005/8/layout/vList5"/>
    <dgm:cxn modelId="{893AA145-D130-4F7E-A3D9-C65218954E4D}" type="presParOf" srcId="{A9CCCF72-37CC-4BF5-854F-0F6B440007B9}" destId="{37CB1555-E366-4D0D-A7B1-2A7822D6B156}" srcOrd="1" destOrd="0" presId="urn:microsoft.com/office/officeart/2005/8/layout/vList5"/>
    <dgm:cxn modelId="{911C981A-A9D0-49F9-BA41-33F211CFB8D1}" type="presParOf" srcId="{E4F203DB-0101-4914-92E4-73E77FDF3AD9}" destId="{6110A099-4B32-460B-A4A5-BB64802B1221}" srcOrd="3" destOrd="0" presId="urn:microsoft.com/office/officeart/2005/8/layout/vList5"/>
    <dgm:cxn modelId="{96CF99DD-7C05-42AB-BDE5-E8755CCC26DC}" type="presParOf" srcId="{E4F203DB-0101-4914-92E4-73E77FDF3AD9}" destId="{11CC5905-E88B-4D6E-9D80-B3C11E4D8EF4}" srcOrd="4" destOrd="0" presId="urn:microsoft.com/office/officeart/2005/8/layout/vList5"/>
    <dgm:cxn modelId="{0EBE2EC4-92E8-480E-8252-5191E0FB780E}" type="presParOf" srcId="{11CC5905-E88B-4D6E-9D80-B3C11E4D8EF4}" destId="{93C9A6B6-552F-43C3-AF53-2FDFB4D09BE5}" srcOrd="0" destOrd="0" presId="urn:microsoft.com/office/officeart/2005/8/layout/vList5"/>
    <dgm:cxn modelId="{B9173AD3-07C1-4A67-84B1-B6BB285B9120}" type="presParOf" srcId="{11CC5905-E88B-4D6E-9D80-B3C11E4D8EF4}" destId="{D552F6EF-D75C-48C3-A378-7EFA742DB4F1}" srcOrd="1" destOrd="0" presId="urn:microsoft.com/office/officeart/2005/8/layout/vList5"/>
    <dgm:cxn modelId="{92063B8E-4F13-423A-B3E0-1FBB9B83D85B}" type="presParOf" srcId="{E4F203DB-0101-4914-92E4-73E77FDF3AD9}" destId="{78F3F9B4-83D3-482E-8EF5-13555C9C43A5}" srcOrd="5" destOrd="0" presId="urn:microsoft.com/office/officeart/2005/8/layout/vList5"/>
    <dgm:cxn modelId="{E14C6B39-7181-4C98-80A7-B35AB2746548}" type="presParOf" srcId="{E4F203DB-0101-4914-92E4-73E77FDF3AD9}" destId="{6B678DE0-2108-4F91-9B40-C5A0358AF82F}" srcOrd="6" destOrd="0" presId="urn:microsoft.com/office/officeart/2005/8/layout/vList5"/>
    <dgm:cxn modelId="{3525C90C-29CB-42C1-9268-B5B6EE74B088}" type="presParOf" srcId="{6B678DE0-2108-4F91-9B40-C5A0358AF82F}" destId="{D6F4DE3E-51F7-45AD-9845-22919FCF418F}" srcOrd="0" destOrd="0" presId="urn:microsoft.com/office/officeart/2005/8/layout/vList5"/>
    <dgm:cxn modelId="{07C5AD43-DF4A-45B7-BE68-E64E27C668F7}" type="presParOf" srcId="{6B678DE0-2108-4F91-9B40-C5A0358AF82F}" destId="{492F6A52-BBE9-48D4-B4D6-BCAEE51C782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8760FB-F832-4720-B4FE-A3D7007174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528DD2-6208-40F2-9F6A-E59F18C096D8}">
      <dgm:prSet/>
      <dgm:spPr/>
      <dgm:t>
        <a:bodyPr/>
        <a:lstStyle/>
        <a:p>
          <a:r>
            <a:rPr lang="en-CA"/>
            <a:t>Adding in-app/email notification</a:t>
          </a:r>
          <a:endParaRPr lang="en-US"/>
        </a:p>
      </dgm:t>
    </dgm:pt>
    <dgm:pt modelId="{FFD5DE33-33CD-4872-9FDB-E9466F9251B8}" type="parTrans" cxnId="{579394DD-1FA0-45DB-B891-A1E6656A0CAD}">
      <dgm:prSet/>
      <dgm:spPr/>
      <dgm:t>
        <a:bodyPr/>
        <a:lstStyle/>
        <a:p>
          <a:endParaRPr lang="en-US"/>
        </a:p>
      </dgm:t>
    </dgm:pt>
    <dgm:pt modelId="{1B42801D-8173-46EC-875B-2255EC0CB1F2}" type="sibTrans" cxnId="{579394DD-1FA0-45DB-B891-A1E6656A0CAD}">
      <dgm:prSet/>
      <dgm:spPr/>
      <dgm:t>
        <a:bodyPr/>
        <a:lstStyle/>
        <a:p>
          <a:endParaRPr lang="en-US"/>
        </a:p>
      </dgm:t>
    </dgm:pt>
    <dgm:pt modelId="{1390B649-C2A7-4CE0-90E5-934EE3198F7A}">
      <dgm:prSet/>
      <dgm:spPr/>
      <dgm:t>
        <a:bodyPr/>
        <a:lstStyle/>
        <a:p>
          <a:r>
            <a:rPr lang="en-CA"/>
            <a:t>Different Events will have different color representation</a:t>
          </a:r>
          <a:endParaRPr lang="en-US"/>
        </a:p>
      </dgm:t>
    </dgm:pt>
    <dgm:pt modelId="{121931EE-72D5-438F-B9CA-96E13B251EBF}" type="parTrans" cxnId="{FBA29AFE-DA65-4C88-B8C1-CF1F237D24C0}">
      <dgm:prSet/>
      <dgm:spPr/>
      <dgm:t>
        <a:bodyPr/>
        <a:lstStyle/>
        <a:p>
          <a:endParaRPr lang="en-US"/>
        </a:p>
      </dgm:t>
    </dgm:pt>
    <dgm:pt modelId="{CD8BB9A3-19E9-4E3C-BFBD-F5F9AD7D8834}" type="sibTrans" cxnId="{FBA29AFE-DA65-4C88-B8C1-CF1F237D24C0}">
      <dgm:prSet/>
      <dgm:spPr/>
      <dgm:t>
        <a:bodyPr/>
        <a:lstStyle/>
        <a:p>
          <a:endParaRPr lang="en-US"/>
        </a:p>
      </dgm:t>
    </dgm:pt>
    <dgm:pt modelId="{058CC8E6-14E1-4327-873A-C43395D3DE8A}">
      <dgm:prSet/>
      <dgm:spPr/>
      <dgm:t>
        <a:bodyPr/>
        <a:lstStyle/>
        <a:p>
          <a:r>
            <a:rPr lang="en-CA"/>
            <a:t>Prepare more months in calendar</a:t>
          </a:r>
          <a:endParaRPr lang="en-US"/>
        </a:p>
      </dgm:t>
    </dgm:pt>
    <dgm:pt modelId="{EC2B8755-4C0E-4B1C-8317-4D6C0F7FCE71}" type="parTrans" cxnId="{198CCCED-9611-4103-95E4-7EBB2F2E158B}">
      <dgm:prSet/>
      <dgm:spPr/>
      <dgm:t>
        <a:bodyPr/>
        <a:lstStyle/>
        <a:p>
          <a:endParaRPr lang="en-US"/>
        </a:p>
      </dgm:t>
    </dgm:pt>
    <dgm:pt modelId="{2460E89B-3B87-479C-AAE8-68D7B1DCDEAA}" type="sibTrans" cxnId="{198CCCED-9611-4103-95E4-7EBB2F2E158B}">
      <dgm:prSet/>
      <dgm:spPr/>
      <dgm:t>
        <a:bodyPr/>
        <a:lstStyle/>
        <a:p>
          <a:endParaRPr lang="en-US"/>
        </a:p>
      </dgm:t>
    </dgm:pt>
    <dgm:pt modelId="{C6F90BDE-BEAB-448B-9378-2511B6C93D9D}">
      <dgm:prSet/>
      <dgm:spPr/>
      <dgm:t>
        <a:bodyPr/>
        <a:lstStyle/>
        <a:p>
          <a:r>
            <a:rPr lang="en-CA"/>
            <a:t>Incorporating Faculty events (particularly from CPSC)</a:t>
          </a:r>
          <a:endParaRPr lang="en-US"/>
        </a:p>
      </dgm:t>
    </dgm:pt>
    <dgm:pt modelId="{6A589539-BBBB-4870-8C9B-4904552756A2}" type="parTrans" cxnId="{01034899-B4DE-449D-B1D6-C8F3683F4FAB}">
      <dgm:prSet/>
      <dgm:spPr/>
      <dgm:t>
        <a:bodyPr/>
        <a:lstStyle/>
        <a:p>
          <a:endParaRPr lang="en-US"/>
        </a:p>
      </dgm:t>
    </dgm:pt>
    <dgm:pt modelId="{DCC7447A-6792-4343-B20B-7BBDC4222540}" type="sibTrans" cxnId="{01034899-B4DE-449D-B1D6-C8F3683F4FAB}">
      <dgm:prSet/>
      <dgm:spPr/>
      <dgm:t>
        <a:bodyPr/>
        <a:lstStyle/>
        <a:p>
          <a:endParaRPr lang="en-US"/>
        </a:p>
      </dgm:t>
    </dgm:pt>
    <dgm:pt modelId="{3C8CC8C5-D01A-4B89-AB0B-F0C9999E4E23}">
      <dgm:prSet/>
      <dgm:spPr/>
      <dgm:t>
        <a:bodyPr/>
        <a:lstStyle/>
        <a:p>
          <a:r>
            <a:rPr lang="en-CA"/>
            <a:t>Compatible with Google Calendar (import &amp; export)</a:t>
          </a:r>
          <a:endParaRPr lang="en-US"/>
        </a:p>
      </dgm:t>
    </dgm:pt>
    <dgm:pt modelId="{5E99880D-64A1-4E0F-8087-8544CD10400B}" type="parTrans" cxnId="{C74D5287-61C0-4A5F-BD72-09C080847342}">
      <dgm:prSet/>
      <dgm:spPr/>
      <dgm:t>
        <a:bodyPr/>
        <a:lstStyle/>
        <a:p>
          <a:endParaRPr lang="en-US"/>
        </a:p>
      </dgm:t>
    </dgm:pt>
    <dgm:pt modelId="{997C288B-1631-4836-88D0-ED3F5C8E03D4}" type="sibTrans" cxnId="{C74D5287-61C0-4A5F-BD72-09C080847342}">
      <dgm:prSet/>
      <dgm:spPr/>
      <dgm:t>
        <a:bodyPr/>
        <a:lstStyle/>
        <a:p>
          <a:endParaRPr lang="en-US"/>
        </a:p>
      </dgm:t>
    </dgm:pt>
    <dgm:pt modelId="{811FBF4A-F983-4FCE-A9B1-EC85CD008DED}" type="pres">
      <dgm:prSet presAssocID="{D08760FB-F832-4720-B4FE-A3D700717475}" presName="root" presStyleCnt="0">
        <dgm:presLayoutVars>
          <dgm:dir/>
          <dgm:resizeHandles val="exact"/>
        </dgm:presLayoutVars>
      </dgm:prSet>
      <dgm:spPr/>
      <dgm:t>
        <a:bodyPr/>
        <a:lstStyle/>
        <a:p>
          <a:endParaRPr lang="en-US"/>
        </a:p>
      </dgm:t>
    </dgm:pt>
    <dgm:pt modelId="{7BCCF591-EF63-4C0D-906B-C415C26CF721}" type="pres">
      <dgm:prSet presAssocID="{8F528DD2-6208-40F2-9F6A-E59F18C096D8}" presName="compNode" presStyleCnt="0"/>
      <dgm:spPr/>
    </dgm:pt>
    <dgm:pt modelId="{154BBD6B-A796-49B5-AACF-64F21E3B2135}" type="pres">
      <dgm:prSet presAssocID="{8F528DD2-6208-40F2-9F6A-E59F18C096D8}" presName="bgRect" presStyleLbl="bgShp" presStyleIdx="0" presStyleCnt="5"/>
      <dgm:spPr/>
    </dgm:pt>
    <dgm:pt modelId="{CEB04497-78FA-416A-BD85-9DD9B6E1D233}" type="pres">
      <dgm:prSet presAssocID="{8F528DD2-6208-40F2-9F6A-E59F18C096D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Envelope"/>
        </a:ext>
      </dgm:extLst>
    </dgm:pt>
    <dgm:pt modelId="{7E84818C-415A-48F5-9F47-CC574A7D8E64}" type="pres">
      <dgm:prSet presAssocID="{8F528DD2-6208-40F2-9F6A-E59F18C096D8}" presName="spaceRect" presStyleCnt="0"/>
      <dgm:spPr/>
    </dgm:pt>
    <dgm:pt modelId="{1310C041-772E-471A-8669-B908E6220CAB}" type="pres">
      <dgm:prSet presAssocID="{8F528DD2-6208-40F2-9F6A-E59F18C096D8}" presName="parTx" presStyleLbl="revTx" presStyleIdx="0" presStyleCnt="5">
        <dgm:presLayoutVars>
          <dgm:chMax val="0"/>
          <dgm:chPref val="0"/>
        </dgm:presLayoutVars>
      </dgm:prSet>
      <dgm:spPr/>
      <dgm:t>
        <a:bodyPr/>
        <a:lstStyle/>
        <a:p>
          <a:endParaRPr lang="en-US"/>
        </a:p>
      </dgm:t>
    </dgm:pt>
    <dgm:pt modelId="{F06ABBBB-84BA-4634-B10D-7D574F8DD3E9}" type="pres">
      <dgm:prSet presAssocID="{1B42801D-8173-46EC-875B-2255EC0CB1F2}" presName="sibTrans" presStyleCnt="0"/>
      <dgm:spPr/>
    </dgm:pt>
    <dgm:pt modelId="{7900BACD-5CA5-430B-BF2F-271DD0459960}" type="pres">
      <dgm:prSet presAssocID="{1390B649-C2A7-4CE0-90E5-934EE3198F7A}" presName="compNode" presStyleCnt="0"/>
      <dgm:spPr/>
    </dgm:pt>
    <dgm:pt modelId="{A07ABA0F-3DB8-41F0-84E2-CA3F10679723}" type="pres">
      <dgm:prSet presAssocID="{1390B649-C2A7-4CE0-90E5-934EE3198F7A}" presName="bgRect" presStyleLbl="bgShp" presStyleIdx="1" presStyleCnt="5"/>
      <dgm:spPr/>
    </dgm:pt>
    <dgm:pt modelId="{73C1790B-0310-4571-A67F-7DE66F88D23F}" type="pres">
      <dgm:prSet presAssocID="{1390B649-C2A7-4CE0-90E5-934EE3198F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Palette"/>
        </a:ext>
      </dgm:extLst>
    </dgm:pt>
    <dgm:pt modelId="{526B5D53-5B38-4CC1-897D-99FCF2F2D791}" type="pres">
      <dgm:prSet presAssocID="{1390B649-C2A7-4CE0-90E5-934EE3198F7A}" presName="spaceRect" presStyleCnt="0"/>
      <dgm:spPr/>
    </dgm:pt>
    <dgm:pt modelId="{1F629D9D-FEC2-4D73-9776-13F79D5398C9}" type="pres">
      <dgm:prSet presAssocID="{1390B649-C2A7-4CE0-90E5-934EE3198F7A}" presName="parTx" presStyleLbl="revTx" presStyleIdx="1" presStyleCnt="5">
        <dgm:presLayoutVars>
          <dgm:chMax val="0"/>
          <dgm:chPref val="0"/>
        </dgm:presLayoutVars>
      </dgm:prSet>
      <dgm:spPr/>
      <dgm:t>
        <a:bodyPr/>
        <a:lstStyle/>
        <a:p>
          <a:endParaRPr lang="en-US"/>
        </a:p>
      </dgm:t>
    </dgm:pt>
    <dgm:pt modelId="{47D51B50-0E40-429D-8AD8-825BE3B77B67}" type="pres">
      <dgm:prSet presAssocID="{CD8BB9A3-19E9-4E3C-BFBD-F5F9AD7D8834}" presName="sibTrans" presStyleCnt="0"/>
      <dgm:spPr/>
    </dgm:pt>
    <dgm:pt modelId="{E573D71E-9995-4D42-A693-EA849CEBFDDF}" type="pres">
      <dgm:prSet presAssocID="{058CC8E6-14E1-4327-873A-C43395D3DE8A}" presName="compNode" presStyleCnt="0"/>
      <dgm:spPr/>
    </dgm:pt>
    <dgm:pt modelId="{2FC88419-4C38-41BD-BA9B-D2473AFA3810}" type="pres">
      <dgm:prSet presAssocID="{058CC8E6-14E1-4327-873A-C43395D3DE8A}" presName="bgRect" presStyleLbl="bgShp" presStyleIdx="2" presStyleCnt="5"/>
      <dgm:spPr/>
    </dgm:pt>
    <dgm:pt modelId="{3AE9309A-437E-479F-9C3F-88CAD84175A2}" type="pres">
      <dgm:prSet presAssocID="{058CC8E6-14E1-4327-873A-C43395D3DE8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Monthly calendar"/>
        </a:ext>
      </dgm:extLst>
    </dgm:pt>
    <dgm:pt modelId="{69462E36-0A84-40A7-9465-2893DAE28B9D}" type="pres">
      <dgm:prSet presAssocID="{058CC8E6-14E1-4327-873A-C43395D3DE8A}" presName="spaceRect" presStyleCnt="0"/>
      <dgm:spPr/>
    </dgm:pt>
    <dgm:pt modelId="{D893CCE5-FF7A-4850-9E50-43293AEF65F9}" type="pres">
      <dgm:prSet presAssocID="{058CC8E6-14E1-4327-873A-C43395D3DE8A}" presName="parTx" presStyleLbl="revTx" presStyleIdx="2" presStyleCnt="5">
        <dgm:presLayoutVars>
          <dgm:chMax val="0"/>
          <dgm:chPref val="0"/>
        </dgm:presLayoutVars>
      </dgm:prSet>
      <dgm:spPr/>
      <dgm:t>
        <a:bodyPr/>
        <a:lstStyle/>
        <a:p>
          <a:endParaRPr lang="en-US"/>
        </a:p>
      </dgm:t>
    </dgm:pt>
    <dgm:pt modelId="{56F31B6C-19F4-453B-8B55-71D2DF14795E}" type="pres">
      <dgm:prSet presAssocID="{2460E89B-3B87-479C-AAE8-68D7B1DCDEAA}" presName="sibTrans" presStyleCnt="0"/>
      <dgm:spPr/>
    </dgm:pt>
    <dgm:pt modelId="{D5006448-0B67-41C1-BB3A-6A1ED02D53C5}" type="pres">
      <dgm:prSet presAssocID="{C6F90BDE-BEAB-448B-9378-2511B6C93D9D}" presName="compNode" presStyleCnt="0"/>
      <dgm:spPr/>
    </dgm:pt>
    <dgm:pt modelId="{4ACE69C6-2D0D-4208-94DC-697D4EB0065E}" type="pres">
      <dgm:prSet presAssocID="{C6F90BDE-BEAB-448B-9378-2511B6C93D9D}" presName="bgRect" presStyleLbl="bgShp" presStyleIdx="3" presStyleCnt="5"/>
      <dgm:spPr/>
    </dgm:pt>
    <dgm:pt modelId="{26589A96-AC01-4452-8426-C3B2F54DFB1F}" type="pres">
      <dgm:prSet presAssocID="{C6F90BDE-BEAB-448B-9378-2511B6C93D9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Advertising"/>
        </a:ext>
      </dgm:extLst>
    </dgm:pt>
    <dgm:pt modelId="{5E329A1F-5E72-4D51-9B71-F95BF4A996EE}" type="pres">
      <dgm:prSet presAssocID="{C6F90BDE-BEAB-448B-9378-2511B6C93D9D}" presName="spaceRect" presStyleCnt="0"/>
      <dgm:spPr/>
    </dgm:pt>
    <dgm:pt modelId="{C0600332-F09E-444F-88F2-33715DF72E2E}" type="pres">
      <dgm:prSet presAssocID="{C6F90BDE-BEAB-448B-9378-2511B6C93D9D}" presName="parTx" presStyleLbl="revTx" presStyleIdx="3" presStyleCnt="5">
        <dgm:presLayoutVars>
          <dgm:chMax val="0"/>
          <dgm:chPref val="0"/>
        </dgm:presLayoutVars>
      </dgm:prSet>
      <dgm:spPr/>
      <dgm:t>
        <a:bodyPr/>
        <a:lstStyle/>
        <a:p>
          <a:endParaRPr lang="en-US"/>
        </a:p>
      </dgm:t>
    </dgm:pt>
    <dgm:pt modelId="{1EDEECBB-CA9D-4C8F-82D5-DD0D7046AD9B}" type="pres">
      <dgm:prSet presAssocID="{DCC7447A-6792-4343-B20B-7BBDC4222540}" presName="sibTrans" presStyleCnt="0"/>
      <dgm:spPr/>
    </dgm:pt>
    <dgm:pt modelId="{52E15AAB-6D08-467B-BA62-6077E779C1A4}" type="pres">
      <dgm:prSet presAssocID="{3C8CC8C5-D01A-4B89-AB0B-F0C9999E4E23}" presName="compNode" presStyleCnt="0"/>
      <dgm:spPr/>
    </dgm:pt>
    <dgm:pt modelId="{6E70CEF4-BDFF-4951-9B1E-6E013C1805BF}" type="pres">
      <dgm:prSet presAssocID="{3C8CC8C5-D01A-4B89-AB0B-F0C9999E4E23}" presName="bgRect" presStyleLbl="bgShp" presStyleIdx="4" presStyleCnt="5"/>
      <dgm:spPr/>
    </dgm:pt>
    <dgm:pt modelId="{387E05E0-5BF2-4183-A766-21DAF92D0FE2}" type="pres">
      <dgm:prSet presAssocID="{3C8CC8C5-D01A-4B89-AB0B-F0C9999E4E2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Single gear"/>
        </a:ext>
      </dgm:extLst>
    </dgm:pt>
    <dgm:pt modelId="{FCF57D72-6B57-4ECD-9EE6-EA6A7614BA15}" type="pres">
      <dgm:prSet presAssocID="{3C8CC8C5-D01A-4B89-AB0B-F0C9999E4E23}" presName="spaceRect" presStyleCnt="0"/>
      <dgm:spPr/>
    </dgm:pt>
    <dgm:pt modelId="{8CC16F15-629C-47B8-A53D-FABF97BB24D8}" type="pres">
      <dgm:prSet presAssocID="{3C8CC8C5-D01A-4B89-AB0B-F0C9999E4E23}" presName="parTx" presStyleLbl="revTx" presStyleIdx="4" presStyleCnt="5">
        <dgm:presLayoutVars>
          <dgm:chMax val="0"/>
          <dgm:chPref val="0"/>
        </dgm:presLayoutVars>
      </dgm:prSet>
      <dgm:spPr/>
      <dgm:t>
        <a:bodyPr/>
        <a:lstStyle/>
        <a:p>
          <a:endParaRPr lang="en-US"/>
        </a:p>
      </dgm:t>
    </dgm:pt>
  </dgm:ptLst>
  <dgm:cxnLst>
    <dgm:cxn modelId="{579394DD-1FA0-45DB-B891-A1E6656A0CAD}" srcId="{D08760FB-F832-4720-B4FE-A3D700717475}" destId="{8F528DD2-6208-40F2-9F6A-E59F18C096D8}" srcOrd="0" destOrd="0" parTransId="{FFD5DE33-33CD-4872-9FDB-E9466F9251B8}" sibTransId="{1B42801D-8173-46EC-875B-2255EC0CB1F2}"/>
    <dgm:cxn modelId="{C74D5287-61C0-4A5F-BD72-09C080847342}" srcId="{D08760FB-F832-4720-B4FE-A3D700717475}" destId="{3C8CC8C5-D01A-4B89-AB0B-F0C9999E4E23}" srcOrd="4" destOrd="0" parTransId="{5E99880D-64A1-4E0F-8087-8544CD10400B}" sibTransId="{997C288B-1631-4836-88D0-ED3F5C8E03D4}"/>
    <dgm:cxn modelId="{A7BBF9F7-C418-44D6-A757-602F28219505}" type="presOf" srcId="{D08760FB-F832-4720-B4FE-A3D700717475}" destId="{811FBF4A-F983-4FCE-A9B1-EC85CD008DED}" srcOrd="0" destOrd="0" presId="urn:microsoft.com/office/officeart/2018/2/layout/IconVerticalSolidList"/>
    <dgm:cxn modelId="{E04F2748-F0B6-498C-9301-06B3460B039E}" type="presOf" srcId="{058CC8E6-14E1-4327-873A-C43395D3DE8A}" destId="{D893CCE5-FF7A-4850-9E50-43293AEF65F9}" srcOrd="0" destOrd="0" presId="urn:microsoft.com/office/officeart/2018/2/layout/IconVerticalSolidList"/>
    <dgm:cxn modelId="{CDFB231A-2E9E-41A0-A29C-9BCAF1EC87BC}" type="presOf" srcId="{C6F90BDE-BEAB-448B-9378-2511B6C93D9D}" destId="{C0600332-F09E-444F-88F2-33715DF72E2E}" srcOrd="0" destOrd="0" presId="urn:microsoft.com/office/officeart/2018/2/layout/IconVerticalSolidList"/>
    <dgm:cxn modelId="{8A9CF033-20E1-4C6C-84CD-EC2733E92E70}" type="presOf" srcId="{1390B649-C2A7-4CE0-90E5-934EE3198F7A}" destId="{1F629D9D-FEC2-4D73-9776-13F79D5398C9}" srcOrd="0" destOrd="0" presId="urn:microsoft.com/office/officeart/2018/2/layout/IconVerticalSolidList"/>
    <dgm:cxn modelId="{01034899-B4DE-449D-B1D6-C8F3683F4FAB}" srcId="{D08760FB-F832-4720-B4FE-A3D700717475}" destId="{C6F90BDE-BEAB-448B-9378-2511B6C93D9D}" srcOrd="3" destOrd="0" parTransId="{6A589539-BBBB-4870-8C9B-4904552756A2}" sibTransId="{DCC7447A-6792-4343-B20B-7BBDC4222540}"/>
    <dgm:cxn modelId="{B08F0030-3053-4BDA-B5B7-577A7490B242}" type="presOf" srcId="{8F528DD2-6208-40F2-9F6A-E59F18C096D8}" destId="{1310C041-772E-471A-8669-B908E6220CAB}" srcOrd="0" destOrd="0" presId="urn:microsoft.com/office/officeart/2018/2/layout/IconVerticalSolidList"/>
    <dgm:cxn modelId="{76B63948-9B96-432F-A9D6-835FBA9C5583}" type="presOf" srcId="{3C8CC8C5-D01A-4B89-AB0B-F0C9999E4E23}" destId="{8CC16F15-629C-47B8-A53D-FABF97BB24D8}" srcOrd="0" destOrd="0" presId="urn:microsoft.com/office/officeart/2018/2/layout/IconVerticalSolidList"/>
    <dgm:cxn modelId="{FBA29AFE-DA65-4C88-B8C1-CF1F237D24C0}" srcId="{D08760FB-F832-4720-B4FE-A3D700717475}" destId="{1390B649-C2A7-4CE0-90E5-934EE3198F7A}" srcOrd="1" destOrd="0" parTransId="{121931EE-72D5-438F-B9CA-96E13B251EBF}" sibTransId="{CD8BB9A3-19E9-4E3C-BFBD-F5F9AD7D8834}"/>
    <dgm:cxn modelId="{198CCCED-9611-4103-95E4-7EBB2F2E158B}" srcId="{D08760FB-F832-4720-B4FE-A3D700717475}" destId="{058CC8E6-14E1-4327-873A-C43395D3DE8A}" srcOrd="2" destOrd="0" parTransId="{EC2B8755-4C0E-4B1C-8317-4D6C0F7FCE71}" sibTransId="{2460E89B-3B87-479C-AAE8-68D7B1DCDEAA}"/>
    <dgm:cxn modelId="{0E68CA82-0A15-4954-B823-87AD27474D5C}" type="presParOf" srcId="{811FBF4A-F983-4FCE-A9B1-EC85CD008DED}" destId="{7BCCF591-EF63-4C0D-906B-C415C26CF721}" srcOrd="0" destOrd="0" presId="urn:microsoft.com/office/officeart/2018/2/layout/IconVerticalSolidList"/>
    <dgm:cxn modelId="{DC038FB0-8553-4FC7-9746-76E355E261F8}" type="presParOf" srcId="{7BCCF591-EF63-4C0D-906B-C415C26CF721}" destId="{154BBD6B-A796-49B5-AACF-64F21E3B2135}" srcOrd="0" destOrd="0" presId="urn:microsoft.com/office/officeart/2018/2/layout/IconVerticalSolidList"/>
    <dgm:cxn modelId="{E4CA3091-2282-4BB5-9437-167766D86F5E}" type="presParOf" srcId="{7BCCF591-EF63-4C0D-906B-C415C26CF721}" destId="{CEB04497-78FA-416A-BD85-9DD9B6E1D233}" srcOrd="1" destOrd="0" presId="urn:microsoft.com/office/officeart/2018/2/layout/IconVerticalSolidList"/>
    <dgm:cxn modelId="{6F68A3DC-9D7E-4C6A-B31A-EDA1D9D43009}" type="presParOf" srcId="{7BCCF591-EF63-4C0D-906B-C415C26CF721}" destId="{7E84818C-415A-48F5-9F47-CC574A7D8E64}" srcOrd="2" destOrd="0" presId="urn:microsoft.com/office/officeart/2018/2/layout/IconVerticalSolidList"/>
    <dgm:cxn modelId="{DDC38E2A-F6C8-44D7-AA97-D9973BCC8D21}" type="presParOf" srcId="{7BCCF591-EF63-4C0D-906B-C415C26CF721}" destId="{1310C041-772E-471A-8669-B908E6220CAB}" srcOrd="3" destOrd="0" presId="urn:microsoft.com/office/officeart/2018/2/layout/IconVerticalSolidList"/>
    <dgm:cxn modelId="{AE0EE069-0DEE-401E-8828-E9EBC30E1159}" type="presParOf" srcId="{811FBF4A-F983-4FCE-A9B1-EC85CD008DED}" destId="{F06ABBBB-84BA-4634-B10D-7D574F8DD3E9}" srcOrd="1" destOrd="0" presId="urn:microsoft.com/office/officeart/2018/2/layout/IconVerticalSolidList"/>
    <dgm:cxn modelId="{F2E45B61-E661-4989-9A45-E9D5BA6D0E6F}" type="presParOf" srcId="{811FBF4A-F983-4FCE-A9B1-EC85CD008DED}" destId="{7900BACD-5CA5-430B-BF2F-271DD0459960}" srcOrd="2" destOrd="0" presId="urn:microsoft.com/office/officeart/2018/2/layout/IconVerticalSolidList"/>
    <dgm:cxn modelId="{5552BC7F-3681-437C-96C6-6A67B5AEA609}" type="presParOf" srcId="{7900BACD-5CA5-430B-BF2F-271DD0459960}" destId="{A07ABA0F-3DB8-41F0-84E2-CA3F10679723}" srcOrd="0" destOrd="0" presId="urn:microsoft.com/office/officeart/2018/2/layout/IconVerticalSolidList"/>
    <dgm:cxn modelId="{40629990-2CB4-48D3-8AB3-B040D4F515A9}" type="presParOf" srcId="{7900BACD-5CA5-430B-BF2F-271DD0459960}" destId="{73C1790B-0310-4571-A67F-7DE66F88D23F}" srcOrd="1" destOrd="0" presId="urn:microsoft.com/office/officeart/2018/2/layout/IconVerticalSolidList"/>
    <dgm:cxn modelId="{7D6D9D5D-42BE-4C08-A1C5-E4A2C109A0F0}" type="presParOf" srcId="{7900BACD-5CA5-430B-BF2F-271DD0459960}" destId="{526B5D53-5B38-4CC1-897D-99FCF2F2D791}" srcOrd="2" destOrd="0" presId="urn:microsoft.com/office/officeart/2018/2/layout/IconVerticalSolidList"/>
    <dgm:cxn modelId="{2D190967-E907-4EB9-9602-ECFE584DB7EB}" type="presParOf" srcId="{7900BACD-5CA5-430B-BF2F-271DD0459960}" destId="{1F629D9D-FEC2-4D73-9776-13F79D5398C9}" srcOrd="3" destOrd="0" presId="urn:microsoft.com/office/officeart/2018/2/layout/IconVerticalSolidList"/>
    <dgm:cxn modelId="{EE99066D-8ECB-404A-91CB-55670D6A0237}" type="presParOf" srcId="{811FBF4A-F983-4FCE-A9B1-EC85CD008DED}" destId="{47D51B50-0E40-429D-8AD8-825BE3B77B67}" srcOrd="3" destOrd="0" presId="urn:microsoft.com/office/officeart/2018/2/layout/IconVerticalSolidList"/>
    <dgm:cxn modelId="{B9CA9BA4-53DB-4CF1-B957-A11189E410B4}" type="presParOf" srcId="{811FBF4A-F983-4FCE-A9B1-EC85CD008DED}" destId="{E573D71E-9995-4D42-A693-EA849CEBFDDF}" srcOrd="4" destOrd="0" presId="urn:microsoft.com/office/officeart/2018/2/layout/IconVerticalSolidList"/>
    <dgm:cxn modelId="{D3B2837F-8455-4700-8356-48A3E6A2BD22}" type="presParOf" srcId="{E573D71E-9995-4D42-A693-EA849CEBFDDF}" destId="{2FC88419-4C38-41BD-BA9B-D2473AFA3810}" srcOrd="0" destOrd="0" presId="urn:microsoft.com/office/officeart/2018/2/layout/IconVerticalSolidList"/>
    <dgm:cxn modelId="{FD5EB05C-FBF1-4C3D-ADE9-20C4DA4E8D6C}" type="presParOf" srcId="{E573D71E-9995-4D42-A693-EA849CEBFDDF}" destId="{3AE9309A-437E-479F-9C3F-88CAD84175A2}" srcOrd="1" destOrd="0" presId="urn:microsoft.com/office/officeart/2018/2/layout/IconVerticalSolidList"/>
    <dgm:cxn modelId="{37269B03-D433-478D-9179-6BE493905576}" type="presParOf" srcId="{E573D71E-9995-4D42-A693-EA849CEBFDDF}" destId="{69462E36-0A84-40A7-9465-2893DAE28B9D}" srcOrd="2" destOrd="0" presId="urn:microsoft.com/office/officeart/2018/2/layout/IconVerticalSolidList"/>
    <dgm:cxn modelId="{BBBFBA7E-8471-4778-9073-08608460B6B5}" type="presParOf" srcId="{E573D71E-9995-4D42-A693-EA849CEBFDDF}" destId="{D893CCE5-FF7A-4850-9E50-43293AEF65F9}" srcOrd="3" destOrd="0" presId="urn:microsoft.com/office/officeart/2018/2/layout/IconVerticalSolidList"/>
    <dgm:cxn modelId="{E09887FA-DF97-42FA-B650-1C490724EA3A}" type="presParOf" srcId="{811FBF4A-F983-4FCE-A9B1-EC85CD008DED}" destId="{56F31B6C-19F4-453B-8B55-71D2DF14795E}" srcOrd="5" destOrd="0" presId="urn:microsoft.com/office/officeart/2018/2/layout/IconVerticalSolidList"/>
    <dgm:cxn modelId="{0B100947-E6EA-45BB-B0D8-03CE8A59106A}" type="presParOf" srcId="{811FBF4A-F983-4FCE-A9B1-EC85CD008DED}" destId="{D5006448-0B67-41C1-BB3A-6A1ED02D53C5}" srcOrd="6" destOrd="0" presId="urn:microsoft.com/office/officeart/2018/2/layout/IconVerticalSolidList"/>
    <dgm:cxn modelId="{91689866-EE40-4F50-9BD2-BFAA0FBDCDF0}" type="presParOf" srcId="{D5006448-0B67-41C1-BB3A-6A1ED02D53C5}" destId="{4ACE69C6-2D0D-4208-94DC-697D4EB0065E}" srcOrd="0" destOrd="0" presId="urn:microsoft.com/office/officeart/2018/2/layout/IconVerticalSolidList"/>
    <dgm:cxn modelId="{2950AD81-96F7-47A7-ACBA-4DB5E160342D}" type="presParOf" srcId="{D5006448-0B67-41C1-BB3A-6A1ED02D53C5}" destId="{26589A96-AC01-4452-8426-C3B2F54DFB1F}" srcOrd="1" destOrd="0" presId="urn:microsoft.com/office/officeart/2018/2/layout/IconVerticalSolidList"/>
    <dgm:cxn modelId="{86EC7E8C-D076-432B-B27E-93DE15F55829}" type="presParOf" srcId="{D5006448-0B67-41C1-BB3A-6A1ED02D53C5}" destId="{5E329A1F-5E72-4D51-9B71-F95BF4A996EE}" srcOrd="2" destOrd="0" presId="urn:microsoft.com/office/officeart/2018/2/layout/IconVerticalSolidList"/>
    <dgm:cxn modelId="{F93CDD76-DB9B-4B62-A838-16F34DE11346}" type="presParOf" srcId="{D5006448-0B67-41C1-BB3A-6A1ED02D53C5}" destId="{C0600332-F09E-444F-88F2-33715DF72E2E}" srcOrd="3" destOrd="0" presId="urn:microsoft.com/office/officeart/2018/2/layout/IconVerticalSolidList"/>
    <dgm:cxn modelId="{32F989B0-EEF0-4314-ABEE-60A864C03321}" type="presParOf" srcId="{811FBF4A-F983-4FCE-A9B1-EC85CD008DED}" destId="{1EDEECBB-CA9D-4C8F-82D5-DD0D7046AD9B}" srcOrd="7" destOrd="0" presId="urn:microsoft.com/office/officeart/2018/2/layout/IconVerticalSolidList"/>
    <dgm:cxn modelId="{BACB186D-2EB4-4737-9948-E93B2E0C2AF1}" type="presParOf" srcId="{811FBF4A-F983-4FCE-A9B1-EC85CD008DED}" destId="{52E15AAB-6D08-467B-BA62-6077E779C1A4}" srcOrd="8" destOrd="0" presId="urn:microsoft.com/office/officeart/2018/2/layout/IconVerticalSolidList"/>
    <dgm:cxn modelId="{83DED44B-B05E-4253-9AA7-164014637692}" type="presParOf" srcId="{52E15AAB-6D08-467B-BA62-6077E779C1A4}" destId="{6E70CEF4-BDFF-4951-9B1E-6E013C1805BF}" srcOrd="0" destOrd="0" presId="urn:microsoft.com/office/officeart/2018/2/layout/IconVerticalSolidList"/>
    <dgm:cxn modelId="{46750414-2098-47DB-9245-E1B1CDBE782A}" type="presParOf" srcId="{52E15AAB-6D08-467B-BA62-6077E779C1A4}" destId="{387E05E0-5BF2-4183-A766-21DAF92D0FE2}" srcOrd="1" destOrd="0" presId="urn:microsoft.com/office/officeart/2018/2/layout/IconVerticalSolidList"/>
    <dgm:cxn modelId="{AE8583F4-B3B4-476C-B4A3-1CA99F21605F}" type="presParOf" srcId="{52E15AAB-6D08-467B-BA62-6077E779C1A4}" destId="{FCF57D72-6B57-4ECD-9EE6-EA6A7614BA15}" srcOrd="2" destOrd="0" presId="urn:microsoft.com/office/officeart/2018/2/layout/IconVerticalSolidList"/>
    <dgm:cxn modelId="{8B0E7A6F-04E7-47C4-8E06-D93179345F4C}" type="presParOf" srcId="{52E15AAB-6D08-467B-BA62-6077E779C1A4}" destId="{8CC16F15-629C-47B8-A53D-FABF97BB24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3E18E-824F-4559-9D1C-773FB3C6FC2F}">
      <dsp:nvSpPr>
        <dsp:cNvPr id="0" name=""/>
        <dsp:cNvSpPr/>
      </dsp:nvSpPr>
      <dsp:spPr>
        <a:xfrm>
          <a:off x="0" y="430"/>
          <a:ext cx="7293610" cy="593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A08D36-FCC2-4D06-96D8-ACD162BF25F7}">
      <dsp:nvSpPr>
        <dsp:cNvPr id="0" name=""/>
        <dsp:cNvSpPr/>
      </dsp:nvSpPr>
      <dsp:spPr>
        <a:xfrm>
          <a:off x="179399" y="133868"/>
          <a:ext cx="326180" cy="3261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DD2516-25A1-4392-8EFB-136E91575C7B}">
      <dsp:nvSpPr>
        <dsp:cNvPr id="0" name=""/>
        <dsp:cNvSpPr/>
      </dsp:nvSpPr>
      <dsp:spPr>
        <a:xfrm>
          <a:off x="684978" y="430"/>
          <a:ext cx="3282124"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Project Proposal</a:t>
          </a:r>
          <a:endParaRPr lang="en-US" sz="1600" kern="1200"/>
        </a:p>
      </dsp:txBody>
      <dsp:txXfrm>
        <a:off x="684978" y="430"/>
        <a:ext cx="3282124" cy="593054"/>
      </dsp:txXfrm>
    </dsp:sp>
    <dsp:sp modelId="{798077FD-AFF7-42C6-8D4A-9F22DAAC4D0F}">
      <dsp:nvSpPr>
        <dsp:cNvPr id="0" name=""/>
        <dsp:cNvSpPr/>
      </dsp:nvSpPr>
      <dsp:spPr>
        <a:xfrm>
          <a:off x="3967103" y="430"/>
          <a:ext cx="3326506"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What’s new</a:t>
          </a:r>
          <a:endParaRPr lang="en-US" sz="1600" kern="1200"/>
        </a:p>
      </dsp:txBody>
      <dsp:txXfrm>
        <a:off x="3967103" y="430"/>
        <a:ext cx="3326506" cy="593054"/>
      </dsp:txXfrm>
    </dsp:sp>
    <dsp:sp modelId="{3123F4B0-2D14-4066-BB0A-9C334B252D00}">
      <dsp:nvSpPr>
        <dsp:cNvPr id="0" name=""/>
        <dsp:cNvSpPr/>
      </dsp:nvSpPr>
      <dsp:spPr>
        <a:xfrm>
          <a:off x="0" y="741749"/>
          <a:ext cx="7293610" cy="593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3D899-7D1C-4DBF-B20F-96C4C454717F}">
      <dsp:nvSpPr>
        <dsp:cNvPr id="0" name=""/>
        <dsp:cNvSpPr/>
      </dsp:nvSpPr>
      <dsp:spPr>
        <a:xfrm>
          <a:off x="179399" y="875186"/>
          <a:ext cx="326180" cy="3261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3A7F93-B37C-4F8D-8A88-4E355A3C3CF7}">
      <dsp:nvSpPr>
        <dsp:cNvPr id="0" name=""/>
        <dsp:cNvSpPr/>
      </dsp:nvSpPr>
      <dsp:spPr>
        <a:xfrm>
          <a:off x="684978" y="741749"/>
          <a:ext cx="3282124"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Current Status</a:t>
          </a:r>
          <a:endParaRPr lang="en-US" sz="1600" kern="1200"/>
        </a:p>
      </dsp:txBody>
      <dsp:txXfrm>
        <a:off x="684978" y="741749"/>
        <a:ext cx="3282124" cy="593054"/>
      </dsp:txXfrm>
    </dsp:sp>
    <dsp:sp modelId="{D46A28B4-DE1B-4C8D-B786-A1BDBDD93D49}">
      <dsp:nvSpPr>
        <dsp:cNvPr id="0" name=""/>
        <dsp:cNvSpPr/>
      </dsp:nvSpPr>
      <dsp:spPr>
        <a:xfrm>
          <a:off x="3967103" y="741749"/>
          <a:ext cx="3326506"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Where we are at now</a:t>
          </a:r>
          <a:endParaRPr lang="en-US" sz="1600" kern="1200"/>
        </a:p>
      </dsp:txBody>
      <dsp:txXfrm>
        <a:off x="3967103" y="741749"/>
        <a:ext cx="3326506" cy="593054"/>
      </dsp:txXfrm>
    </dsp:sp>
    <dsp:sp modelId="{5003E021-6BB8-4C88-B00E-89F3A68BDE5E}">
      <dsp:nvSpPr>
        <dsp:cNvPr id="0" name=""/>
        <dsp:cNvSpPr/>
      </dsp:nvSpPr>
      <dsp:spPr>
        <a:xfrm>
          <a:off x="0" y="1483068"/>
          <a:ext cx="7293610" cy="593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F21B1-BA78-4D51-9DA3-4CB993E3521B}">
      <dsp:nvSpPr>
        <dsp:cNvPr id="0" name=""/>
        <dsp:cNvSpPr/>
      </dsp:nvSpPr>
      <dsp:spPr>
        <a:xfrm>
          <a:off x="179399" y="1616505"/>
          <a:ext cx="326180" cy="3261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4C6025-FA50-48D5-ADD6-FA39040434F2}">
      <dsp:nvSpPr>
        <dsp:cNvPr id="0" name=""/>
        <dsp:cNvSpPr/>
      </dsp:nvSpPr>
      <dsp:spPr>
        <a:xfrm>
          <a:off x="684978" y="1483068"/>
          <a:ext cx="3282124"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Class Diagram</a:t>
          </a:r>
          <a:endParaRPr lang="en-US" sz="1600" kern="1200"/>
        </a:p>
      </dsp:txBody>
      <dsp:txXfrm>
        <a:off x="684978" y="1483068"/>
        <a:ext cx="3282124" cy="593054"/>
      </dsp:txXfrm>
    </dsp:sp>
    <dsp:sp modelId="{2C74315B-0114-4ABE-8B3A-390CCF5FCB41}">
      <dsp:nvSpPr>
        <dsp:cNvPr id="0" name=""/>
        <dsp:cNvSpPr/>
      </dsp:nvSpPr>
      <dsp:spPr>
        <a:xfrm>
          <a:off x="3967103" y="1483068"/>
          <a:ext cx="3326506"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What has changed and how this effects functionality</a:t>
          </a:r>
          <a:endParaRPr lang="en-US" sz="1600" kern="1200"/>
        </a:p>
      </dsp:txBody>
      <dsp:txXfrm>
        <a:off x="3967103" y="1483068"/>
        <a:ext cx="3326506" cy="593054"/>
      </dsp:txXfrm>
    </dsp:sp>
    <dsp:sp modelId="{1EE3A806-EBE7-4924-9156-0356A7E02E78}">
      <dsp:nvSpPr>
        <dsp:cNvPr id="0" name=""/>
        <dsp:cNvSpPr/>
      </dsp:nvSpPr>
      <dsp:spPr>
        <a:xfrm>
          <a:off x="0" y="2224387"/>
          <a:ext cx="7293610" cy="593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7443D-11E6-40B9-82F1-F1740A592CEA}">
      <dsp:nvSpPr>
        <dsp:cNvPr id="0" name=""/>
        <dsp:cNvSpPr/>
      </dsp:nvSpPr>
      <dsp:spPr>
        <a:xfrm>
          <a:off x="179399" y="2357824"/>
          <a:ext cx="326180" cy="3261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E75ACE-6CBA-48B8-B735-370B820DC37B}">
      <dsp:nvSpPr>
        <dsp:cNvPr id="0" name=""/>
        <dsp:cNvSpPr/>
      </dsp:nvSpPr>
      <dsp:spPr>
        <a:xfrm>
          <a:off x="684978" y="2224387"/>
          <a:ext cx="3282124"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JUnit Test</a:t>
          </a:r>
          <a:endParaRPr lang="en-US" sz="1600" kern="1200"/>
        </a:p>
      </dsp:txBody>
      <dsp:txXfrm>
        <a:off x="684978" y="2224387"/>
        <a:ext cx="3282124" cy="593054"/>
      </dsp:txXfrm>
    </dsp:sp>
    <dsp:sp modelId="{DA1FF970-08F2-42E3-95C0-C9F58F9AB414}">
      <dsp:nvSpPr>
        <dsp:cNvPr id="0" name=""/>
        <dsp:cNvSpPr/>
      </dsp:nvSpPr>
      <dsp:spPr>
        <a:xfrm>
          <a:off x="3967103" y="2224387"/>
          <a:ext cx="3326506"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How will we know our code is working</a:t>
          </a:r>
          <a:endParaRPr lang="en-US" sz="1600" kern="1200"/>
        </a:p>
      </dsp:txBody>
      <dsp:txXfrm>
        <a:off x="3967103" y="2224387"/>
        <a:ext cx="3326506" cy="593054"/>
      </dsp:txXfrm>
    </dsp:sp>
    <dsp:sp modelId="{2E9C4ADB-1FF8-4E4D-A32A-A55E3CBF96EE}">
      <dsp:nvSpPr>
        <dsp:cNvPr id="0" name=""/>
        <dsp:cNvSpPr/>
      </dsp:nvSpPr>
      <dsp:spPr>
        <a:xfrm>
          <a:off x="0" y="2965705"/>
          <a:ext cx="7293610" cy="593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21656-7584-4FE9-A1AF-A05A735E1F91}">
      <dsp:nvSpPr>
        <dsp:cNvPr id="0" name=""/>
        <dsp:cNvSpPr/>
      </dsp:nvSpPr>
      <dsp:spPr>
        <a:xfrm>
          <a:off x="179399" y="3099143"/>
          <a:ext cx="326180" cy="3261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A8F852-C8C5-4FE0-9343-1B0DF277BBB6}">
      <dsp:nvSpPr>
        <dsp:cNvPr id="0" name=""/>
        <dsp:cNvSpPr/>
      </dsp:nvSpPr>
      <dsp:spPr>
        <a:xfrm>
          <a:off x="684978" y="2965705"/>
          <a:ext cx="3282124"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Summary of Changes</a:t>
          </a:r>
          <a:endParaRPr lang="en-US" sz="1600" kern="1200"/>
        </a:p>
      </dsp:txBody>
      <dsp:txXfrm>
        <a:off x="684978" y="2965705"/>
        <a:ext cx="3282124" cy="593054"/>
      </dsp:txXfrm>
    </dsp:sp>
    <dsp:sp modelId="{3640F1EE-8848-4D2F-A6D6-4FB0A97198B8}">
      <dsp:nvSpPr>
        <dsp:cNvPr id="0" name=""/>
        <dsp:cNvSpPr/>
      </dsp:nvSpPr>
      <dsp:spPr>
        <a:xfrm>
          <a:off x="3967103" y="2965705"/>
          <a:ext cx="3326506"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What’s different</a:t>
          </a:r>
          <a:endParaRPr lang="en-US" sz="1600" kern="1200"/>
        </a:p>
      </dsp:txBody>
      <dsp:txXfrm>
        <a:off x="3967103" y="2965705"/>
        <a:ext cx="3326506" cy="593054"/>
      </dsp:txXfrm>
    </dsp:sp>
    <dsp:sp modelId="{02C94106-CDB4-490B-898D-70943E068787}">
      <dsp:nvSpPr>
        <dsp:cNvPr id="0" name=""/>
        <dsp:cNvSpPr/>
      </dsp:nvSpPr>
      <dsp:spPr>
        <a:xfrm>
          <a:off x="0" y="3707024"/>
          <a:ext cx="7293610" cy="593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B6B6B-CB0B-4578-8DAD-D41DDB85AEB1}">
      <dsp:nvSpPr>
        <dsp:cNvPr id="0" name=""/>
        <dsp:cNvSpPr/>
      </dsp:nvSpPr>
      <dsp:spPr>
        <a:xfrm>
          <a:off x="179399" y="3840461"/>
          <a:ext cx="326180" cy="32618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AAF565-B8D8-4BF4-A0CC-26539A4044F1}">
      <dsp:nvSpPr>
        <dsp:cNvPr id="0" name=""/>
        <dsp:cNvSpPr/>
      </dsp:nvSpPr>
      <dsp:spPr>
        <a:xfrm>
          <a:off x="684978" y="3707024"/>
          <a:ext cx="3282124"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Class Demo</a:t>
          </a:r>
          <a:endParaRPr lang="en-US" sz="1600" kern="1200"/>
        </a:p>
      </dsp:txBody>
      <dsp:txXfrm>
        <a:off x="684978" y="3707024"/>
        <a:ext cx="3282124" cy="593054"/>
      </dsp:txXfrm>
    </dsp:sp>
    <dsp:sp modelId="{5E481CA0-0A99-4752-8E85-09585466421F}">
      <dsp:nvSpPr>
        <dsp:cNvPr id="0" name=""/>
        <dsp:cNvSpPr/>
      </dsp:nvSpPr>
      <dsp:spPr>
        <a:xfrm>
          <a:off x="3967103" y="3707024"/>
          <a:ext cx="3326506"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What our program can do</a:t>
          </a:r>
          <a:endParaRPr lang="en-US" sz="1600" kern="1200"/>
        </a:p>
      </dsp:txBody>
      <dsp:txXfrm>
        <a:off x="3967103" y="3707024"/>
        <a:ext cx="3326506" cy="593054"/>
      </dsp:txXfrm>
    </dsp:sp>
    <dsp:sp modelId="{8578289A-C4B2-4004-8E44-54B3581902A3}">
      <dsp:nvSpPr>
        <dsp:cNvPr id="0" name=""/>
        <dsp:cNvSpPr/>
      </dsp:nvSpPr>
      <dsp:spPr>
        <a:xfrm>
          <a:off x="0" y="4448343"/>
          <a:ext cx="7293610" cy="593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993AA9-D481-4C22-A42F-A6101FD16F8C}">
      <dsp:nvSpPr>
        <dsp:cNvPr id="0" name=""/>
        <dsp:cNvSpPr/>
      </dsp:nvSpPr>
      <dsp:spPr>
        <a:xfrm>
          <a:off x="179399" y="4581780"/>
          <a:ext cx="326180" cy="32618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B549E6-AA09-4FA8-AC60-CC0AC9439F3F}">
      <dsp:nvSpPr>
        <dsp:cNvPr id="0" name=""/>
        <dsp:cNvSpPr/>
      </dsp:nvSpPr>
      <dsp:spPr>
        <a:xfrm>
          <a:off x="684978" y="4448343"/>
          <a:ext cx="3282124"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Future Work</a:t>
          </a:r>
          <a:endParaRPr lang="en-US" sz="1600" kern="1200"/>
        </a:p>
      </dsp:txBody>
      <dsp:txXfrm>
        <a:off x="684978" y="4448343"/>
        <a:ext cx="3282124" cy="593054"/>
      </dsp:txXfrm>
    </dsp:sp>
    <dsp:sp modelId="{41DCB2C4-9557-4597-9528-A768A5255E8C}">
      <dsp:nvSpPr>
        <dsp:cNvPr id="0" name=""/>
        <dsp:cNvSpPr/>
      </dsp:nvSpPr>
      <dsp:spPr>
        <a:xfrm>
          <a:off x="3967103" y="4448343"/>
          <a:ext cx="3326506" cy="5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65" tIns="62765" rIns="62765" bIns="62765" numCol="1" spcCol="1270" anchor="ctr" anchorCtr="0">
          <a:noAutofit/>
        </a:bodyPr>
        <a:lstStyle/>
        <a:p>
          <a:pPr lvl="0" algn="l" defTabSz="711200">
            <a:lnSpc>
              <a:spcPct val="90000"/>
            </a:lnSpc>
            <a:spcBef>
              <a:spcPct val="0"/>
            </a:spcBef>
            <a:spcAft>
              <a:spcPct val="35000"/>
            </a:spcAft>
          </a:pPr>
          <a:r>
            <a:rPr lang="en-CA" sz="1600" kern="1200"/>
            <a:t>What we hope to do by Demo 3</a:t>
          </a:r>
          <a:endParaRPr lang="en-US" sz="1600" kern="1200"/>
        </a:p>
      </dsp:txBody>
      <dsp:txXfrm>
        <a:off x="3967103" y="4448343"/>
        <a:ext cx="3326506" cy="593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D7013-9CA7-4A82-8CF3-B04D631AF3BF}">
      <dsp:nvSpPr>
        <dsp:cNvPr id="0" name=""/>
        <dsp:cNvSpPr/>
      </dsp:nvSpPr>
      <dsp:spPr>
        <a:xfrm>
          <a:off x="0" y="393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82595-14E1-4833-B679-24173B2B6F60}">
      <dsp:nvSpPr>
        <dsp:cNvPr id="0" name=""/>
        <dsp:cNvSpPr/>
      </dsp:nvSpPr>
      <dsp:spPr>
        <a:xfrm>
          <a:off x="253795" y="192712"/>
          <a:ext cx="461445" cy="461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DCA558-4B4A-45E9-AD24-CFE223E361C8}">
      <dsp:nvSpPr>
        <dsp:cNvPr id="0" name=""/>
        <dsp:cNvSpPr/>
      </dsp:nvSpPr>
      <dsp:spPr>
        <a:xfrm>
          <a:off x="969035" y="393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Created a GUI interface that displays university events on calendar window</a:t>
          </a:r>
          <a:endParaRPr lang="en-US" sz="1900" kern="1200"/>
        </a:p>
      </dsp:txBody>
      <dsp:txXfrm>
        <a:off x="969035" y="3938"/>
        <a:ext cx="6324574" cy="838991"/>
      </dsp:txXfrm>
    </dsp:sp>
    <dsp:sp modelId="{F5F71691-B310-4661-ACAA-2067B64C9593}">
      <dsp:nvSpPr>
        <dsp:cNvPr id="0" name=""/>
        <dsp:cNvSpPr/>
      </dsp:nvSpPr>
      <dsp:spPr>
        <a:xfrm>
          <a:off x="0" y="105267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97AD25-DC46-4AEA-B7A7-ADDC9DADAA20}">
      <dsp:nvSpPr>
        <dsp:cNvPr id="0" name=""/>
        <dsp:cNvSpPr/>
      </dsp:nvSpPr>
      <dsp:spPr>
        <a:xfrm>
          <a:off x="253795" y="1241451"/>
          <a:ext cx="461445" cy="461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AA22A5-F4F5-45FE-BBF5-7B13C376784A}">
      <dsp:nvSpPr>
        <dsp:cNvPr id="0" name=""/>
        <dsp:cNvSpPr/>
      </dsp:nvSpPr>
      <dsp:spPr>
        <a:xfrm>
          <a:off x="969035" y="105267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User can </a:t>
          </a:r>
          <a:r>
            <a:rPr lang="en-CA" sz="1900" b="1" kern="1200"/>
            <a:t>only</a:t>
          </a:r>
          <a:r>
            <a:rPr lang="en-CA" sz="1900" kern="1200"/>
            <a:t> create </a:t>
          </a:r>
          <a:r>
            <a:rPr lang="en-CA" sz="1900" b="1" kern="1200"/>
            <a:t>public events</a:t>
          </a:r>
          <a:endParaRPr lang="en-US" sz="1900" kern="1200"/>
        </a:p>
      </dsp:txBody>
      <dsp:txXfrm>
        <a:off x="969035" y="1052678"/>
        <a:ext cx="6324574" cy="838991"/>
      </dsp:txXfrm>
    </dsp:sp>
    <dsp:sp modelId="{13E430B3-A87E-4A3B-AC77-B29F5E115485}">
      <dsp:nvSpPr>
        <dsp:cNvPr id="0" name=""/>
        <dsp:cNvSpPr/>
      </dsp:nvSpPr>
      <dsp:spPr>
        <a:xfrm>
          <a:off x="0" y="210141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9D70D-D3AC-45CC-A9F4-27B471502E20}">
      <dsp:nvSpPr>
        <dsp:cNvPr id="0" name=""/>
        <dsp:cNvSpPr/>
      </dsp:nvSpPr>
      <dsp:spPr>
        <a:xfrm>
          <a:off x="253795" y="2290191"/>
          <a:ext cx="461445" cy="461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E6013D-6488-4567-A2CB-6F120EB6C742}">
      <dsp:nvSpPr>
        <dsp:cNvPr id="0" name=""/>
        <dsp:cNvSpPr/>
      </dsp:nvSpPr>
      <dsp:spPr>
        <a:xfrm>
          <a:off x="969035" y="210141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Users can not modify or create private events</a:t>
          </a:r>
          <a:endParaRPr lang="en-US" sz="1900" kern="1200"/>
        </a:p>
      </dsp:txBody>
      <dsp:txXfrm>
        <a:off x="969035" y="2101418"/>
        <a:ext cx="6324574" cy="838991"/>
      </dsp:txXfrm>
    </dsp:sp>
    <dsp:sp modelId="{BB21D0AE-1D94-4B09-B380-8ACB23FB05AB}">
      <dsp:nvSpPr>
        <dsp:cNvPr id="0" name=""/>
        <dsp:cNvSpPr/>
      </dsp:nvSpPr>
      <dsp:spPr>
        <a:xfrm>
          <a:off x="0" y="315015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4E45-0C85-4463-9701-66F864616175}">
      <dsp:nvSpPr>
        <dsp:cNvPr id="0" name=""/>
        <dsp:cNvSpPr/>
      </dsp:nvSpPr>
      <dsp:spPr>
        <a:xfrm>
          <a:off x="253795" y="3338931"/>
          <a:ext cx="461445" cy="461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821CF5-0C4A-40D9-A5DC-6A047452B5DB}">
      <dsp:nvSpPr>
        <dsp:cNvPr id="0" name=""/>
        <dsp:cNvSpPr/>
      </dsp:nvSpPr>
      <dsp:spPr>
        <a:xfrm>
          <a:off x="969035" y="315015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User can </a:t>
          </a:r>
          <a:r>
            <a:rPr lang="en-CA" sz="1900" b="1" kern="1200"/>
            <a:t>view all events</a:t>
          </a:r>
          <a:r>
            <a:rPr lang="en-CA" sz="1900" kern="1200"/>
            <a:t>, both those they created and those already programed</a:t>
          </a:r>
          <a:endParaRPr lang="en-US" sz="1900" kern="1200"/>
        </a:p>
      </dsp:txBody>
      <dsp:txXfrm>
        <a:off x="969035" y="3150158"/>
        <a:ext cx="6324574" cy="838991"/>
      </dsp:txXfrm>
    </dsp:sp>
    <dsp:sp modelId="{95D2F01F-C92C-4B6F-B6B2-BA3BAB1A8E00}">
      <dsp:nvSpPr>
        <dsp:cNvPr id="0" name=""/>
        <dsp:cNvSpPr/>
      </dsp:nvSpPr>
      <dsp:spPr>
        <a:xfrm>
          <a:off x="0" y="419889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D5E51-B1BE-4869-812A-F569A0737C32}">
      <dsp:nvSpPr>
        <dsp:cNvPr id="0" name=""/>
        <dsp:cNvSpPr/>
      </dsp:nvSpPr>
      <dsp:spPr>
        <a:xfrm>
          <a:off x="253795" y="4387671"/>
          <a:ext cx="461445" cy="461445"/>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DED246-B15A-451B-85A8-7AABFCA13948}">
      <dsp:nvSpPr>
        <dsp:cNvPr id="0" name=""/>
        <dsp:cNvSpPr/>
      </dsp:nvSpPr>
      <dsp:spPr>
        <a:xfrm>
          <a:off x="969035" y="419889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All private events (ex school fee due date, first day of classes ect) must be manually programmed</a:t>
          </a:r>
          <a:endParaRPr lang="en-US" sz="1900" kern="1200"/>
        </a:p>
      </dsp:txBody>
      <dsp:txXfrm>
        <a:off x="969035" y="4198898"/>
        <a:ext cx="6324574" cy="838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46509-CF76-414A-8DF8-F027C616F7E6}">
      <dsp:nvSpPr>
        <dsp:cNvPr id="0" name=""/>
        <dsp:cNvSpPr/>
      </dsp:nvSpPr>
      <dsp:spPr>
        <a:xfrm>
          <a:off x="0" y="2484"/>
          <a:ext cx="772826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03ED15-8949-4AB0-803C-1A5D23239795}">
      <dsp:nvSpPr>
        <dsp:cNvPr id="0" name=""/>
        <dsp:cNvSpPr/>
      </dsp:nvSpPr>
      <dsp:spPr>
        <a:xfrm>
          <a:off x="0" y="2484"/>
          <a:ext cx="7728267" cy="169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CA" sz="3600" kern="1200" dirty="0"/>
            <a:t>Custom Class Added</a:t>
          </a:r>
          <a:endParaRPr lang="en-US" sz="3600" kern="1200" dirty="0"/>
        </a:p>
      </dsp:txBody>
      <dsp:txXfrm>
        <a:off x="0" y="2484"/>
        <a:ext cx="7728267" cy="1694118"/>
      </dsp:txXfrm>
    </dsp:sp>
    <dsp:sp modelId="{E9567F21-8550-4F9A-9E77-95A2F4C8545D}">
      <dsp:nvSpPr>
        <dsp:cNvPr id="0" name=""/>
        <dsp:cNvSpPr/>
      </dsp:nvSpPr>
      <dsp:spPr>
        <a:xfrm>
          <a:off x="0" y="1696602"/>
          <a:ext cx="7728267" cy="0"/>
        </a:xfrm>
        <a:prstGeom prst="line">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47191E-E0C3-4BD1-9E8B-9025F6E7720B}">
      <dsp:nvSpPr>
        <dsp:cNvPr id="0" name=""/>
        <dsp:cNvSpPr/>
      </dsp:nvSpPr>
      <dsp:spPr>
        <a:xfrm>
          <a:off x="0" y="1696602"/>
          <a:ext cx="7728267" cy="169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a:t>Built GUI and integrated with previously presented code</a:t>
          </a:r>
          <a:endParaRPr lang="en-US" sz="3600" kern="1200" dirty="0"/>
        </a:p>
      </dsp:txBody>
      <dsp:txXfrm>
        <a:off x="0" y="1696602"/>
        <a:ext cx="7728267" cy="1694118"/>
      </dsp:txXfrm>
    </dsp:sp>
    <dsp:sp modelId="{529D31A2-A383-4111-BF6A-4C3FEB630E68}">
      <dsp:nvSpPr>
        <dsp:cNvPr id="0" name=""/>
        <dsp:cNvSpPr/>
      </dsp:nvSpPr>
      <dsp:spPr>
        <a:xfrm>
          <a:off x="0" y="3390721"/>
          <a:ext cx="7728267" cy="0"/>
        </a:xfrm>
        <a:prstGeom prst="line">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CB5ED3-A77C-4A01-B74D-DB555BF7A2FD}">
      <dsp:nvSpPr>
        <dsp:cNvPr id="0" name=""/>
        <dsp:cNvSpPr/>
      </dsp:nvSpPr>
      <dsp:spPr>
        <a:xfrm>
          <a:off x="0" y="3390721"/>
          <a:ext cx="7728267" cy="169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CA" sz="3600" kern="1200" dirty="0"/>
            <a:t>Day, Month, Public and Private Event Classes removed</a:t>
          </a:r>
          <a:endParaRPr lang="en-US" sz="3600" kern="1200" dirty="0"/>
        </a:p>
      </dsp:txBody>
      <dsp:txXfrm>
        <a:off x="0" y="3390721"/>
        <a:ext cx="7728267" cy="16941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70BF1-6B30-428B-9722-EC1A09B26BCD}">
      <dsp:nvSpPr>
        <dsp:cNvPr id="0" name=""/>
        <dsp:cNvSpPr/>
      </dsp:nvSpPr>
      <dsp:spPr>
        <a:xfrm rot="5400000">
          <a:off x="4474181" y="-1724590"/>
          <a:ext cx="970945" cy="4667910"/>
        </a:xfrm>
        <a:prstGeom prst="round2Same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a:t>next/previous month button clicked</a:t>
          </a:r>
          <a:endParaRPr lang="en-US" sz="1900" kern="1200"/>
        </a:p>
      </dsp:txBody>
      <dsp:txXfrm rot="-5400000">
        <a:off x="2625699" y="171290"/>
        <a:ext cx="4620512" cy="876149"/>
      </dsp:txXfrm>
    </dsp:sp>
    <dsp:sp modelId="{99F75BD8-CD63-45D1-A8B3-8E2FE5B918D3}">
      <dsp:nvSpPr>
        <dsp:cNvPr id="0" name=""/>
        <dsp:cNvSpPr/>
      </dsp:nvSpPr>
      <dsp:spPr>
        <a:xfrm>
          <a:off x="0" y="2523"/>
          <a:ext cx="2625699" cy="121368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CA" sz="2800" kern="1200"/>
            <a:t>Populate the calendar </a:t>
          </a:r>
          <a:endParaRPr lang="en-US" sz="2800" kern="1200"/>
        </a:p>
      </dsp:txBody>
      <dsp:txXfrm>
        <a:off x="59247" y="61770"/>
        <a:ext cx="2507205" cy="1095188"/>
      </dsp:txXfrm>
    </dsp:sp>
    <dsp:sp modelId="{37CB1555-E366-4D0D-A7B1-2A7822D6B156}">
      <dsp:nvSpPr>
        <dsp:cNvPr id="0" name=""/>
        <dsp:cNvSpPr/>
      </dsp:nvSpPr>
      <dsp:spPr>
        <a:xfrm rot="5400000">
          <a:off x="4474181" y="-450223"/>
          <a:ext cx="970945" cy="4667910"/>
        </a:xfrm>
        <a:prstGeom prst="round2SameRect">
          <a:avLst/>
        </a:prstGeom>
        <a:solidFill>
          <a:schemeClr val="accent3">
            <a:tint val="40000"/>
            <a:alpha val="90000"/>
            <a:hueOff val="0"/>
            <a:satOff val="0"/>
            <a:lumOff val="0"/>
            <a:alphaOff val="0"/>
          </a:schemeClr>
        </a:solidFill>
        <a:ln w="1079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a:t>One button vs buttons on each day object</a:t>
          </a:r>
          <a:endParaRPr lang="en-US" sz="1900" kern="1200"/>
        </a:p>
      </dsp:txBody>
      <dsp:txXfrm rot="-5400000">
        <a:off x="2625699" y="1445657"/>
        <a:ext cx="4620512" cy="876149"/>
      </dsp:txXfrm>
    </dsp:sp>
    <dsp:sp modelId="{9AAA47DB-70B5-40FA-B680-49E27D449975}">
      <dsp:nvSpPr>
        <dsp:cNvPr id="0" name=""/>
        <dsp:cNvSpPr/>
      </dsp:nvSpPr>
      <dsp:spPr>
        <a:xfrm>
          <a:off x="0" y="1276889"/>
          <a:ext cx="2625699" cy="1213682"/>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CA" sz="2800" kern="1200"/>
            <a:t>Events creation in the GUI</a:t>
          </a:r>
          <a:endParaRPr lang="en-US" sz="2800" kern="1200"/>
        </a:p>
      </dsp:txBody>
      <dsp:txXfrm>
        <a:off x="59247" y="1336136"/>
        <a:ext cx="2507205" cy="1095188"/>
      </dsp:txXfrm>
    </dsp:sp>
    <dsp:sp modelId="{D552F6EF-D75C-48C3-A378-7EFA742DB4F1}">
      <dsp:nvSpPr>
        <dsp:cNvPr id="0" name=""/>
        <dsp:cNvSpPr/>
      </dsp:nvSpPr>
      <dsp:spPr>
        <a:xfrm rot="5400000">
          <a:off x="4474181" y="824142"/>
          <a:ext cx="970945" cy="4667910"/>
        </a:xfrm>
        <a:prstGeom prst="round2SameRect">
          <a:avLst/>
        </a:prstGeom>
        <a:solidFill>
          <a:schemeClr val="accent4">
            <a:tint val="40000"/>
            <a:alpha val="90000"/>
            <a:hueOff val="0"/>
            <a:satOff val="0"/>
            <a:lumOff val="0"/>
            <a:alphaOff val="0"/>
          </a:schemeClr>
        </a:solidFill>
        <a:ln w="1079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a:t>use as much case as possible to break down the code</a:t>
          </a:r>
          <a:endParaRPr lang="en-US" sz="1900" kern="1200"/>
        </a:p>
      </dsp:txBody>
      <dsp:txXfrm rot="-5400000">
        <a:off x="2625699" y="2720022"/>
        <a:ext cx="4620512" cy="876149"/>
      </dsp:txXfrm>
    </dsp:sp>
    <dsp:sp modelId="{93C9A6B6-552F-43C3-AF53-2FDFB4D09BE5}">
      <dsp:nvSpPr>
        <dsp:cNvPr id="0" name=""/>
        <dsp:cNvSpPr/>
      </dsp:nvSpPr>
      <dsp:spPr>
        <a:xfrm>
          <a:off x="0" y="2551256"/>
          <a:ext cx="2625699" cy="1213682"/>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CA" sz="2800" kern="1200" dirty="0"/>
            <a:t>JUnit Test</a:t>
          </a:r>
          <a:endParaRPr lang="en-US" sz="2800" kern="1200" dirty="0"/>
        </a:p>
      </dsp:txBody>
      <dsp:txXfrm>
        <a:off x="59247" y="2610503"/>
        <a:ext cx="2507205" cy="1095188"/>
      </dsp:txXfrm>
    </dsp:sp>
    <dsp:sp modelId="{492F6A52-BBE9-48D4-B4D6-BCAEE51C7828}">
      <dsp:nvSpPr>
        <dsp:cNvPr id="0" name=""/>
        <dsp:cNvSpPr/>
      </dsp:nvSpPr>
      <dsp:spPr>
        <a:xfrm rot="5400000">
          <a:off x="4474181" y="2098509"/>
          <a:ext cx="970945" cy="4667910"/>
        </a:xfrm>
        <a:prstGeom prst="round2Same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a:t>figuring out how to connect user input and calendar functions through intermediate class</a:t>
          </a:r>
          <a:endParaRPr lang="en-US" sz="1900" kern="1200"/>
        </a:p>
      </dsp:txBody>
      <dsp:txXfrm rot="-5400000">
        <a:off x="2625699" y="3994389"/>
        <a:ext cx="4620512" cy="876149"/>
      </dsp:txXfrm>
    </dsp:sp>
    <dsp:sp modelId="{D6F4DE3E-51F7-45AD-9845-22919FCF418F}">
      <dsp:nvSpPr>
        <dsp:cNvPr id="0" name=""/>
        <dsp:cNvSpPr/>
      </dsp:nvSpPr>
      <dsp:spPr>
        <a:xfrm>
          <a:off x="0" y="3825623"/>
          <a:ext cx="2625699" cy="1213682"/>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CA" sz="2800" kern="1200"/>
            <a:t>Custom Class </a:t>
          </a:r>
          <a:endParaRPr lang="en-US" sz="2800" kern="1200"/>
        </a:p>
      </dsp:txBody>
      <dsp:txXfrm>
        <a:off x="59247" y="3884870"/>
        <a:ext cx="2507205" cy="1095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BBD6B-A796-49B5-AACF-64F21E3B2135}">
      <dsp:nvSpPr>
        <dsp:cNvPr id="0" name=""/>
        <dsp:cNvSpPr/>
      </dsp:nvSpPr>
      <dsp:spPr>
        <a:xfrm>
          <a:off x="0" y="393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04497-78FA-416A-BD85-9DD9B6E1D233}">
      <dsp:nvSpPr>
        <dsp:cNvPr id="0" name=""/>
        <dsp:cNvSpPr/>
      </dsp:nvSpPr>
      <dsp:spPr>
        <a:xfrm>
          <a:off x="253795" y="192712"/>
          <a:ext cx="461445" cy="461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10C041-772E-471A-8669-B908E6220CAB}">
      <dsp:nvSpPr>
        <dsp:cNvPr id="0" name=""/>
        <dsp:cNvSpPr/>
      </dsp:nvSpPr>
      <dsp:spPr>
        <a:xfrm>
          <a:off x="969035" y="393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Adding in-app/email notification</a:t>
          </a:r>
          <a:endParaRPr lang="en-US" sz="1900" kern="1200"/>
        </a:p>
      </dsp:txBody>
      <dsp:txXfrm>
        <a:off x="969035" y="3938"/>
        <a:ext cx="6324574" cy="838991"/>
      </dsp:txXfrm>
    </dsp:sp>
    <dsp:sp modelId="{A07ABA0F-3DB8-41F0-84E2-CA3F10679723}">
      <dsp:nvSpPr>
        <dsp:cNvPr id="0" name=""/>
        <dsp:cNvSpPr/>
      </dsp:nvSpPr>
      <dsp:spPr>
        <a:xfrm>
          <a:off x="0" y="105267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1790B-0310-4571-A67F-7DE66F88D23F}">
      <dsp:nvSpPr>
        <dsp:cNvPr id="0" name=""/>
        <dsp:cNvSpPr/>
      </dsp:nvSpPr>
      <dsp:spPr>
        <a:xfrm>
          <a:off x="253795" y="1241451"/>
          <a:ext cx="461445" cy="461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629D9D-FEC2-4D73-9776-13F79D5398C9}">
      <dsp:nvSpPr>
        <dsp:cNvPr id="0" name=""/>
        <dsp:cNvSpPr/>
      </dsp:nvSpPr>
      <dsp:spPr>
        <a:xfrm>
          <a:off x="969035" y="105267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Different Events will have different color representation</a:t>
          </a:r>
          <a:endParaRPr lang="en-US" sz="1900" kern="1200"/>
        </a:p>
      </dsp:txBody>
      <dsp:txXfrm>
        <a:off x="969035" y="1052678"/>
        <a:ext cx="6324574" cy="838991"/>
      </dsp:txXfrm>
    </dsp:sp>
    <dsp:sp modelId="{2FC88419-4C38-41BD-BA9B-D2473AFA3810}">
      <dsp:nvSpPr>
        <dsp:cNvPr id="0" name=""/>
        <dsp:cNvSpPr/>
      </dsp:nvSpPr>
      <dsp:spPr>
        <a:xfrm>
          <a:off x="0" y="210141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9309A-437E-479F-9C3F-88CAD84175A2}">
      <dsp:nvSpPr>
        <dsp:cNvPr id="0" name=""/>
        <dsp:cNvSpPr/>
      </dsp:nvSpPr>
      <dsp:spPr>
        <a:xfrm>
          <a:off x="253795" y="2290191"/>
          <a:ext cx="461445" cy="461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93CCE5-FF7A-4850-9E50-43293AEF65F9}">
      <dsp:nvSpPr>
        <dsp:cNvPr id="0" name=""/>
        <dsp:cNvSpPr/>
      </dsp:nvSpPr>
      <dsp:spPr>
        <a:xfrm>
          <a:off x="969035" y="210141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Prepare more months in calendar</a:t>
          </a:r>
          <a:endParaRPr lang="en-US" sz="1900" kern="1200"/>
        </a:p>
      </dsp:txBody>
      <dsp:txXfrm>
        <a:off x="969035" y="2101418"/>
        <a:ext cx="6324574" cy="838991"/>
      </dsp:txXfrm>
    </dsp:sp>
    <dsp:sp modelId="{4ACE69C6-2D0D-4208-94DC-697D4EB0065E}">
      <dsp:nvSpPr>
        <dsp:cNvPr id="0" name=""/>
        <dsp:cNvSpPr/>
      </dsp:nvSpPr>
      <dsp:spPr>
        <a:xfrm>
          <a:off x="0" y="315015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589A96-AC01-4452-8426-C3B2F54DFB1F}">
      <dsp:nvSpPr>
        <dsp:cNvPr id="0" name=""/>
        <dsp:cNvSpPr/>
      </dsp:nvSpPr>
      <dsp:spPr>
        <a:xfrm>
          <a:off x="253795" y="3338931"/>
          <a:ext cx="461445" cy="461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600332-F09E-444F-88F2-33715DF72E2E}">
      <dsp:nvSpPr>
        <dsp:cNvPr id="0" name=""/>
        <dsp:cNvSpPr/>
      </dsp:nvSpPr>
      <dsp:spPr>
        <a:xfrm>
          <a:off x="969035" y="315015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Incorporating Faculty events (particularly from CPSC)</a:t>
          </a:r>
          <a:endParaRPr lang="en-US" sz="1900" kern="1200"/>
        </a:p>
      </dsp:txBody>
      <dsp:txXfrm>
        <a:off x="969035" y="3150158"/>
        <a:ext cx="6324574" cy="838991"/>
      </dsp:txXfrm>
    </dsp:sp>
    <dsp:sp modelId="{6E70CEF4-BDFF-4951-9B1E-6E013C1805BF}">
      <dsp:nvSpPr>
        <dsp:cNvPr id="0" name=""/>
        <dsp:cNvSpPr/>
      </dsp:nvSpPr>
      <dsp:spPr>
        <a:xfrm>
          <a:off x="0" y="4198898"/>
          <a:ext cx="7293610" cy="838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E05E0-5BF2-4183-A766-21DAF92D0FE2}">
      <dsp:nvSpPr>
        <dsp:cNvPr id="0" name=""/>
        <dsp:cNvSpPr/>
      </dsp:nvSpPr>
      <dsp:spPr>
        <a:xfrm>
          <a:off x="253795" y="4387671"/>
          <a:ext cx="461445" cy="461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C16F15-629C-47B8-A53D-FABF97BB24D8}">
      <dsp:nvSpPr>
        <dsp:cNvPr id="0" name=""/>
        <dsp:cNvSpPr/>
      </dsp:nvSpPr>
      <dsp:spPr>
        <a:xfrm>
          <a:off x="969035" y="4198898"/>
          <a:ext cx="6324574" cy="838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793" tIns="88793" rIns="88793" bIns="88793" numCol="1" spcCol="1270" anchor="ctr" anchorCtr="0">
          <a:noAutofit/>
        </a:bodyPr>
        <a:lstStyle/>
        <a:p>
          <a:pPr lvl="0" algn="l" defTabSz="844550">
            <a:lnSpc>
              <a:spcPct val="90000"/>
            </a:lnSpc>
            <a:spcBef>
              <a:spcPct val="0"/>
            </a:spcBef>
            <a:spcAft>
              <a:spcPct val="35000"/>
            </a:spcAft>
          </a:pPr>
          <a:r>
            <a:rPr lang="en-CA" sz="1900" kern="1200"/>
            <a:t>Compatible with Google Calendar (import &amp; export)</a:t>
          </a:r>
          <a:endParaRPr lang="en-US" sz="1900" kern="1200"/>
        </a:p>
      </dsp:txBody>
      <dsp:txXfrm>
        <a:off x="969035" y="4198898"/>
        <a:ext cx="6324574" cy="83899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8C3C3-7145-4E9B-8415-FD502F1A8953}" type="datetimeFigureOut">
              <a:rPr lang="en-CA" smtClean="0"/>
              <a:t>2019-07-29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79846-8DD6-4357-9159-AA24CFC95B62}" type="slidenum">
              <a:rPr lang="en-CA" smtClean="0"/>
              <a:t>‹#›</a:t>
            </a:fld>
            <a:endParaRPr lang="en-CA"/>
          </a:p>
        </p:txBody>
      </p:sp>
    </p:spTree>
    <p:extLst>
      <p:ext uri="{BB962C8B-B14F-4D97-AF65-F5344CB8AC3E}">
        <p14:creationId xmlns:p14="http://schemas.microsoft.com/office/powerpoint/2010/main" val="278856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079846-8DD6-4357-9159-AA24CFC95B62}" type="slidenum">
              <a:rPr lang="en-CA" smtClean="0"/>
              <a:t>3</a:t>
            </a:fld>
            <a:endParaRPr lang="en-CA"/>
          </a:p>
        </p:txBody>
      </p:sp>
    </p:spTree>
    <p:extLst>
      <p:ext uri="{BB962C8B-B14F-4D97-AF65-F5344CB8AC3E}">
        <p14:creationId xmlns:p14="http://schemas.microsoft.com/office/powerpoint/2010/main" val="406797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custom class was used</a:t>
            </a:r>
            <a:r>
              <a:rPr lang="en-US" baseline="0" dirty="0" smtClean="0"/>
              <a:t> to convert format from user input to the format that is being used in the program. So later on, user could input several format instead of one. </a:t>
            </a:r>
          </a:p>
          <a:p>
            <a:endParaRPr lang="en-US" baseline="0" dirty="0" smtClean="0"/>
          </a:p>
          <a:p>
            <a:r>
              <a:rPr lang="en-US" baseline="0" dirty="0" smtClean="0"/>
              <a:t>GUI here is a big difference from demo 1, we will have to still utilizing the text-based code for taking event and store in the event </a:t>
            </a:r>
            <a:r>
              <a:rPr lang="en-US" baseline="0" dirty="0" err="1" smtClean="0"/>
              <a:t>arraylist</a:t>
            </a:r>
            <a:r>
              <a:rPr lang="en-US" baseline="0" dirty="0" smtClean="0"/>
              <a:t>. Then we use the GUI to display the calendar and create button for user to save event in the system.</a:t>
            </a:r>
          </a:p>
          <a:p>
            <a:endParaRPr lang="en-US" baseline="0" dirty="0" smtClean="0"/>
          </a:p>
          <a:p>
            <a:r>
              <a:rPr lang="en-US" baseline="0" dirty="0" smtClean="0"/>
              <a:t>Day, Month, Public and Private Event are removed from demo1 as we are going to hard code the school event and faculty event into event list and no one will be able to change it. User can now only create personal event. And we figure out that use a double for loop to generate the view for each month  and day, month object are no longer for display purpose. </a:t>
            </a:r>
          </a:p>
        </p:txBody>
      </p:sp>
      <p:sp>
        <p:nvSpPr>
          <p:cNvPr id="4" name="Slide Number Placeholder 3"/>
          <p:cNvSpPr>
            <a:spLocks noGrp="1"/>
          </p:cNvSpPr>
          <p:nvPr>
            <p:ph type="sldNum" sz="quarter" idx="10"/>
          </p:nvPr>
        </p:nvSpPr>
        <p:spPr/>
        <p:txBody>
          <a:bodyPr/>
          <a:lstStyle/>
          <a:p>
            <a:fld id="{E0079846-8DD6-4357-9159-AA24CFC95B62}" type="slidenum">
              <a:rPr lang="en-CA" smtClean="0"/>
              <a:t>9</a:t>
            </a:fld>
            <a:endParaRPr lang="en-CA"/>
          </a:p>
        </p:txBody>
      </p:sp>
    </p:spTree>
    <p:extLst>
      <p:ext uri="{BB962C8B-B14F-4D97-AF65-F5344CB8AC3E}">
        <p14:creationId xmlns:p14="http://schemas.microsoft.com/office/powerpoint/2010/main" val="60624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*Populate the calendar:</a:t>
            </a:r>
            <a:r>
              <a:rPr lang="en-US" baseline="0" dirty="0" smtClean="0"/>
              <a:t> </a:t>
            </a:r>
            <a:r>
              <a:rPr lang="en-US" baseline="0" dirty="0" err="1" smtClean="0"/>
              <a:t>orginally</a:t>
            </a:r>
            <a:r>
              <a:rPr lang="en-US" baseline="0" dirty="0" smtClean="0"/>
              <a:t> was to detect the end day of each month and go from there, now we are </a:t>
            </a:r>
            <a:r>
              <a:rPr lang="en-US" baseline="0" dirty="0" err="1" smtClean="0"/>
              <a:t>dectecting</a:t>
            </a:r>
            <a:r>
              <a:rPr lang="en-US" baseline="0" dirty="0" smtClean="0"/>
              <a:t> every Sunday of the week and put that week into the calendar view, so whenever the </a:t>
            </a:r>
            <a:r>
              <a:rPr lang="en-US" baseline="0" dirty="0" err="1" smtClean="0"/>
              <a:t>nextMonth</a:t>
            </a:r>
            <a:r>
              <a:rPr lang="en-US" baseline="0" dirty="0" smtClean="0"/>
              <a:t>/</a:t>
            </a:r>
            <a:r>
              <a:rPr lang="en-US" baseline="0" dirty="0" err="1" smtClean="0"/>
              <a:t>previousMonth</a:t>
            </a:r>
            <a:r>
              <a:rPr lang="en-US" baseline="0" dirty="0" smtClean="0"/>
              <a:t> is clicked, we will try to find the next Sunday of the week.  </a:t>
            </a:r>
            <a:endParaRPr lang="en-US" dirty="0" smtClean="0"/>
          </a:p>
          <a:p>
            <a:endParaRPr lang="en-US" dirty="0" smtClean="0"/>
          </a:p>
          <a:p>
            <a:r>
              <a:rPr lang="en-US" dirty="0" smtClean="0"/>
              <a:t>Event Creation: originally</a:t>
            </a:r>
            <a:r>
              <a:rPr lang="en-US" baseline="0" dirty="0" smtClean="0"/>
              <a:t> intend to have button on every day object and create event from there, but now we decide to simplify the design with just one button to create event at any date you want.</a:t>
            </a:r>
          </a:p>
          <a:p>
            <a:endParaRPr lang="en-US" baseline="0" dirty="0" smtClean="0"/>
          </a:p>
          <a:p>
            <a:r>
              <a:rPr lang="en-US" baseline="0" dirty="0" smtClean="0"/>
              <a:t>Junit Test: when you write the program, you do not notice where the bug may come from, therefore we will need someone who is not familiar with the code but functionality to test everything he could think of to break the function from running. </a:t>
            </a:r>
          </a:p>
          <a:p>
            <a:endParaRPr lang="en-US" baseline="0" dirty="0" smtClean="0"/>
          </a:p>
          <a:p>
            <a:r>
              <a:rPr lang="en-US" baseline="0" dirty="0" smtClean="0"/>
              <a:t>Custom Class: since different library have different format for date, we will have to look into the default setting and try to convert input string to any format that will make the library work.</a:t>
            </a:r>
            <a:endParaRPr lang="en-US" dirty="0"/>
          </a:p>
        </p:txBody>
      </p:sp>
      <p:sp>
        <p:nvSpPr>
          <p:cNvPr id="4" name="Slide Number Placeholder 3"/>
          <p:cNvSpPr>
            <a:spLocks noGrp="1"/>
          </p:cNvSpPr>
          <p:nvPr>
            <p:ph type="sldNum" sz="quarter" idx="10"/>
          </p:nvPr>
        </p:nvSpPr>
        <p:spPr/>
        <p:txBody>
          <a:bodyPr/>
          <a:lstStyle/>
          <a:p>
            <a:fld id="{E0079846-8DD6-4357-9159-AA24CFC95B62}" type="slidenum">
              <a:rPr lang="en-CA" smtClean="0"/>
              <a:t>10</a:t>
            </a:fld>
            <a:endParaRPr lang="en-CA"/>
          </a:p>
        </p:txBody>
      </p:sp>
    </p:spTree>
    <p:extLst>
      <p:ext uri="{BB962C8B-B14F-4D97-AF65-F5344CB8AC3E}">
        <p14:creationId xmlns:p14="http://schemas.microsoft.com/office/powerpoint/2010/main" val="119229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7/29/19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7/29/19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3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B2054-0247-4214-8953-031A43C5FF84}"/>
              </a:ext>
            </a:extLst>
          </p:cNvPr>
          <p:cNvSpPr>
            <a:spLocks noGrp="1"/>
          </p:cNvSpPr>
          <p:nvPr>
            <p:ph type="ctrTitle"/>
          </p:nvPr>
        </p:nvSpPr>
        <p:spPr>
          <a:xfrm>
            <a:off x="1069848" y="1298448"/>
            <a:ext cx="7315200" cy="3255264"/>
          </a:xfrm>
        </p:spPr>
        <p:txBody>
          <a:bodyPr/>
          <a:lstStyle/>
          <a:p>
            <a:r>
              <a:rPr lang="en-CA" dirty="0"/>
              <a:t>Academic Calendar App: Demo 2</a:t>
            </a:r>
          </a:p>
        </p:txBody>
      </p:sp>
      <p:sp>
        <p:nvSpPr>
          <p:cNvPr id="3" name="Subtitle 2">
            <a:extLst>
              <a:ext uri="{FF2B5EF4-FFF2-40B4-BE49-F238E27FC236}">
                <a16:creationId xmlns:a16="http://schemas.microsoft.com/office/drawing/2014/main" xmlns="" id="{ABD0A48E-A529-4F00-B78D-D3D726174974}"/>
              </a:ext>
            </a:extLst>
          </p:cNvPr>
          <p:cNvSpPr>
            <a:spLocks noGrp="1"/>
          </p:cNvSpPr>
          <p:nvPr>
            <p:ph type="subTitle" idx="1"/>
          </p:nvPr>
        </p:nvSpPr>
        <p:spPr>
          <a:xfrm>
            <a:off x="1100015" y="4670246"/>
            <a:ext cx="7315200" cy="914400"/>
          </a:xfrm>
        </p:spPr>
        <p:txBody>
          <a:bodyPr/>
          <a:lstStyle/>
          <a:p>
            <a:r>
              <a:rPr lang="en-CA" dirty="0"/>
              <a:t>Presenters: Allen and Vahbiz</a:t>
            </a:r>
          </a:p>
          <a:p>
            <a:r>
              <a:rPr lang="en-CA" dirty="0"/>
              <a:t>Group Members: Harrison, Khushi, Allen, Vahbiz</a:t>
            </a:r>
          </a:p>
        </p:txBody>
      </p:sp>
    </p:spTree>
    <p:extLst>
      <p:ext uri="{BB962C8B-B14F-4D97-AF65-F5344CB8AC3E}">
        <p14:creationId xmlns:p14="http://schemas.microsoft.com/office/powerpoint/2010/main" val="416180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AAD8036-96D8-496C-8006-37ACA5AD86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24A4CBA9-3463-4C65-BF46-6B6C50E7F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83C331-DB68-46B7-A61B-C53B85D56E83}"/>
              </a:ext>
            </a:extLst>
          </p:cNvPr>
          <p:cNvSpPr>
            <a:spLocks noGrp="1"/>
          </p:cNvSpPr>
          <p:nvPr>
            <p:ph type="title"/>
          </p:nvPr>
        </p:nvSpPr>
        <p:spPr>
          <a:xfrm>
            <a:off x="8895775" y="1123837"/>
            <a:ext cx="2947482" cy="4601183"/>
          </a:xfrm>
        </p:spPr>
        <p:txBody>
          <a:bodyPr>
            <a:normAutofit/>
          </a:bodyPr>
          <a:lstStyle/>
          <a:p>
            <a:r>
              <a:rPr lang="en-CA" dirty="0"/>
              <a:t>Challenges</a:t>
            </a:r>
          </a:p>
        </p:txBody>
      </p:sp>
      <p:sp>
        <p:nvSpPr>
          <p:cNvPr id="14" name="Rectangle 13">
            <a:extLst>
              <a:ext uri="{FF2B5EF4-FFF2-40B4-BE49-F238E27FC236}">
                <a16:creationId xmlns:a16="http://schemas.microsoft.com/office/drawing/2014/main" xmlns="" id="{2DCEED6C-D39C-40AA-B89E-52C3FA5A70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8664F471-E54E-4E3F-93A6-B642F9520750}"/>
              </a:ext>
            </a:extLst>
          </p:cNvPr>
          <p:cNvGraphicFramePr>
            <a:graphicFrameLocks noGrp="1"/>
          </p:cNvGraphicFramePr>
          <p:nvPr>
            <p:ph idx="1"/>
            <p:extLst>
              <p:ext uri="{D42A27DB-BD31-4B8C-83A1-F6EECF244321}">
                <p14:modId xmlns:p14="http://schemas.microsoft.com/office/powerpoint/2010/main" val="1010390174"/>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183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xmlns="" id="{17115F77-2FAE-4CA7-9A7F-10D5F2C8F8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xmlns="" id="{5CD4C046-A04C-46CC-AFA3-6B0621F628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6" name="Rectangle 75">
            <a:extLst>
              <a:ext uri="{FF2B5EF4-FFF2-40B4-BE49-F238E27FC236}">
                <a16:creationId xmlns:a16="http://schemas.microsoft.com/office/drawing/2014/main" xmlns="" id="{66C7A97A-A7DE-4DFB-8542-1E4BF24C7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BE111DB0-3D73-4D20-9D57-CEF5A0D86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5ED2D6A3-3C5A-430C-96B6-3EEB4682D564}"/>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4000" spc="-100" dirty="0"/>
              <a:t>Project</a:t>
            </a:r>
            <a:r>
              <a:rPr lang="en-US" sz="4100" b="1" spc="-100" dirty="0"/>
              <a:t> </a:t>
            </a:r>
            <a:r>
              <a:rPr lang="en-US" sz="4000" spc="-100" dirty="0"/>
              <a:t>Demonstration</a:t>
            </a:r>
            <a:endParaRPr lang="en-US" sz="4100" spc="-100" dirty="0"/>
          </a:p>
        </p:txBody>
      </p:sp>
      <p:sp>
        <p:nvSpPr>
          <p:cNvPr id="80" name="Rectangle 79">
            <a:extLst>
              <a:ext uri="{FF2B5EF4-FFF2-40B4-BE49-F238E27FC236}">
                <a16:creationId xmlns:a16="http://schemas.microsoft.com/office/drawing/2014/main" xmlns="" id="{027ADCA0-A066-4B16-8E1F-3C2483947B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9313" y="863790"/>
            <a:ext cx="6639467" cy="5121275"/>
          </a:xfrm>
        </p:spPr>
      </p:pic>
    </p:spTree>
    <p:extLst>
      <p:ext uri="{BB962C8B-B14F-4D97-AF65-F5344CB8AC3E}">
        <p14:creationId xmlns:p14="http://schemas.microsoft.com/office/powerpoint/2010/main" val="121376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AAD8036-96D8-496C-8006-37ACA5AD86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24A4CBA9-3463-4C65-BF46-6B6C50E7F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889825A-E50E-4438-8A06-735287DC70DC}"/>
              </a:ext>
            </a:extLst>
          </p:cNvPr>
          <p:cNvSpPr>
            <a:spLocks noGrp="1"/>
          </p:cNvSpPr>
          <p:nvPr>
            <p:ph type="title"/>
          </p:nvPr>
        </p:nvSpPr>
        <p:spPr>
          <a:xfrm>
            <a:off x="8895775" y="1123837"/>
            <a:ext cx="2947482" cy="4601183"/>
          </a:xfrm>
        </p:spPr>
        <p:txBody>
          <a:bodyPr>
            <a:normAutofit/>
          </a:bodyPr>
          <a:lstStyle/>
          <a:p>
            <a:r>
              <a:rPr lang="en-CA" dirty="0"/>
              <a:t>Future Work</a:t>
            </a:r>
          </a:p>
        </p:txBody>
      </p:sp>
      <p:sp>
        <p:nvSpPr>
          <p:cNvPr id="14" name="Rectangle 13">
            <a:extLst>
              <a:ext uri="{FF2B5EF4-FFF2-40B4-BE49-F238E27FC236}">
                <a16:creationId xmlns:a16="http://schemas.microsoft.com/office/drawing/2014/main" xmlns="" id="{2DCEED6C-D39C-40AA-B89E-52C3FA5A70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xmlns="" id="{86CA0055-ABF0-4694-956A-F31DB703489D}"/>
              </a:ext>
            </a:extLst>
          </p:cNvPr>
          <p:cNvGraphicFramePr>
            <a:graphicFrameLocks noGrp="1"/>
          </p:cNvGraphicFramePr>
          <p:nvPr>
            <p:ph idx="1"/>
            <p:extLst>
              <p:ext uri="{D42A27DB-BD31-4B8C-83A1-F6EECF244321}">
                <p14:modId xmlns:p14="http://schemas.microsoft.com/office/powerpoint/2010/main" val="3621675989"/>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08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7F231E5-F402-49E1-82B4-C762909ED2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6F0BA12B-74D1-4DB1-9A3F-C9BA27B815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xmlns="" id="{515FCC40-AA93-4D3B-90D0-69BC824EAD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3EC34212-0A7A-4B75-A3BC-4D4E9BA307C9}"/>
              </a:ext>
            </a:extLst>
          </p:cNvPr>
          <p:cNvSpPr>
            <a:spLocks noGrp="1"/>
          </p:cNvSpPr>
          <p:nvPr>
            <p:ph type="ctrTitle"/>
          </p:nvPr>
        </p:nvSpPr>
        <p:spPr>
          <a:xfrm>
            <a:off x="4084398" y="1298448"/>
            <a:ext cx="7315200" cy="3255264"/>
          </a:xfrm>
        </p:spPr>
        <p:txBody>
          <a:bodyPr>
            <a:normAutofit/>
          </a:bodyPr>
          <a:lstStyle/>
          <a:p>
            <a:r>
              <a:rPr lang="en-CA" dirty="0">
                <a:solidFill>
                  <a:schemeClr val="tx2"/>
                </a:solidFill>
              </a:rPr>
              <a:t>Thank you!</a:t>
            </a:r>
          </a:p>
        </p:txBody>
      </p:sp>
    </p:spTree>
    <p:extLst>
      <p:ext uri="{BB962C8B-B14F-4D97-AF65-F5344CB8AC3E}">
        <p14:creationId xmlns:p14="http://schemas.microsoft.com/office/powerpoint/2010/main" val="19172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xmlns="" id="{9AAD8036-96D8-496C-8006-37ACA5AD86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24A4CBA9-3463-4C65-BF46-6B6C50E7F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C1305C-8927-4BEF-ADFF-4CC80650FFDD}"/>
              </a:ext>
            </a:extLst>
          </p:cNvPr>
          <p:cNvSpPr>
            <a:spLocks noGrp="1"/>
          </p:cNvSpPr>
          <p:nvPr>
            <p:ph type="title"/>
          </p:nvPr>
        </p:nvSpPr>
        <p:spPr>
          <a:xfrm>
            <a:off x="8895775" y="1123837"/>
            <a:ext cx="2947482" cy="4601183"/>
          </a:xfrm>
        </p:spPr>
        <p:txBody>
          <a:bodyPr>
            <a:normAutofit/>
          </a:bodyPr>
          <a:lstStyle/>
          <a:p>
            <a:r>
              <a:rPr lang="en-CA"/>
              <a:t>Presentation Overview</a:t>
            </a:r>
          </a:p>
        </p:txBody>
      </p:sp>
      <p:sp>
        <p:nvSpPr>
          <p:cNvPr id="39" name="Rectangle 38">
            <a:extLst>
              <a:ext uri="{FF2B5EF4-FFF2-40B4-BE49-F238E27FC236}">
                <a16:creationId xmlns:a16="http://schemas.microsoft.com/office/drawing/2014/main" xmlns="" id="{2DCEED6C-D39C-40AA-B89E-52C3FA5A70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0" name="Content Placeholder 2">
            <a:extLst>
              <a:ext uri="{FF2B5EF4-FFF2-40B4-BE49-F238E27FC236}">
                <a16:creationId xmlns:a16="http://schemas.microsoft.com/office/drawing/2014/main" xmlns="" id="{67CCF740-A287-4771-8CAA-86D1F67CAECE}"/>
              </a:ext>
            </a:extLst>
          </p:cNvPr>
          <p:cNvGraphicFramePr>
            <a:graphicFrameLocks noGrp="1"/>
          </p:cNvGraphicFramePr>
          <p:nvPr>
            <p:ph idx="1"/>
            <p:extLst>
              <p:ext uri="{D42A27DB-BD31-4B8C-83A1-F6EECF244321}">
                <p14:modId xmlns:p14="http://schemas.microsoft.com/office/powerpoint/2010/main" val="1515167657"/>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814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29DC5A77-10C9-4ECF-B7EB-8D917F36A9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2FFE28B5-FB16-49A9-B851-3C35FAC0C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409B5CCD-713C-4B4B-B9D4-B5E13FA9B324}"/>
              </a:ext>
            </a:extLst>
          </p:cNvPr>
          <p:cNvSpPr>
            <a:spLocks noGrp="1"/>
          </p:cNvSpPr>
          <p:nvPr>
            <p:ph type="title"/>
          </p:nvPr>
        </p:nvSpPr>
        <p:spPr>
          <a:xfrm>
            <a:off x="1600754" y="1087374"/>
            <a:ext cx="8983489" cy="1000978"/>
          </a:xfrm>
        </p:spPr>
        <p:txBody>
          <a:bodyPr>
            <a:normAutofit/>
          </a:bodyPr>
          <a:lstStyle/>
          <a:p>
            <a:r>
              <a:rPr lang="en-CA" dirty="0"/>
              <a:t>Updated Project Proposal</a:t>
            </a:r>
          </a:p>
        </p:txBody>
      </p:sp>
      <p:sp>
        <p:nvSpPr>
          <p:cNvPr id="27" name="Rectangle 26">
            <a:extLst>
              <a:ext uri="{FF2B5EF4-FFF2-40B4-BE49-F238E27FC236}">
                <a16:creationId xmlns:a16="http://schemas.microsoft.com/office/drawing/2014/main" xmlns="" id="{01014442-855A-4E0F-8D09-C314661A4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xmlns="" id="{9B1ABF09-86CF-414E-88A5-2B84CC7232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xmlns="" id="{3FE91770-CDBB-4D24-94E5-AD484F36CE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xmlns="" id="{6B724E93-2737-4D06-8706-5165B817C48C}"/>
              </a:ext>
            </a:extLst>
          </p:cNvPr>
          <p:cNvSpPr>
            <a:spLocks noGrp="1"/>
          </p:cNvSpPr>
          <p:nvPr>
            <p:ph idx="1"/>
          </p:nvPr>
        </p:nvSpPr>
        <p:spPr>
          <a:xfrm>
            <a:off x="1600753" y="2535446"/>
            <a:ext cx="8983489" cy="3554457"/>
          </a:xfrm>
        </p:spPr>
        <p:txBody>
          <a:bodyPr>
            <a:normAutofit/>
          </a:bodyPr>
          <a:lstStyle/>
          <a:p>
            <a:pPr marL="0" indent="0">
              <a:buNone/>
            </a:pPr>
            <a:r>
              <a:rPr lang="en-CA" sz="2400" dirty="0">
                <a:solidFill>
                  <a:schemeClr val="tx1"/>
                </a:solidFill>
              </a:rPr>
              <a:t>“Our plan is to create a project of the </a:t>
            </a:r>
            <a:r>
              <a:rPr lang="en-CA" sz="2400" b="1" dirty="0">
                <a:solidFill>
                  <a:schemeClr val="tx1"/>
                </a:solidFill>
              </a:rPr>
              <a:t>form-based application type</a:t>
            </a:r>
            <a:r>
              <a:rPr lang="en-CA" sz="2400" dirty="0">
                <a:solidFill>
                  <a:schemeClr val="tx1"/>
                </a:solidFill>
              </a:rPr>
              <a:t>. The general idea is to create </a:t>
            </a:r>
            <a:r>
              <a:rPr lang="en-CA" sz="2400" b="1" dirty="0">
                <a:solidFill>
                  <a:schemeClr val="tx1"/>
                </a:solidFill>
              </a:rPr>
              <a:t>a calendar that clearly outlines University of Calgary events and deadlines on it</a:t>
            </a:r>
            <a:r>
              <a:rPr lang="en-CA" sz="2400" dirty="0">
                <a:solidFill>
                  <a:schemeClr val="tx1"/>
                </a:solidFill>
              </a:rPr>
              <a:t>, and allows users to create their own events as well. For our project, ideally we would have liked to make the university events very faculty specific. However, due to </a:t>
            </a:r>
            <a:r>
              <a:rPr lang="en-CA" sz="2400" u="sng" dirty="0">
                <a:solidFill>
                  <a:schemeClr val="tx1"/>
                </a:solidFill>
              </a:rPr>
              <a:t>time constraints </a:t>
            </a:r>
            <a:r>
              <a:rPr lang="en-CA" sz="2400" dirty="0">
                <a:solidFill>
                  <a:schemeClr val="tx1"/>
                </a:solidFill>
              </a:rPr>
              <a:t>and </a:t>
            </a:r>
            <a:r>
              <a:rPr lang="en-CA" sz="2400" u="sng" dirty="0">
                <a:solidFill>
                  <a:schemeClr val="tx1"/>
                </a:solidFill>
              </a:rPr>
              <a:t>inability to use an API </a:t>
            </a:r>
            <a:r>
              <a:rPr lang="en-CA" sz="2400" dirty="0">
                <a:solidFill>
                  <a:schemeClr val="tx1"/>
                </a:solidFill>
              </a:rPr>
              <a:t>(as originally planned), we are using general university events instead.”</a:t>
            </a:r>
          </a:p>
        </p:txBody>
      </p:sp>
    </p:spTree>
    <p:extLst>
      <p:ext uri="{BB962C8B-B14F-4D97-AF65-F5344CB8AC3E}">
        <p14:creationId xmlns:p14="http://schemas.microsoft.com/office/powerpoint/2010/main" val="148791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9AAD8036-96D8-496C-8006-37ACA5AD86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4A4CBA9-3463-4C65-BF46-6B6C50E7F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6575024-52C9-49E5-BA1D-82D97A9B62B5}"/>
              </a:ext>
            </a:extLst>
          </p:cNvPr>
          <p:cNvSpPr>
            <a:spLocks noGrp="1"/>
          </p:cNvSpPr>
          <p:nvPr>
            <p:ph type="title"/>
          </p:nvPr>
        </p:nvSpPr>
        <p:spPr>
          <a:xfrm>
            <a:off x="8895775" y="1123837"/>
            <a:ext cx="2947482" cy="4601183"/>
          </a:xfrm>
        </p:spPr>
        <p:txBody>
          <a:bodyPr>
            <a:normAutofit/>
          </a:bodyPr>
          <a:lstStyle/>
          <a:p>
            <a:r>
              <a:rPr lang="en-CA" dirty="0"/>
              <a:t>Current Status</a:t>
            </a:r>
          </a:p>
        </p:txBody>
      </p:sp>
      <p:sp>
        <p:nvSpPr>
          <p:cNvPr id="15" name="Rectangle 14">
            <a:extLst>
              <a:ext uri="{FF2B5EF4-FFF2-40B4-BE49-F238E27FC236}">
                <a16:creationId xmlns:a16="http://schemas.microsoft.com/office/drawing/2014/main" xmlns="" id="{2DCEED6C-D39C-40AA-B89E-52C3FA5A70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xmlns="" id="{172D4736-9050-4C07-9A31-82DFACDD7884}"/>
              </a:ext>
            </a:extLst>
          </p:cNvPr>
          <p:cNvGraphicFramePr>
            <a:graphicFrameLocks noGrp="1"/>
          </p:cNvGraphicFramePr>
          <p:nvPr>
            <p:ph idx="1"/>
            <p:extLst>
              <p:ext uri="{D42A27DB-BD31-4B8C-83A1-F6EECF244321}">
                <p14:modId xmlns:p14="http://schemas.microsoft.com/office/powerpoint/2010/main" val="4212684106"/>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845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17115F77-2FAE-4CA7-9A7F-10D5F2C8F8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xmlns="" id="{5CD4C046-A04C-46CC-AFA3-6B0621F628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34">
            <a:extLst>
              <a:ext uri="{FF2B5EF4-FFF2-40B4-BE49-F238E27FC236}">
                <a16:creationId xmlns:a16="http://schemas.microsoft.com/office/drawing/2014/main" xmlns="" id="{BC512124-0D13-4ED9-80B7-52AE15B6B4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3">
            <a:extLst>
              <a:ext uri="{FF2B5EF4-FFF2-40B4-BE49-F238E27FC236}">
                <a16:creationId xmlns:a16="http://schemas.microsoft.com/office/drawing/2014/main" xmlns="" id="{A2DAF4C2-347B-4AC7-9FED-B0E870A0F152}"/>
              </a:ext>
            </a:extLst>
          </p:cNvPr>
          <p:cNvPicPr>
            <a:picLocks noChangeAspect="1"/>
          </p:cNvPicPr>
          <p:nvPr/>
        </p:nvPicPr>
        <p:blipFill rotWithShape="1">
          <a:blip r:embed="rId2">
            <a:alphaModFix amt="35000"/>
          </a:blip>
          <a:srcRect b="7787"/>
          <a:stretch/>
        </p:blipFill>
        <p:spPr>
          <a:xfrm>
            <a:off x="20" y="0"/>
            <a:ext cx="12191980" cy="6857990"/>
          </a:xfrm>
          <a:prstGeom prst="rect">
            <a:avLst/>
          </a:prstGeom>
        </p:spPr>
      </p:pic>
      <p:sp>
        <p:nvSpPr>
          <p:cNvPr id="2" name="Title 1">
            <a:extLst>
              <a:ext uri="{FF2B5EF4-FFF2-40B4-BE49-F238E27FC236}">
                <a16:creationId xmlns:a16="http://schemas.microsoft.com/office/drawing/2014/main" xmlns="" id="{BA00209B-F276-421C-81FC-9A452490BB5B}"/>
              </a:ext>
            </a:extLst>
          </p:cNvPr>
          <p:cNvSpPr>
            <a:spLocks noGrp="1"/>
          </p:cNvSpPr>
          <p:nvPr>
            <p:ph type="title"/>
          </p:nvPr>
        </p:nvSpPr>
        <p:spPr>
          <a:xfrm>
            <a:off x="1069848" y="1298448"/>
            <a:ext cx="7315200" cy="3255264"/>
          </a:xfrm>
        </p:spPr>
        <p:txBody>
          <a:bodyPr vert="horz" lIns="91440" tIns="45720" rIns="91440" bIns="45720" rtlCol="0" anchor="b">
            <a:normAutofit/>
          </a:bodyPr>
          <a:lstStyle/>
          <a:p>
            <a:r>
              <a:rPr lang="en-US" sz="5900" spc="-100" dirty="0">
                <a:solidFill>
                  <a:schemeClr val="tx1"/>
                </a:solidFill>
              </a:rPr>
              <a:t>Class Diagram</a:t>
            </a:r>
            <a:br>
              <a:rPr lang="en-US" sz="5900" spc="-100" dirty="0">
                <a:solidFill>
                  <a:schemeClr val="tx1"/>
                </a:solidFill>
              </a:rPr>
            </a:br>
            <a:r>
              <a:rPr lang="en-US" sz="5900" spc="-100" dirty="0">
                <a:solidFill>
                  <a:schemeClr val="tx1"/>
                </a:solidFill>
              </a:rPr>
              <a:t/>
            </a:r>
            <a:br>
              <a:rPr lang="en-US" sz="5900" spc="-100" dirty="0">
                <a:solidFill>
                  <a:schemeClr val="tx1"/>
                </a:solidFill>
              </a:rPr>
            </a:br>
            <a:endParaRPr lang="en-US" sz="5900" spc="-100" dirty="0">
              <a:solidFill>
                <a:schemeClr val="tx1"/>
              </a:solidFill>
            </a:endParaRPr>
          </a:p>
        </p:txBody>
      </p:sp>
    </p:spTree>
    <p:extLst>
      <p:ext uri="{BB962C8B-B14F-4D97-AF65-F5344CB8AC3E}">
        <p14:creationId xmlns:p14="http://schemas.microsoft.com/office/powerpoint/2010/main" val="15058897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35" r="16190" b="1789"/>
          <a:stretch/>
        </p:blipFill>
        <p:spPr>
          <a:xfrm>
            <a:off x="1175657" y="-43542"/>
            <a:ext cx="10087428" cy="6900520"/>
          </a:xfrm>
          <a:prstGeom prst="rect">
            <a:avLst/>
          </a:prstGeom>
        </p:spPr>
      </p:pic>
    </p:spTree>
    <p:extLst>
      <p:ext uri="{BB962C8B-B14F-4D97-AF65-F5344CB8AC3E}">
        <p14:creationId xmlns:p14="http://schemas.microsoft.com/office/powerpoint/2010/main" val="4237663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6D370DD-716B-4528-B475-331F84CEA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514C049C-E14D-4280-9464-1DE1300C5D19}"/>
              </a:ext>
            </a:extLst>
          </p:cNvPr>
          <p:cNvSpPr>
            <a:spLocks noGrp="1"/>
          </p:cNvSpPr>
          <p:nvPr>
            <p:ph type="title"/>
          </p:nvPr>
        </p:nvSpPr>
        <p:spPr>
          <a:xfrm>
            <a:off x="289248" y="1123837"/>
            <a:ext cx="6451110" cy="1255469"/>
          </a:xfrm>
        </p:spPr>
        <p:txBody>
          <a:bodyPr>
            <a:normAutofit/>
          </a:bodyPr>
          <a:lstStyle/>
          <a:p>
            <a:r>
              <a:rPr lang="en-CA" dirty="0"/>
              <a:t>Code Design and Functionality</a:t>
            </a:r>
          </a:p>
        </p:txBody>
      </p:sp>
      <p:sp>
        <p:nvSpPr>
          <p:cNvPr id="3" name="Content Placeholder 2">
            <a:extLst>
              <a:ext uri="{FF2B5EF4-FFF2-40B4-BE49-F238E27FC236}">
                <a16:creationId xmlns:a16="http://schemas.microsoft.com/office/drawing/2014/main" xmlns="" id="{0FF6D1D7-A67D-4FBB-B31C-EC4850992D10}"/>
              </a:ext>
            </a:extLst>
          </p:cNvPr>
          <p:cNvSpPr>
            <a:spLocks noGrp="1"/>
          </p:cNvSpPr>
          <p:nvPr>
            <p:ph idx="1"/>
          </p:nvPr>
        </p:nvSpPr>
        <p:spPr>
          <a:xfrm>
            <a:off x="289248" y="2510395"/>
            <a:ext cx="6763238" cy="3579510"/>
          </a:xfrm>
        </p:spPr>
        <p:txBody>
          <a:bodyPr anchor="t">
            <a:normAutofit lnSpcReduction="10000"/>
          </a:bodyPr>
          <a:lstStyle/>
          <a:p>
            <a:pPr fontAlgn="base">
              <a:buClr>
                <a:schemeClr val="bg1"/>
              </a:buClr>
            </a:pPr>
            <a:r>
              <a:rPr lang="en-CA" sz="2400" dirty="0">
                <a:solidFill>
                  <a:schemeClr val="bg1"/>
                </a:solidFill>
              </a:rPr>
              <a:t>Code Design and Structure</a:t>
            </a:r>
          </a:p>
          <a:p>
            <a:pPr lvl="1" fontAlgn="base">
              <a:buClr>
                <a:schemeClr val="bg1"/>
              </a:buClr>
            </a:pPr>
            <a:r>
              <a:rPr lang="en-CA" sz="2000" dirty="0" err="1">
                <a:solidFill>
                  <a:schemeClr val="bg1"/>
                </a:solidFill>
              </a:rPr>
              <a:t>MonthCalendarView</a:t>
            </a:r>
            <a:r>
              <a:rPr lang="en-CA" sz="2000" dirty="0">
                <a:solidFill>
                  <a:schemeClr val="bg1"/>
                </a:solidFill>
              </a:rPr>
              <a:t> and </a:t>
            </a:r>
            <a:r>
              <a:rPr lang="en-CA" sz="2000" dirty="0" err="1">
                <a:solidFill>
                  <a:schemeClr val="bg1"/>
                </a:solidFill>
              </a:rPr>
              <a:t>EventGUI</a:t>
            </a:r>
            <a:r>
              <a:rPr lang="en-CA" sz="2000" dirty="0">
                <a:solidFill>
                  <a:schemeClr val="bg1"/>
                </a:solidFill>
              </a:rPr>
              <a:t> classes are used as medium between </a:t>
            </a:r>
            <a:r>
              <a:rPr lang="en-CA" sz="2000" u="sng" dirty="0">
                <a:solidFill>
                  <a:schemeClr val="bg1"/>
                </a:solidFill>
              </a:rPr>
              <a:t>java. </a:t>
            </a:r>
            <a:r>
              <a:rPr lang="en-CA" sz="2000" dirty="0">
                <a:solidFill>
                  <a:schemeClr val="bg1"/>
                </a:solidFill>
              </a:rPr>
              <a:t> functions and classes we created in the project</a:t>
            </a:r>
            <a:endParaRPr lang="en-CA" sz="2000" u="sng" dirty="0">
              <a:solidFill>
                <a:schemeClr val="bg1"/>
              </a:solidFill>
            </a:endParaRPr>
          </a:p>
          <a:p>
            <a:pPr lvl="1" fontAlgn="base">
              <a:buClr>
                <a:schemeClr val="bg1"/>
              </a:buClr>
            </a:pPr>
            <a:r>
              <a:rPr lang="en-CA" sz="2000" dirty="0" err="1">
                <a:solidFill>
                  <a:schemeClr val="bg1"/>
                </a:solidFill>
              </a:rPr>
              <a:t>ActionEvent</a:t>
            </a:r>
            <a:r>
              <a:rPr lang="en-CA" sz="2000" dirty="0">
                <a:solidFill>
                  <a:schemeClr val="bg1"/>
                </a:solidFill>
              </a:rPr>
              <a:t> was programed directly into code (as opposed to using a separate class) to minimize the confusion of scope and allow us to directly link each button with a custom function</a:t>
            </a:r>
          </a:p>
          <a:p>
            <a:pPr fontAlgn="base">
              <a:buClr>
                <a:schemeClr val="bg1"/>
              </a:buClr>
            </a:pPr>
            <a:r>
              <a:rPr lang="en-CA" sz="2400" dirty="0">
                <a:solidFill>
                  <a:schemeClr val="bg1"/>
                </a:solidFill>
              </a:rPr>
              <a:t>Functionality:</a:t>
            </a:r>
          </a:p>
          <a:p>
            <a:pPr lvl="1" fontAlgn="base">
              <a:buClr>
                <a:schemeClr val="bg1"/>
              </a:buClr>
            </a:pPr>
            <a:r>
              <a:rPr lang="en-CA" sz="2000" dirty="0">
                <a:solidFill>
                  <a:schemeClr val="bg1"/>
                </a:solidFill>
              </a:rPr>
              <a:t>minimalist design</a:t>
            </a:r>
          </a:p>
          <a:p>
            <a:pPr lvl="1" fontAlgn="base">
              <a:buClr>
                <a:schemeClr val="bg1"/>
              </a:buClr>
            </a:pPr>
            <a:r>
              <a:rPr lang="en-CA" sz="2000" dirty="0">
                <a:solidFill>
                  <a:schemeClr val="bg1"/>
                </a:solidFill>
              </a:rPr>
              <a:t>Can create new event that is saved to array list</a:t>
            </a:r>
          </a:p>
          <a:p>
            <a:endParaRPr lang="en-CA" dirty="0">
              <a:solidFill>
                <a:srgbClr val="FFFFFF"/>
              </a:solidFill>
            </a:endParaRPr>
          </a:p>
        </p:txBody>
      </p:sp>
      <p:pic>
        <p:nvPicPr>
          <p:cNvPr id="7" name="Graphic 6" descr="Design">
            <a:extLst>
              <a:ext uri="{FF2B5EF4-FFF2-40B4-BE49-F238E27FC236}">
                <a16:creationId xmlns:a16="http://schemas.microsoft.com/office/drawing/2014/main" xmlns="" id="{AB82E31C-1AE7-425E-8DBF-F8A20B2A51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52944" y="1535135"/>
            <a:ext cx="3778286" cy="3778286"/>
          </a:xfrm>
          <a:prstGeom prst="rect">
            <a:avLst/>
          </a:prstGeom>
        </p:spPr>
      </p:pic>
    </p:spTree>
    <p:extLst>
      <p:ext uri="{BB962C8B-B14F-4D97-AF65-F5344CB8AC3E}">
        <p14:creationId xmlns:p14="http://schemas.microsoft.com/office/powerpoint/2010/main" val="3407727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33C84-EED2-4F67-B528-51AF27DA28FB}"/>
              </a:ext>
            </a:extLst>
          </p:cNvPr>
          <p:cNvSpPr>
            <a:spLocks noGrp="1"/>
          </p:cNvSpPr>
          <p:nvPr>
            <p:ph type="title"/>
          </p:nvPr>
        </p:nvSpPr>
        <p:spPr/>
        <p:txBody>
          <a:bodyPr/>
          <a:lstStyle/>
          <a:p>
            <a:r>
              <a:rPr lang="en-CA" dirty="0"/>
              <a:t>Junit Test</a:t>
            </a:r>
          </a:p>
        </p:txBody>
      </p:sp>
      <p:sp>
        <p:nvSpPr>
          <p:cNvPr id="3" name="Content Placeholder 2">
            <a:extLst>
              <a:ext uri="{FF2B5EF4-FFF2-40B4-BE49-F238E27FC236}">
                <a16:creationId xmlns:a16="http://schemas.microsoft.com/office/drawing/2014/main" xmlns="" id="{1A4CF4F7-0A81-4806-8FE3-E811F713772C}"/>
              </a:ext>
            </a:extLst>
          </p:cNvPr>
          <p:cNvSpPr>
            <a:spLocks noGrp="1"/>
          </p:cNvSpPr>
          <p:nvPr>
            <p:ph idx="1"/>
          </p:nvPr>
        </p:nvSpPr>
        <p:spPr>
          <a:xfrm>
            <a:off x="3869268" y="864108"/>
            <a:ext cx="7315200" cy="5217378"/>
          </a:xfrm>
        </p:spPr>
        <p:txBody>
          <a:bodyPr>
            <a:normAutofit/>
          </a:bodyPr>
          <a:lstStyle/>
          <a:p>
            <a:r>
              <a:rPr lang="en-CA" sz="2400" dirty="0"/>
              <a:t>Adding new event to Event List and checking that it appears in the </a:t>
            </a:r>
            <a:r>
              <a:rPr lang="en-CA" sz="2400" dirty="0" smtClean="0"/>
              <a:t>event </a:t>
            </a:r>
            <a:r>
              <a:rPr lang="en-CA" sz="2400" dirty="0" err="1" smtClean="0"/>
              <a:t>ArrayList</a:t>
            </a:r>
            <a:endParaRPr lang="en-CA" sz="2400" dirty="0" smtClean="0"/>
          </a:p>
          <a:p>
            <a:r>
              <a:rPr lang="en-CA" sz="2400" dirty="0"/>
              <a:t>Adding empty event and check if empty event is getting saved</a:t>
            </a:r>
          </a:p>
          <a:p>
            <a:r>
              <a:rPr lang="en-CA" sz="2400" dirty="0" smtClean="0"/>
              <a:t>Adding mix of uppercase and lowercase in both event name and event description and check if the program will take the input</a:t>
            </a:r>
          </a:p>
          <a:p>
            <a:r>
              <a:rPr lang="en-CA" sz="2400" dirty="0" smtClean="0"/>
              <a:t>Adding different format of dat</a:t>
            </a:r>
            <a:r>
              <a:rPr lang="en-CA" sz="2400" dirty="0" smtClean="0"/>
              <a:t>e and check if the program will recognize the correct date.</a:t>
            </a:r>
          </a:p>
          <a:p>
            <a:r>
              <a:rPr lang="en-CA" sz="2400" dirty="0" smtClean="0"/>
              <a:t>Adding date format that is not in the system and check if the program will reject the input and ask user to input again</a:t>
            </a:r>
          </a:p>
          <a:p>
            <a:endParaRPr lang="en-CA" sz="1800" dirty="0"/>
          </a:p>
        </p:txBody>
      </p:sp>
    </p:spTree>
    <p:extLst>
      <p:ext uri="{BB962C8B-B14F-4D97-AF65-F5344CB8AC3E}">
        <p14:creationId xmlns:p14="http://schemas.microsoft.com/office/powerpoint/2010/main" val="2304024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814F6-2C69-405E-8B83-D5F7B9878F62}"/>
              </a:ext>
            </a:extLst>
          </p:cNvPr>
          <p:cNvSpPr>
            <a:spLocks noGrp="1"/>
          </p:cNvSpPr>
          <p:nvPr>
            <p:ph type="title"/>
          </p:nvPr>
        </p:nvSpPr>
        <p:spPr>
          <a:xfrm>
            <a:off x="252919" y="1123837"/>
            <a:ext cx="2947482" cy="4601183"/>
          </a:xfrm>
        </p:spPr>
        <p:txBody>
          <a:bodyPr>
            <a:normAutofit/>
          </a:bodyPr>
          <a:lstStyle/>
          <a:p>
            <a:r>
              <a:rPr lang="en-CA" dirty="0"/>
              <a:t>Changes from </a:t>
            </a:r>
            <a:r>
              <a:rPr lang="en-CA" dirty="0" smtClean="0"/>
              <a:t>Demo 1</a:t>
            </a:r>
            <a:endParaRPr lang="en-CA" dirty="0"/>
          </a:p>
        </p:txBody>
      </p:sp>
      <p:graphicFrame>
        <p:nvGraphicFramePr>
          <p:cNvPr id="5" name="Content Placeholder 2">
            <a:extLst>
              <a:ext uri="{FF2B5EF4-FFF2-40B4-BE49-F238E27FC236}">
                <a16:creationId xmlns:a16="http://schemas.microsoft.com/office/drawing/2014/main" xmlns="" id="{2B85E894-A16A-40E8-876D-DDC35A83BC15}"/>
              </a:ext>
            </a:extLst>
          </p:cNvPr>
          <p:cNvGraphicFramePr>
            <a:graphicFrameLocks noGrp="1"/>
          </p:cNvGraphicFramePr>
          <p:nvPr>
            <p:ph idx="1"/>
            <p:extLst>
              <p:ext uri="{D42A27DB-BD31-4B8C-83A1-F6EECF244321}">
                <p14:modId xmlns:p14="http://schemas.microsoft.com/office/powerpoint/2010/main" val="5947784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072585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851</Words>
  <Application>Microsoft Macintosh PowerPoint</Application>
  <PresentationFormat>Widescreen</PresentationFormat>
  <Paragraphs>76</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Wingdings 2</vt:lpstr>
      <vt:lpstr>Frame</vt:lpstr>
      <vt:lpstr>Academic Calendar App: Demo 2</vt:lpstr>
      <vt:lpstr>Presentation Overview</vt:lpstr>
      <vt:lpstr>Updated Project Proposal</vt:lpstr>
      <vt:lpstr>Current Status</vt:lpstr>
      <vt:lpstr>Class Diagram  </vt:lpstr>
      <vt:lpstr>PowerPoint Presentation</vt:lpstr>
      <vt:lpstr>Code Design and Functionality</vt:lpstr>
      <vt:lpstr>Junit Test</vt:lpstr>
      <vt:lpstr>Changes from Demo 1</vt:lpstr>
      <vt:lpstr>Challenges</vt:lpstr>
      <vt:lpstr>Project Demonstration</vt:lpstr>
      <vt:lpstr>Future Work</vt:lpstr>
      <vt:lpstr>Thank you!</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Calendar App: Demo 2</dc:title>
  <dc:creator>Vahbiz Bulsara</dc:creator>
  <cp:lastModifiedBy>Allen Shi</cp:lastModifiedBy>
  <cp:revision>9</cp:revision>
  <dcterms:created xsi:type="dcterms:W3CDTF">2019-07-29T19:40:49Z</dcterms:created>
  <dcterms:modified xsi:type="dcterms:W3CDTF">2019-07-29T21:13:10Z</dcterms:modified>
</cp:coreProperties>
</file>