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  <p:sldMasterId id="2147485507" r:id="rId2"/>
  </p:sldMasterIdLst>
  <p:notesMasterIdLst>
    <p:notesMasterId r:id="rId11"/>
  </p:notesMasterIdLst>
  <p:sldIdLst>
    <p:sldId id="320" r:id="rId3"/>
    <p:sldId id="328" r:id="rId4"/>
    <p:sldId id="329" r:id="rId5"/>
    <p:sldId id="330" r:id="rId6"/>
    <p:sldId id="322" r:id="rId7"/>
    <p:sldId id="327" r:id="rId8"/>
    <p:sldId id="323" r:id="rId9"/>
    <p:sldId id="32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CC"/>
    <a:srgbClr val="FF66FF"/>
    <a:srgbClr val="66FFFF"/>
    <a:srgbClr val="00FFFF"/>
    <a:srgbClr val="CC00CC"/>
    <a:srgbClr val="FF9966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9828" autoAdjust="0"/>
  </p:normalViewPr>
  <p:slideViewPr>
    <p:cSldViewPr>
      <p:cViewPr varScale="1">
        <p:scale>
          <a:sx n="86" d="100"/>
          <a:sy n="86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B559674-392F-457B-BE7C-D3072E6A5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1B6D2-CA6B-4337-ABB3-8313C140A9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E5A916-648A-45BB-A0B1-D69C8A226D26}" type="datetimeFigureOut">
              <a:rPr lang="zh-CN" altLang="en-US"/>
              <a:pPr>
                <a:defRPr/>
              </a:pPr>
              <a:t>2018/5/5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2C7E970-84BA-42D4-909E-21D77AF841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9102278-4446-4454-A15B-F2BB2E333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46E8BD-87DA-47B6-A14E-AAD617D51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05D8E-E0B3-4E5E-8A33-346D2695B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FA4211B-DF02-4260-A1C9-0C2A5670FF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A410A6B-D9CA-4BEB-B6BE-BEF0414431E7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EE6D71D-48E0-4D63-A0EA-047D49F0A3A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157554D8-F7ED-4DC6-97A0-484202283FA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204023A2-7D2C-4105-89BC-296920C365C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DC0777F-E861-48BC-B7D0-AF8ED748C6A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C01DF5EC-BCFE-410A-9A75-E60B4AA4F47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7792453-F054-4E3C-A6CE-18B46D9106D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9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6"/>
            <a:ext cx="7772400" cy="1933575"/>
          </a:xfrm>
        </p:spPr>
        <p:txBody>
          <a:bodyPr anchor="b"/>
          <a:lstStyle>
            <a:lvl1pPr algn="r">
              <a:defRPr sz="33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2C5DD42-BE85-46BC-AF5D-110CB17D0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62B8833-301C-4F63-A479-A153901981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EA6DC71F-2B35-4596-A433-2EF6E504AA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5A0759A-C17D-40CE-8CED-7D295FB5F6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28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0C738-2BA5-416E-BE1B-CA97408D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E76C9-BD73-40FA-B313-F3EF6D69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BBE54-88AC-48B9-81DA-ADD6ABFA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A0CF6EB-A583-4F88-9719-BDC2A691D1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1958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703A5-3493-4ABB-8FDE-6322F097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DA89F-1A81-4785-B245-44F50E06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6755C-353E-44E3-8D7D-B86F9259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E78F36-A0E0-4D41-9DC2-6B5F937EAE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283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600206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14F76-A2E6-4BBA-936A-E6E00DCD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D60BA-2EA1-4397-97F5-50910C3F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05A68-AB9B-4232-9663-3236CBA1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114C0B-EEC3-482E-91BF-D4368A041E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33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4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2A1560-BB5B-4A07-9DBD-118D178F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03F386-B627-46E2-8D7B-8937E918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0ACC6E-D15D-4DFA-9165-4603A5C1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A03E6D8-E770-40C1-A4A5-34FBE2B1A9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3946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7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7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2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8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48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77AC5-7FC0-425A-A4F0-92CDBEC0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67D27-8A5D-4944-8E5A-34ED2F15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D74CF-D089-48F8-B1BF-CDE02CC0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D25BB64-C186-4F66-9ADD-376F104724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1223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93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190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8393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A1847-3ED4-47C1-894A-8A35974740B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773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A1847-3ED4-47C1-894A-8A35974740B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073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A1847-3ED4-47C1-894A-8A35974740B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5204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A1847-3ED4-47C1-894A-8A35974740B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9567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A1847-3ED4-47C1-894A-8A35974740B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458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02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BE17-7154-4148-B112-8DF523E659B0}" type="datetimeFigureOut">
              <a:rPr lang="zh-CN" altLang="en-US" smtClean="0"/>
              <a:t>2018/5/5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1A19-6B93-4C17-B687-4635E0E597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1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1" indent="0">
              <a:buNone/>
              <a:defRPr sz="1351"/>
            </a:lvl2pPr>
            <a:lvl3pPr marL="685783" indent="0">
              <a:buNone/>
              <a:defRPr sz="1200"/>
            </a:lvl3pPr>
            <a:lvl4pPr marL="1028674" indent="0">
              <a:buNone/>
              <a:defRPr sz="1051"/>
            </a:lvl4pPr>
            <a:lvl5pPr marL="1371566" indent="0">
              <a:buNone/>
              <a:defRPr sz="1051"/>
            </a:lvl5pPr>
            <a:lvl6pPr marL="1714457" indent="0">
              <a:buNone/>
              <a:defRPr sz="1051"/>
            </a:lvl6pPr>
            <a:lvl7pPr marL="2057349" indent="0">
              <a:buNone/>
              <a:defRPr sz="1051"/>
            </a:lvl7pPr>
            <a:lvl8pPr marL="2400240" indent="0">
              <a:buNone/>
              <a:defRPr sz="1051"/>
            </a:lvl8pPr>
            <a:lvl9pPr marL="2743131" indent="0">
              <a:buNone/>
              <a:defRPr sz="10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EAA11-0C47-49B0-B572-ECD9B552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7E860-274A-4157-A9EE-739F007E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06718-2569-49D9-9D38-8704F432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F2840A6-B8D5-48B0-9A80-3633CA65EC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6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307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A7BBF-25ED-4FE1-B55E-4FBEA9BE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CC09A-F7FC-4609-AA90-F313E008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F2A08-575B-49FE-9390-CBA19920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2CC1EE2-3C5D-494F-949F-0458EDEB3F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03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257653-1DFA-4094-8F16-B029110C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F02D70-AEF2-4F7F-90F0-4A26B88A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52B528-456E-4093-B4CE-85EC0B39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4D24B7C-83C0-4EE0-B037-9AFD702B2F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04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3F6E7-358F-4F65-A2AE-A90BFD62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6E88B-2DED-496F-9EE3-902BEC30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B22044-9B9E-4742-BA9D-EEE55CA3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F10E405-173F-4EF0-AFC2-9D9A30103E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94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2AC747-214C-45AB-8546-3B18A68B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26A638-D8A2-4D1A-8B2A-02EFA5B7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5C177-0E6E-403D-BE16-AE5DDA14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A90D1B-2B19-403D-8EF7-1B8802E3A9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32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E8891-CE94-4982-9EBB-AF088D71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86EE2-1332-4FFC-AA73-3B0C36EE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528CA-6119-4337-A4A2-058DFE9A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67C13D-2AB9-49FF-93F6-BDA5D0C36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6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D81738-6D58-46FD-8B2E-5D5F9FD0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57762-641F-44F0-BDF7-58A64997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DBD4A4-9F8D-467D-861F-A976D6CB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58DF68B-C39C-4AC6-AFDE-05A4CB729A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5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437267E8-9C97-4352-8A57-8B45086773DD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2056" name="Oval 3">
              <a:extLst>
                <a:ext uri="{FF2B5EF4-FFF2-40B4-BE49-F238E27FC236}">
                  <a16:creationId xmlns:a16="http://schemas.microsoft.com/office/drawing/2014/main" id="{970D8071-149A-47A9-92AD-C6C9DDDA0B9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7" name="Oval 4">
              <a:extLst>
                <a:ext uri="{FF2B5EF4-FFF2-40B4-BE49-F238E27FC236}">
                  <a16:creationId xmlns:a16="http://schemas.microsoft.com/office/drawing/2014/main" id="{85EB0D31-D749-4AD9-AA17-2874A9A6A4F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8" name="Oval 5">
              <a:extLst>
                <a:ext uri="{FF2B5EF4-FFF2-40B4-BE49-F238E27FC236}">
                  <a16:creationId xmlns:a16="http://schemas.microsoft.com/office/drawing/2014/main" id="{875014A7-75F1-47D1-8A99-8FE60DA7764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59" name="Oval 6">
              <a:extLst>
                <a:ext uri="{FF2B5EF4-FFF2-40B4-BE49-F238E27FC236}">
                  <a16:creationId xmlns:a16="http://schemas.microsoft.com/office/drawing/2014/main" id="{E73FD07C-8B28-47ED-A4AD-C039B188BDF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60" name="Oval 7">
              <a:extLst>
                <a:ext uri="{FF2B5EF4-FFF2-40B4-BE49-F238E27FC236}">
                  <a16:creationId xmlns:a16="http://schemas.microsoft.com/office/drawing/2014/main" id="{BA327D6D-D1D0-4F6F-99CF-CB3E788C050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051" name="Rectangle 8">
            <a:extLst>
              <a:ext uri="{FF2B5EF4-FFF2-40B4-BE49-F238E27FC236}">
                <a16:creationId xmlns:a16="http://schemas.microsoft.com/office/drawing/2014/main" id="{E1A4F77A-4173-4199-B4BF-7692E3BF3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F3B417EF-A40D-4DE1-9B17-E2B5A29E099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5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45CE4F9E-D553-4BE5-82A8-B8AABCC6BB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5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F5377B4A-8607-4865-9308-5449D37A96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0A1847-3ED4-47C1-894A-8A35974740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12">
            <a:extLst>
              <a:ext uri="{FF2B5EF4-FFF2-40B4-BE49-F238E27FC236}">
                <a16:creationId xmlns:a16="http://schemas.microsoft.com/office/drawing/2014/main" id="{C59010D6-1AF2-4BC7-893E-7BBEF6359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74" r:id="rId1"/>
    <p:sldLayoutId id="2147485375" r:id="rId2"/>
    <p:sldLayoutId id="2147485376" r:id="rId3"/>
    <p:sldLayoutId id="2147485377" r:id="rId4"/>
    <p:sldLayoutId id="2147485378" r:id="rId5"/>
    <p:sldLayoutId id="2147485379" r:id="rId6"/>
    <p:sldLayoutId id="2147485380" r:id="rId7"/>
    <p:sldLayoutId id="2147485381" r:id="rId8"/>
    <p:sldLayoutId id="2147485382" r:id="rId9"/>
    <p:sldLayoutId id="2147485383" r:id="rId10"/>
    <p:sldLayoutId id="2147485384" r:id="rId11"/>
    <p:sldLayoutId id="2147485385" r:id="rId12"/>
    <p:sldLayoutId id="214748538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pitchFamily="2" charset="-122"/>
        </a:defRPr>
      </a:lvl5pPr>
      <a:lvl6pPr marL="342891" algn="l" rtl="0" fontAlgn="base">
        <a:spcBef>
          <a:spcPct val="0"/>
        </a:spcBef>
        <a:spcAft>
          <a:spcPct val="0"/>
        </a:spcAft>
        <a:defRPr sz="2851">
          <a:solidFill>
            <a:schemeClr val="tx2"/>
          </a:solidFill>
          <a:latin typeface="Arial" charset="0"/>
          <a:ea typeface="宋体" pitchFamily="2" charset="-122"/>
        </a:defRPr>
      </a:lvl6pPr>
      <a:lvl7pPr marL="685783" algn="l" rtl="0" fontAlgn="base">
        <a:spcBef>
          <a:spcPct val="0"/>
        </a:spcBef>
        <a:spcAft>
          <a:spcPct val="0"/>
        </a:spcAft>
        <a:defRPr sz="2851">
          <a:solidFill>
            <a:schemeClr val="tx2"/>
          </a:solidFill>
          <a:latin typeface="Arial" charset="0"/>
          <a:ea typeface="宋体" pitchFamily="2" charset="-122"/>
        </a:defRPr>
      </a:lvl7pPr>
      <a:lvl8pPr marL="1028674" algn="l" rtl="0" fontAlgn="base">
        <a:spcBef>
          <a:spcPct val="0"/>
        </a:spcBef>
        <a:spcAft>
          <a:spcPct val="0"/>
        </a:spcAft>
        <a:defRPr sz="2851">
          <a:solidFill>
            <a:schemeClr val="tx2"/>
          </a:solidFill>
          <a:latin typeface="Arial" charset="0"/>
          <a:ea typeface="宋体" pitchFamily="2" charset="-122"/>
        </a:defRPr>
      </a:lvl8pPr>
      <a:lvl9pPr marL="1371566" algn="l" rtl="0" fontAlgn="base">
        <a:spcBef>
          <a:spcPct val="0"/>
        </a:spcBef>
        <a:spcAft>
          <a:spcPct val="0"/>
        </a:spcAft>
        <a:defRPr sz="285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5588" indent="-255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5625" indent="-212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2pPr>
      <a:lvl3pPr marL="855663" indent="-1698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1700">
          <a:solidFill>
            <a:schemeClr val="tx1"/>
          </a:solidFill>
          <a:latin typeface="+mn-lt"/>
          <a:ea typeface="+mn-ea"/>
        </a:defRPr>
      </a:lvl3pPr>
      <a:lvl4pPr marL="1198563" indent="-1698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1500">
          <a:solidFill>
            <a:schemeClr val="tx1"/>
          </a:solidFill>
          <a:latin typeface="+mn-lt"/>
          <a:ea typeface="+mn-ea"/>
        </a:defRPr>
      </a:lvl4pPr>
      <a:lvl5pPr marL="1541463" indent="-1698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1500">
          <a:solidFill>
            <a:schemeClr val="tx1"/>
          </a:solidFill>
          <a:latin typeface="+mn-lt"/>
          <a:ea typeface="+mn-ea"/>
        </a:defRPr>
      </a:lvl5pPr>
      <a:lvl6pPr marL="1885904" indent="-171446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1500">
          <a:solidFill>
            <a:schemeClr val="tx1"/>
          </a:solidFill>
          <a:latin typeface="+mn-lt"/>
          <a:ea typeface="+mn-ea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1500">
          <a:solidFill>
            <a:schemeClr val="tx1"/>
          </a:solidFill>
          <a:latin typeface="+mn-lt"/>
          <a:ea typeface="+mn-ea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1500">
          <a:solidFill>
            <a:schemeClr val="tx1"/>
          </a:solidFill>
          <a:latin typeface="+mn-lt"/>
          <a:ea typeface="+mn-ea"/>
        </a:defRPr>
      </a:lvl8pPr>
      <a:lvl9pPr marL="2914578" indent="-171446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00A1847-3ED4-47C1-894A-8A35974740B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74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8" r:id="rId1"/>
    <p:sldLayoutId id="2147485509" r:id="rId2"/>
    <p:sldLayoutId id="2147485510" r:id="rId3"/>
    <p:sldLayoutId id="2147485511" r:id="rId4"/>
    <p:sldLayoutId id="2147485512" r:id="rId5"/>
    <p:sldLayoutId id="2147485513" r:id="rId6"/>
    <p:sldLayoutId id="2147485514" r:id="rId7"/>
    <p:sldLayoutId id="2147485515" r:id="rId8"/>
    <p:sldLayoutId id="2147485516" r:id="rId9"/>
    <p:sldLayoutId id="2147485517" r:id="rId10"/>
    <p:sldLayoutId id="2147485518" r:id="rId11"/>
    <p:sldLayoutId id="2147485519" r:id="rId12"/>
    <p:sldLayoutId id="2147485520" r:id="rId13"/>
    <p:sldLayoutId id="2147485521" r:id="rId14"/>
    <p:sldLayoutId id="2147485522" r:id="rId15"/>
    <p:sldLayoutId id="21474855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A811956-7EBA-48E3-8F10-F7491A436945}"/>
              </a:ext>
            </a:extLst>
          </p:cNvPr>
          <p:cNvSpPr txBox="1"/>
          <p:nvPr/>
        </p:nvSpPr>
        <p:spPr>
          <a:xfrm>
            <a:off x="251520" y="2672916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工程计算方法 视频数据处理实验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C6FF79-14C1-45FF-9F7D-2AB369AAD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21930" cy="8367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0E5567-8353-4124-882B-C81E4C25D8DC}"/>
              </a:ext>
            </a:extLst>
          </p:cNvPr>
          <p:cNvSpPr txBox="1"/>
          <p:nvPr/>
        </p:nvSpPr>
        <p:spPr>
          <a:xfrm>
            <a:off x="3059832" y="4005064"/>
            <a:ext cx="313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   主讲人：肖经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3154F5-3530-4E4A-8A2C-3845CAD13ABF}"/>
              </a:ext>
            </a:extLst>
          </p:cNvPr>
          <p:cNvSpPr txBox="1"/>
          <p:nvPr/>
        </p:nvSpPr>
        <p:spPr>
          <a:xfrm>
            <a:off x="1583668" y="1412776"/>
            <a:ext cx="57606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1.</a:t>
            </a:r>
            <a:r>
              <a:rPr lang="zh-CN" altLang="en-US" dirty="0"/>
              <a:t>用</a:t>
            </a:r>
            <a:r>
              <a:rPr lang="en-US" altLang="zh-CN" dirty="0"/>
              <a:t>MATLAB</a:t>
            </a:r>
            <a:r>
              <a:rPr lang="zh-CN" altLang="en-US" dirty="0"/>
              <a:t>调用计算机摄像头，读取当前画面；</a:t>
            </a:r>
            <a:endParaRPr lang="en-US" altLang="zh-CN" dirty="0"/>
          </a:p>
          <a:p>
            <a:pPr algn="just"/>
            <a:endParaRPr lang="zh-CN" altLang="en-US" dirty="0"/>
          </a:p>
          <a:p>
            <a:pPr algn="just"/>
            <a:r>
              <a:rPr lang="en-US" altLang="zh-CN" dirty="0"/>
              <a:t>2.</a:t>
            </a:r>
            <a:r>
              <a:rPr lang="zh-CN" altLang="en-US" dirty="0"/>
              <a:t>实现实时拍照功能；</a:t>
            </a:r>
            <a:endParaRPr lang="en-US" altLang="zh-CN" dirty="0"/>
          </a:p>
          <a:p>
            <a:pPr algn="just"/>
            <a:endParaRPr lang="zh-CN" altLang="en-US" dirty="0"/>
          </a:p>
          <a:p>
            <a:pPr algn="just"/>
            <a:r>
              <a:rPr lang="en-US" altLang="zh-CN" dirty="0"/>
              <a:t>3.</a:t>
            </a:r>
            <a:r>
              <a:rPr lang="zh-CN" altLang="en-US" dirty="0"/>
              <a:t>实现连续拍照功能；</a:t>
            </a:r>
            <a:endParaRPr lang="en-US" altLang="zh-CN" dirty="0"/>
          </a:p>
          <a:p>
            <a:pPr algn="just"/>
            <a:endParaRPr lang="zh-CN" altLang="en-US" dirty="0"/>
          </a:p>
          <a:p>
            <a:pPr algn="just"/>
            <a:r>
              <a:rPr lang="en-US" altLang="zh-CN" dirty="0"/>
              <a:t>4.</a:t>
            </a:r>
            <a:r>
              <a:rPr lang="zh-CN" altLang="en-US" dirty="0"/>
              <a:t>实现录制视频功能；</a:t>
            </a:r>
            <a:endParaRPr lang="en-US" altLang="zh-CN" dirty="0"/>
          </a:p>
          <a:p>
            <a:pPr algn="just"/>
            <a:endParaRPr lang="zh-CN" altLang="en-US" dirty="0"/>
          </a:p>
          <a:p>
            <a:pPr algn="just"/>
            <a:r>
              <a:rPr lang="en-US" altLang="zh-CN" dirty="0"/>
              <a:t>5.</a:t>
            </a:r>
            <a:r>
              <a:rPr lang="zh-CN" altLang="en-US" dirty="0"/>
              <a:t>文件自动命名以及保存；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CCAA82-EE95-4F5A-84F8-D22F4CC2D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21930" cy="8367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665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2BA608-ED69-40FF-96B5-5FC1E58F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347864" cy="7329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5387946-5739-4BB9-9C00-FB828774BB19}"/>
              </a:ext>
            </a:extLst>
          </p:cNvPr>
          <p:cNvSpPr txBox="1"/>
          <p:nvPr/>
        </p:nvSpPr>
        <p:spPr>
          <a:xfrm>
            <a:off x="2591780" y="2924944"/>
            <a:ext cx="2988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设备调用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35625A-E9AF-4B26-91C4-8606B43D5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" y="944724"/>
            <a:ext cx="8487917" cy="5220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1D388A-4758-4A5D-A78D-DE33E20CB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44824"/>
            <a:ext cx="7321662" cy="3529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791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7C0888-7817-41DA-B781-DFBB9FD98C8B}"/>
              </a:ext>
            </a:extLst>
          </p:cNvPr>
          <p:cNvSpPr txBox="1"/>
          <p:nvPr/>
        </p:nvSpPr>
        <p:spPr>
          <a:xfrm>
            <a:off x="1331640" y="1484784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</a:rPr>
              <a:t>1.</a:t>
            </a:r>
            <a:r>
              <a:rPr lang="zh-CN" altLang="en-US" sz="3600" dirty="0">
                <a:solidFill>
                  <a:prstClr val="black"/>
                </a:solidFill>
              </a:rPr>
              <a:t>用</a:t>
            </a:r>
            <a:r>
              <a:rPr lang="en-US" altLang="zh-CN" sz="3600" dirty="0">
                <a:solidFill>
                  <a:prstClr val="black"/>
                </a:solidFill>
              </a:rPr>
              <a:t>MATLAB</a:t>
            </a:r>
            <a:r>
              <a:rPr lang="zh-CN" altLang="en-US" sz="3600" dirty="0">
                <a:solidFill>
                  <a:prstClr val="black"/>
                </a:solidFill>
              </a:rPr>
              <a:t>调用计算机摄像头，读取当前画面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0BBA89C-016C-4E14-8C66-8D8202BDC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21930" cy="836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EC37E9-FC25-4DA2-A5C2-A86B6F0C43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" b="74144"/>
          <a:stretch/>
        </p:blipFill>
        <p:spPr>
          <a:xfrm>
            <a:off x="2958" y="2060848"/>
            <a:ext cx="7385062" cy="1233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8883EB-2E2D-459D-A6D1-ED6923C22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71" y="2204864"/>
            <a:ext cx="4686560" cy="38070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21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EEEDBA-1B84-469C-B16B-4D584DE811ED}"/>
              </a:ext>
            </a:extLst>
          </p:cNvPr>
          <p:cNvSpPr txBox="1"/>
          <p:nvPr/>
        </p:nvSpPr>
        <p:spPr>
          <a:xfrm>
            <a:off x="2519772" y="3059668"/>
            <a:ext cx="464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实现实时拍照功能；</a:t>
            </a:r>
            <a:endParaRPr lang="en-US" altLang="zh-CN" sz="3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D44E8A-0BA6-4750-8EB5-A0A7E547B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21930" cy="8367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0A89BC-B8E4-491A-AA1B-33E490CC2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5838825" cy="5705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54F365-35B5-48EB-8C19-7F3831BDE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8" y="1019949"/>
            <a:ext cx="6686550" cy="5372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E05C10-4DBE-4B72-A427-0377C936B0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26" y="1412776"/>
            <a:ext cx="4029075" cy="4343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3">
            <a:extLst>
              <a:ext uri="{FF2B5EF4-FFF2-40B4-BE49-F238E27FC236}">
                <a16:creationId xmlns:a16="http://schemas.microsoft.com/office/drawing/2014/main" id="{DA30BB8A-EA24-43DE-BD97-82505C2A2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2636912"/>
            <a:ext cx="7777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实现连续拍照功能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2EE13B-8415-47AA-B48F-E7CAD872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21930" cy="8367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824F383-10BB-4287-A530-E440C8B34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2" y="1281112"/>
            <a:ext cx="7239000" cy="429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68A2CC-C648-4878-BA97-DA8A4B780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942185"/>
            <a:ext cx="8436620" cy="49736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D8B358-7CD2-424A-8C0A-EE539ECD5B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6" y="1218422"/>
            <a:ext cx="8208404" cy="41296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Box 3">
            <a:extLst>
              <a:ext uri="{FF2B5EF4-FFF2-40B4-BE49-F238E27FC236}">
                <a16:creationId xmlns:a16="http://schemas.microsoft.com/office/drawing/2014/main" id="{43625AC9-4CD9-460B-8040-84A8466E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9" y="3284984"/>
            <a:ext cx="7777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实现录制视频功能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A1E2DA-2358-43E9-92B0-77D58A0A2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21930" cy="8367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2D5A12-56D7-4603-BBD9-00783FF46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7" y="880914"/>
            <a:ext cx="8964488" cy="5454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2AE4468-9775-4D39-82CC-D5DF522D1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9" y="885098"/>
            <a:ext cx="8676456" cy="550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>
            <a:extLst>
              <a:ext uri="{FF2B5EF4-FFF2-40B4-BE49-F238E27FC236}">
                <a16:creationId xmlns:a16="http://schemas.microsoft.com/office/drawing/2014/main" id="{F29040CE-FC0E-46CD-B184-72C082233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19" y="2564904"/>
            <a:ext cx="77771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文件自动命名以及保存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5B8128-3CDC-43EC-A0E9-189B612C4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21930" cy="8367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F395927-AF5A-4356-A52C-7987838E79EB}"/>
              </a:ext>
            </a:extLst>
          </p:cNvPr>
          <p:cNvSpPr txBox="1"/>
          <p:nvPr/>
        </p:nvSpPr>
        <p:spPr>
          <a:xfrm>
            <a:off x="1331640" y="3861048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imwrite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('path','fig',num2str(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变量名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),'jpg')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77119-E3C9-49FA-B68E-46EC30D57E2B}"/>
              </a:ext>
            </a:extLst>
          </p:cNvPr>
          <p:cNvSpPr txBox="1"/>
          <p:nvPr/>
        </p:nvSpPr>
        <p:spPr>
          <a:xfrm>
            <a:off x="1331640" y="4365104"/>
            <a:ext cx="637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18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imwrite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('path','fig',num2str(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变量名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),’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avi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')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3.5"/>
</p:tagLst>
</file>

<file path=ppt/theme/theme1.xml><?xml version="1.0" encoding="utf-8"?>
<a:theme xmlns:a="http://schemas.openxmlformats.org/drawingml/2006/main" name="1_Watermark">
  <a:themeElements>
    <a:clrScheme name="Watermark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FF0000"/>
      </a:hlink>
      <a:folHlink>
        <a:srgbClr val="FF3300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FF0000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9109</TotalTime>
  <Words>116</Words>
  <Application>Microsoft Office PowerPoint</Application>
  <PresentationFormat>全屏显示(4:3)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等线</vt:lpstr>
      <vt:lpstr>方正姚体</vt:lpstr>
      <vt:lpstr>华文新魏</vt:lpstr>
      <vt:lpstr>宋体</vt:lpstr>
      <vt:lpstr>Arial</vt:lpstr>
      <vt:lpstr>Calibri</vt:lpstr>
      <vt:lpstr>Times New Roman</vt:lpstr>
      <vt:lpstr>Trebuchet MS</vt:lpstr>
      <vt:lpstr>Wingdings</vt:lpstr>
      <vt:lpstr>Wingdings 3</vt:lpstr>
      <vt:lpstr>1_Watermark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cfj</dc:creator>
  <cp:lastModifiedBy>史 德海</cp:lastModifiedBy>
  <cp:revision>445</cp:revision>
  <dcterms:created xsi:type="dcterms:W3CDTF">2009-06-09T12:51:47Z</dcterms:created>
  <dcterms:modified xsi:type="dcterms:W3CDTF">2018-05-05T14:09:02Z</dcterms:modified>
</cp:coreProperties>
</file>