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712" r:id="rId2"/>
  </p:sldMasterIdLst>
  <p:notesMasterIdLst>
    <p:notesMasterId r:id="rId17"/>
  </p:notesMasterIdLst>
  <p:sldIdLst>
    <p:sldId id="284" r:id="rId3"/>
    <p:sldId id="257" r:id="rId4"/>
    <p:sldId id="258" r:id="rId5"/>
    <p:sldId id="270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62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676"/>
    <a:srgbClr val="046DED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3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47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AB3A5-8FDC-4ED4-BC8B-2DF1A7A3383A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662AF-34DC-4526-BF19-2D19D92CF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3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662AF-34DC-4526-BF19-2D19D92CFC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42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662AF-34DC-4526-BF19-2D19D92CFC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63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C493B2F-67F1-4FEC-A176-4BDA1A30360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533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662AF-34DC-4526-BF19-2D19D92CFC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30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C493B2F-67F1-4FEC-A176-4BDA1A30360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452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662AF-34DC-4526-BF19-2D19D92CFC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17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662AF-34DC-4526-BF19-2D19D92CFC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53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662AF-34DC-4526-BF19-2D19D92CFC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868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C493B2F-67F1-4FEC-A176-4BDA1A30360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876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662AF-34DC-4526-BF19-2D19D92CFC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254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C493B2F-67F1-4FEC-A176-4BDA1A30360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98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C493B2F-67F1-4FEC-A176-4BDA1A30360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536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C493B2F-67F1-4FEC-A176-4BDA1A30360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8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908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C493B2F-67F1-4FEC-A176-4BDA1A30360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13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fld id="{52647F38-B617-4D2F-AE0A-013F0C4D2C57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1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1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28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19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46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85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-1"/>
            <a:ext cx="12192000" cy="4102101"/>
          </a:xfrm>
          <a:prstGeom prst="rect">
            <a:avLst/>
          </a:prstGeom>
          <a:solidFill>
            <a:srgbClr val="02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71500" y="608012"/>
            <a:ext cx="11049000" cy="5641976"/>
          </a:xfrm>
          <a:custGeom>
            <a:avLst/>
            <a:gdLst>
              <a:gd name="connsiteX0" fmla="*/ 0 w 11049000"/>
              <a:gd name="connsiteY0" fmla="*/ 0 h 5641976"/>
              <a:gd name="connsiteX1" fmla="*/ 11049000 w 11049000"/>
              <a:gd name="connsiteY1" fmla="*/ 0 h 5641976"/>
              <a:gd name="connsiteX2" fmla="*/ 11049000 w 11049000"/>
              <a:gd name="connsiteY2" fmla="*/ 5641976 h 5641976"/>
              <a:gd name="connsiteX3" fmla="*/ 0 w 11049000"/>
              <a:gd name="connsiteY3" fmla="*/ 5641976 h 564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0" h="5641976">
                <a:moveTo>
                  <a:pt x="0" y="0"/>
                </a:moveTo>
                <a:lnTo>
                  <a:pt x="11049000" y="0"/>
                </a:lnTo>
                <a:lnTo>
                  <a:pt x="11049000" y="5641976"/>
                </a:lnTo>
                <a:lnTo>
                  <a:pt x="0" y="56419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6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755899"/>
            <a:ext cx="12192000" cy="4102101"/>
          </a:xfrm>
          <a:prstGeom prst="rect">
            <a:avLst/>
          </a:prstGeom>
          <a:solidFill>
            <a:srgbClr val="02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367" y="267950"/>
            <a:ext cx="11827265" cy="63221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1692729" y="614416"/>
            <a:ext cx="2249714" cy="2477127"/>
          </a:xfrm>
          <a:prstGeom prst="rect">
            <a:avLst/>
          </a:prstGeom>
          <a:solidFill>
            <a:srgbClr val="02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692729" y="3175818"/>
            <a:ext cx="2249714" cy="154035"/>
          </a:xfrm>
          <a:prstGeom prst="rect">
            <a:avLst/>
          </a:prstGeom>
          <a:solidFill>
            <a:srgbClr val="02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75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-1"/>
            <a:ext cx="12192000" cy="4102101"/>
          </a:xfrm>
          <a:prstGeom prst="rect">
            <a:avLst/>
          </a:prstGeom>
          <a:solidFill>
            <a:srgbClr val="02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71500" y="608012"/>
            <a:ext cx="11049000" cy="5641976"/>
          </a:xfrm>
          <a:custGeom>
            <a:avLst/>
            <a:gdLst>
              <a:gd name="connsiteX0" fmla="*/ 0 w 11049000"/>
              <a:gd name="connsiteY0" fmla="*/ 0 h 5641976"/>
              <a:gd name="connsiteX1" fmla="*/ 11049000 w 11049000"/>
              <a:gd name="connsiteY1" fmla="*/ 0 h 5641976"/>
              <a:gd name="connsiteX2" fmla="*/ 11049000 w 11049000"/>
              <a:gd name="connsiteY2" fmla="*/ 5641976 h 5641976"/>
              <a:gd name="connsiteX3" fmla="*/ 0 w 11049000"/>
              <a:gd name="connsiteY3" fmla="*/ 5641976 h 564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0" h="5641976">
                <a:moveTo>
                  <a:pt x="0" y="0"/>
                </a:moveTo>
                <a:lnTo>
                  <a:pt x="11049000" y="0"/>
                </a:lnTo>
                <a:lnTo>
                  <a:pt x="11049000" y="5641976"/>
                </a:lnTo>
                <a:lnTo>
                  <a:pt x="0" y="56419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89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09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 xmlns:a14="http://schemas.microsoft.com/office/drawing/2010/main" xmlns:p15="http://schemas.microsoft.com/office/powerpoint/2012/main">
      <p:transition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2020/11/16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800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2020/11/16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0973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42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fld id="{05BFA754-D5C3-4E66-96A6-867B257F58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1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3990505" y="63107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4384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2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0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93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9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-1"/>
            <a:ext cx="12192000" cy="4102101"/>
          </a:xfrm>
          <a:prstGeom prst="rect">
            <a:avLst/>
          </a:prstGeom>
          <a:solidFill>
            <a:srgbClr val="02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82367" y="267950"/>
            <a:ext cx="11827265" cy="63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5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2" r:id="rId18"/>
    <p:sldLayoutId id="2147483710" r:id="rId19"/>
    <p:sldLayoutId id="2147483711" r:id="rId20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 xmlns:a14="http://schemas.microsoft.com/office/drawing/2010/main" xmlns:p15="http://schemas.microsoft.com/office/powerpoint/2012/main">
      <p:transition advTm="3000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5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085" b="18085"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571500" y="608012"/>
            <a:ext cx="11049000" cy="5641976"/>
          </a:xfrm>
          <a:prstGeom prst="rect">
            <a:avLst/>
          </a:prstGeom>
          <a:gradFill>
            <a:gsLst>
              <a:gs pos="0">
                <a:srgbClr val="FFFFFF"/>
              </a:gs>
              <a:gs pos="37000">
                <a:srgbClr val="FFFFFF">
                  <a:alpha val="77000"/>
                </a:srgbClr>
              </a:gs>
              <a:gs pos="70000">
                <a:srgbClr val="FFFFFF">
                  <a:alpha val="43000"/>
                </a:srgbClr>
              </a:gs>
              <a:gs pos="99000">
                <a:srgbClr val="FFFFFF"/>
              </a:gs>
            </a:gsLst>
            <a:lin ang="5400000" scaled="1"/>
          </a:gradFill>
          <a:ln>
            <a:noFill/>
          </a:ln>
          <a:effectLst>
            <a:outerShdw blurRad="2794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9913" y="1671241"/>
            <a:ext cx="4131259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i="1" dirty="0">
                <a:solidFill>
                  <a:srgbClr val="029676"/>
                </a:solidFill>
                <a:cs typeface="+mn-ea"/>
                <a:sym typeface="+mn-lt"/>
              </a:rPr>
              <a:t>.</a:t>
            </a:r>
            <a:r>
              <a:rPr kumimoji="0" lang="en-US" altLang="zh-CN" sz="6000" b="1" i="1" u="none" strike="noStrike" kern="1200" cap="none" spc="0" normalizeH="0" baseline="0" noProof="0" dirty="0">
                <a:ln>
                  <a:noFill/>
                </a:ln>
                <a:solidFill>
                  <a:srgbClr val="029676"/>
                </a:solidFill>
                <a:effectLst/>
                <a:uLnTx/>
                <a:uFillTx/>
                <a:cs typeface="+mn-ea"/>
                <a:sym typeface="+mn-lt"/>
              </a:rPr>
              <a:t>Net</a:t>
            </a:r>
            <a:r>
              <a:rPr kumimoji="0" lang="zh-CN" alt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029676"/>
                </a:solidFill>
                <a:effectLst/>
                <a:uLnTx/>
                <a:uFillTx/>
                <a:cs typeface="+mn-ea"/>
                <a:sym typeface="+mn-lt"/>
              </a:rPr>
              <a:t>大作业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39913" y="3009898"/>
            <a:ext cx="573266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社团管理平台</a:t>
            </a:r>
            <a:r>
              <a:rPr lang="en-US" altLang="zh-CN" sz="4800" b="1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Demo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椭圆 8"/>
          <p:cNvSpPr/>
          <p:nvPr/>
        </p:nvSpPr>
        <p:spPr>
          <a:xfrm>
            <a:off x="10185400" y="1191349"/>
            <a:ext cx="774699" cy="728799"/>
          </a:xfrm>
          <a:custGeom>
            <a:avLst/>
            <a:gdLst>
              <a:gd name="connsiteX0" fmla="*/ 407966 w 605028"/>
              <a:gd name="connsiteY0" fmla="*/ 148964 h 569181"/>
              <a:gd name="connsiteX1" fmla="*/ 449124 w 605028"/>
              <a:gd name="connsiteY1" fmla="*/ 148964 h 569181"/>
              <a:gd name="connsiteX2" fmla="*/ 450128 w 605028"/>
              <a:gd name="connsiteY2" fmla="*/ 148964 h 569181"/>
              <a:gd name="connsiteX3" fmla="*/ 450702 w 605028"/>
              <a:gd name="connsiteY3" fmla="*/ 149107 h 569181"/>
              <a:gd name="connsiteX4" fmla="*/ 451132 w 605028"/>
              <a:gd name="connsiteY4" fmla="*/ 149107 h 569181"/>
              <a:gd name="connsiteX5" fmla="*/ 451706 w 605028"/>
              <a:gd name="connsiteY5" fmla="*/ 149251 h 569181"/>
              <a:gd name="connsiteX6" fmla="*/ 452136 w 605028"/>
              <a:gd name="connsiteY6" fmla="*/ 149394 h 569181"/>
              <a:gd name="connsiteX7" fmla="*/ 452710 w 605028"/>
              <a:gd name="connsiteY7" fmla="*/ 149537 h 569181"/>
              <a:gd name="connsiteX8" fmla="*/ 453140 w 605028"/>
              <a:gd name="connsiteY8" fmla="*/ 149680 h 569181"/>
              <a:gd name="connsiteX9" fmla="*/ 453570 w 605028"/>
              <a:gd name="connsiteY9" fmla="*/ 149967 h 569181"/>
              <a:gd name="connsiteX10" fmla="*/ 454144 w 605028"/>
              <a:gd name="connsiteY10" fmla="*/ 150110 h 569181"/>
              <a:gd name="connsiteX11" fmla="*/ 454574 w 605028"/>
              <a:gd name="connsiteY11" fmla="*/ 150396 h 569181"/>
              <a:gd name="connsiteX12" fmla="*/ 455004 w 605028"/>
              <a:gd name="connsiteY12" fmla="*/ 150682 h 569181"/>
              <a:gd name="connsiteX13" fmla="*/ 455434 w 605028"/>
              <a:gd name="connsiteY13" fmla="*/ 150969 h 569181"/>
              <a:gd name="connsiteX14" fmla="*/ 455865 w 605028"/>
              <a:gd name="connsiteY14" fmla="*/ 151255 h 569181"/>
              <a:gd name="connsiteX15" fmla="*/ 456582 w 605028"/>
              <a:gd name="connsiteY15" fmla="*/ 151971 h 569181"/>
              <a:gd name="connsiteX16" fmla="*/ 457299 w 605028"/>
              <a:gd name="connsiteY16" fmla="*/ 152830 h 569181"/>
              <a:gd name="connsiteX17" fmla="*/ 457585 w 605028"/>
              <a:gd name="connsiteY17" fmla="*/ 153117 h 569181"/>
              <a:gd name="connsiteX18" fmla="*/ 457872 w 605028"/>
              <a:gd name="connsiteY18" fmla="*/ 153546 h 569181"/>
              <a:gd name="connsiteX19" fmla="*/ 458159 w 605028"/>
              <a:gd name="connsiteY19" fmla="*/ 153976 h 569181"/>
              <a:gd name="connsiteX20" fmla="*/ 458446 w 605028"/>
              <a:gd name="connsiteY20" fmla="*/ 154549 h 569181"/>
              <a:gd name="connsiteX21" fmla="*/ 458589 w 605028"/>
              <a:gd name="connsiteY21" fmla="*/ 154978 h 569181"/>
              <a:gd name="connsiteX22" fmla="*/ 458876 w 605028"/>
              <a:gd name="connsiteY22" fmla="*/ 155408 h 569181"/>
              <a:gd name="connsiteX23" fmla="*/ 459020 w 605028"/>
              <a:gd name="connsiteY23" fmla="*/ 155837 h 569181"/>
              <a:gd name="connsiteX24" fmla="*/ 459163 w 605028"/>
              <a:gd name="connsiteY24" fmla="*/ 156410 h 569181"/>
              <a:gd name="connsiteX25" fmla="*/ 459306 w 605028"/>
              <a:gd name="connsiteY25" fmla="*/ 156840 h 569181"/>
              <a:gd name="connsiteX26" fmla="*/ 459450 w 605028"/>
              <a:gd name="connsiteY26" fmla="*/ 157412 h 569181"/>
              <a:gd name="connsiteX27" fmla="*/ 459593 w 605028"/>
              <a:gd name="connsiteY27" fmla="*/ 157985 h 569181"/>
              <a:gd name="connsiteX28" fmla="*/ 459593 w 605028"/>
              <a:gd name="connsiteY28" fmla="*/ 158415 h 569181"/>
              <a:gd name="connsiteX29" fmla="*/ 459593 w 605028"/>
              <a:gd name="connsiteY29" fmla="*/ 159417 h 569181"/>
              <a:gd name="connsiteX30" fmla="*/ 459593 w 605028"/>
              <a:gd name="connsiteY30" fmla="*/ 200511 h 569181"/>
              <a:gd name="connsiteX31" fmla="*/ 449124 w 605028"/>
              <a:gd name="connsiteY31" fmla="*/ 210964 h 569181"/>
              <a:gd name="connsiteX32" fmla="*/ 438655 w 605028"/>
              <a:gd name="connsiteY32" fmla="*/ 200511 h 569181"/>
              <a:gd name="connsiteX33" fmla="*/ 438655 w 605028"/>
              <a:gd name="connsiteY33" fmla="*/ 184761 h 569181"/>
              <a:gd name="connsiteX34" fmla="*/ 339272 w 605028"/>
              <a:gd name="connsiteY34" fmla="*/ 283989 h 569181"/>
              <a:gd name="connsiteX35" fmla="*/ 331815 w 605028"/>
              <a:gd name="connsiteY35" fmla="*/ 286996 h 569181"/>
              <a:gd name="connsiteX36" fmla="*/ 324357 w 605028"/>
              <a:gd name="connsiteY36" fmla="*/ 283989 h 569181"/>
              <a:gd name="connsiteX37" fmla="*/ 273160 w 605028"/>
              <a:gd name="connsiteY37" fmla="*/ 232872 h 569181"/>
              <a:gd name="connsiteX38" fmla="*/ 163307 w 605028"/>
              <a:gd name="connsiteY38" fmla="*/ 342552 h 569181"/>
              <a:gd name="connsiteX39" fmla="*/ 155850 w 605028"/>
              <a:gd name="connsiteY39" fmla="*/ 345559 h 569181"/>
              <a:gd name="connsiteX40" fmla="*/ 148393 w 605028"/>
              <a:gd name="connsiteY40" fmla="*/ 342552 h 569181"/>
              <a:gd name="connsiteX41" fmla="*/ 148393 w 605028"/>
              <a:gd name="connsiteY41" fmla="*/ 327661 h 569181"/>
              <a:gd name="connsiteX42" fmla="*/ 265702 w 605028"/>
              <a:gd name="connsiteY42" fmla="*/ 210534 h 569181"/>
              <a:gd name="connsiteX43" fmla="*/ 272156 w 605028"/>
              <a:gd name="connsiteY43" fmla="*/ 207528 h 569181"/>
              <a:gd name="connsiteX44" fmla="*/ 273160 w 605028"/>
              <a:gd name="connsiteY44" fmla="*/ 207528 h 569181"/>
              <a:gd name="connsiteX45" fmla="*/ 274164 w 605028"/>
              <a:gd name="connsiteY45" fmla="*/ 207528 h 569181"/>
              <a:gd name="connsiteX46" fmla="*/ 280617 w 605028"/>
              <a:gd name="connsiteY46" fmla="*/ 210534 h 569181"/>
              <a:gd name="connsiteX47" fmla="*/ 331815 w 605028"/>
              <a:gd name="connsiteY47" fmla="*/ 261652 h 569181"/>
              <a:gd name="connsiteX48" fmla="*/ 423741 w 605028"/>
              <a:gd name="connsiteY48" fmla="*/ 169869 h 569181"/>
              <a:gd name="connsiteX49" fmla="*/ 407966 w 605028"/>
              <a:gd name="connsiteY49" fmla="*/ 169869 h 569181"/>
              <a:gd name="connsiteX50" fmla="*/ 397497 w 605028"/>
              <a:gd name="connsiteY50" fmla="*/ 159417 h 569181"/>
              <a:gd name="connsiteX51" fmla="*/ 407966 w 605028"/>
              <a:gd name="connsiteY51" fmla="*/ 148964 h 569181"/>
              <a:gd name="connsiteX52" fmla="*/ 94074 w 605028"/>
              <a:gd name="connsiteY52" fmla="*/ 93909 h 569181"/>
              <a:gd name="connsiteX53" fmla="*/ 94074 w 605028"/>
              <a:gd name="connsiteY53" fmla="*/ 400689 h 569181"/>
              <a:gd name="connsiteX54" fmla="*/ 510954 w 605028"/>
              <a:gd name="connsiteY54" fmla="*/ 400689 h 569181"/>
              <a:gd name="connsiteX55" fmla="*/ 510954 w 605028"/>
              <a:gd name="connsiteY55" fmla="*/ 93909 h 569181"/>
              <a:gd name="connsiteX56" fmla="*/ 302586 w 605028"/>
              <a:gd name="connsiteY56" fmla="*/ 93909 h 569181"/>
              <a:gd name="connsiteX57" fmla="*/ 302586 w 605028"/>
              <a:gd name="connsiteY57" fmla="*/ 0 h 569181"/>
              <a:gd name="connsiteX58" fmla="*/ 313055 w 605028"/>
              <a:gd name="connsiteY58" fmla="*/ 10450 h 569181"/>
              <a:gd name="connsiteX59" fmla="*/ 313055 w 605028"/>
              <a:gd name="connsiteY59" fmla="*/ 72865 h 569181"/>
              <a:gd name="connsiteX60" fmla="*/ 521566 w 605028"/>
              <a:gd name="connsiteY60" fmla="*/ 72865 h 569181"/>
              <a:gd name="connsiteX61" fmla="*/ 594560 w 605028"/>
              <a:gd name="connsiteY61" fmla="*/ 72865 h 569181"/>
              <a:gd name="connsiteX62" fmla="*/ 605028 w 605028"/>
              <a:gd name="connsiteY62" fmla="*/ 83315 h 569181"/>
              <a:gd name="connsiteX63" fmla="*/ 594560 w 605028"/>
              <a:gd name="connsiteY63" fmla="*/ 93909 h 569181"/>
              <a:gd name="connsiteX64" fmla="*/ 532035 w 605028"/>
              <a:gd name="connsiteY64" fmla="*/ 93909 h 569181"/>
              <a:gd name="connsiteX65" fmla="*/ 532035 w 605028"/>
              <a:gd name="connsiteY65" fmla="*/ 411282 h 569181"/>
              <a:gd name="connsiteX66" fmla="*/ 521566 w 605028"/>
              <a:gd name="connsiteY66" fmla="*/ 421732 h 569181"/>
              <a:gd name="connsiteX67" fmla="*/ 327969 w 605028"/>
              <a:gd name="connsiteY67" fmla="*/ 421732 h 569181"/>
              <a:gd name="connsiteX68" fmla="*/ 457607 w 605028"/>
              <a:gd name="connsiteY68" fmla="*/ 551144 h 569181"/>
              <a:gd name="connsiteX69" fmla="*/ 457607 w 605028"/>
              <a:gd name="connsiteY69" fmla="*/ 566032 h 569181"/>
              <a:gd name="connsiteX70" fmla="*/ 450150 w 605028"/>
              <a:gd name="connsiteY70" fmla="*/ 569181 h 569181"/>
              <a:gd name="connsiteX71" fmla="*/ 442693 w 605028"/>
              <a:gd name="connsiteY71" fmla="*/ 566032 h 569181"/>
              <a:gd name="connsiteX72" fmla="*/ 313055 w 605028"/>
              <a:gd name="connsiteY72" fmla="*/ 436620 h 569181"/>
              <a:gd name="connsiteX73" fmla="*/ 313055 w 605028"/>
              <a:gd name="connsiteY73" fmla="*/ 557013 h 569181"/>
              <a:gd name="connsiteX74" fmla="*/ 302586 w 605028"/>
              <a:gd name="connsiteY74" fmla="*/ 567463 h 569181"/>
              <a:gd name="connsiteX75" fmla="*/ 291974 w 605028"/>
              <a:gd name="connsiteY75" fmla="*/ 557013 h 569181"/>
              <a:gd name="connsiteX76" fmla="*/ 291974 w 605028"/>
              <a:gd name="connsiteY76" fmla="*/ 436620 h 569181"/>
              <a:gd name="connsiteX77" fmla="*/ 163913 w 605028"/>
              <a:gd name="connsiteY77" fmla="*/ 564600 h 569181"/>
              <a:gd name="connsiteX78" fmla="*/ 156456 w 605028"/>
              <a:gd name="connsiteY78" fmla="*/ 567607 h 569181"/>
              <a:gd name="connsiteX79" fmla="*/ 148999 w 605028"/>
              <a:gd name="connsiteY79" fmla="*/ 564600 h 569181"/>
              <a:gd name="connsiteX80" fmla="*/ 148999 w 605028"/>
              <a:gd name="connsiteY80" fmla="*/ 549712 h 569181"/>
              <a:gd name="connsiteX81" fmla="*/ 277203 w 605028"/>
              <a:gd name="connsiteY81" fmla="*/ 421732 h 569181"/>
              <a:gd name="connsiteX82" fmla="*/ 83462 w 605028"/>
              <a:gd name="connsiteY82" fmla="*/ 421732 h 569181"/>
              <a:gd name="connsiteX83" fmla="*/ 72993 w 605028"/>
              <a:gd name="connsiteY83" fmla="*/ 411282 h 569181"/>
              <a:gd name="connsiteX84" fmla="*/ 72993 w 605028"/>
              <a:gd name="connsiteY84" fmla="*/ 93909 h 569181"/>
              <a:gd name="connsiteX85" fmla="*/ 10468 w 605028"/>
              <a:gd name="connsiteY85" fmla="*/ 93909 h 569181"/>
              <a:gd name="connsiteX86" fmla="*/ 0 w 605028"/>
              <a:gd name="connsiteY86" fmla="*/ 83315 h 569181"/>
              <a:gd name="connsiteX87" fmla="*/ 10468 w 605028"/>
              <a:gd name="connsiteY87" fmla="*/ 72865 h 569181"/>
              <a:gd name="connsiteX88" fmla="*/ 83462 w 605028"/>
              <a:gd name="connsiteY88" fmla="*/ 72865 h 569181"/>
              <a:gd name="connsiteX89" fmla="*/ 291974 w 605028"/>
              <a:gd name="connsiteY89" fmla="*/ 72865 h 569181"/>
              <a:gd name="connsiteX90" fmla="*/ 291974 w 605028"/>
              <a:gd name="connsiteY90" fmla="*/ 10450 h 569181"/>
              <a:gd name="connsiteX91" fmla="*/ 302586 w 605028"/>
              <a:gd name="connsiteY91" fmla="*/ 0 h 56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05028" h="569181">
                <a:moveTo>
                  <a:pt x="407966" y="148964"/>
                </a:moveTo>
                <a:lnTo>
                  <a:pt x="449124" y="148964"/>
                </a:lnTo>
                <a:cubicBezTo>
                  <a:pt x="449555" y="148964"/>
                  <a:pt x="449841" y="148964"/>
                  <a:pt x="450128" y="148964"/>
                </a:cubicBezTo>
                <a:cubicBezTo>
                  <a:pt x="450272" y="148964"/>
                  <a:pt x="450415" y="148964"/>
                  <a:pt x="450702" y="149107"/>
                </a:cubicBezTo>
                <a:cubicBezTo>
                  <a:pt x="450845" y="149107"/>
                  <a:pt x="450989" y="149107"/>
                  <a:pt x="451132" y="149107"/>
                </a:cubicBezTo>
                <a:cubicBezTo>
                  <a:pt x="451419" y="149107"/>
                  <a:pt x="451562" y="149251"/>
                  <a:pt x="451706" y="149251"/>
                </a:cubicBezTo>
                <a:cubicBezTo>
                  <a:pt x="451849" y="149251"/>
                  <a:pt x="451992" y="149394"/>
                  <a:pt x="452136" y="149394"/>
                </a:cubicBezTo>
                <a:cubicBezTo>
                  <a:pt x="452423" y="149394"/>
                  <a:pt x="452566" y="149537"/>
                  <a:pt x="452710" y="149537"/>
                </a:cubicBezTo>
                <a:cubicBezTo>
                  <a:pt x="452853" y="149537"/>
                  <a:pt x="452996" y="149680"/>
                  <a:pt x="453140" y="149680"/>
                </a:cubicBezTo>
                <a:cubicBezTo>
                  <a:pt x="453283" y="149823"/>
                  <a:pt x="453427" y="149823"/>
                  <a:pt x="453570" y="149967"/>
                </a:cubicBezTo>
                <a:cubicBezTo>
                  <a:pt x="453713" y="149967"/>
                  <a:pt x="454000" y="150110"/>
                  <a:pt x="454144" y="150110"/>
                </a:cubicBezTo>
                <a:cubicBezTo>
                  <a:pt x="454287" y="150253"/>
                  <a:pt x="454430" y="150396"/>
                  <a:pt x="454574" y="150396"/>
                </a:cubicBezTo>
                <a:cubicBezTo>
                  <a:pt x="454717" y="150539"/>
                  <a:pt x="454861" y="150539"/>
                  <a:pt x="455004" y="150682"/>
                </a:cubicBezTo>
                <a:cubicBezTo>
                  <a:pt x="455148" y="150826"/>
                  <a:pt x="455291" y="150969"/>
                  <a:pt x="455434" y="150969"/>
                </a:cubicBezTo>
                <a:cubicBezTo>
                  <a:pt x="455578" y="151112"/>
                  <a:pt x="455721" y="151255"/>
                  <a:pt x="455865" y="151255"/>
                </a:cubicBezTo>
                <a:cubicBezTo>
                  <a:pt x="456008" y="151542"/>
                  <a:pt x="456295" y="151685"/>
                  <a:pt x="456582" y="151971"/>
                </a:cubicBezTo>
                <a:cubicBezTo>
                  <a:pt x="456868" y="152258"/>
                  <a:pt x="457012" y="152544"/>
                  <a:pt x="457299" y="152830"/>
                </a:cubicBezTo>
                <a:cubicBezTo>
                  <a:pt x="457299" y="152830"/>
                  <a:pt x="457442" y="152973"/>
                  <a:pt x="457585" y="153117"/>
                </a:cubicBezTo>
                <a:cubicBezTo>
                  <a:pt x="457585" y="153260"/>
                  <a:pt x="457729" y="153403"/>
                  <a:pt x="457872" y="153546"/>
                </a:cubicBezTo>
                <a:cubicBezTo>
                  <a:pt x="458016" y="153689"/>
                  <a:pt x="458016" y="153833"/>
                  <a:pt x="458159" y="153976"/>
                </a:cubicBezTo>
                <a:cubicBezTo>
                  <a:pt x="458303" y="154262"/>
                  <a:pt x="458303" y="154262"/>
                  <a:pt x="458446" y="154549"/>
                </a:cubicBezTo>
                <a:cubicBezTo>
                  <a:pt x="458446" y="154692"/>
                  <a:pt x="458589" y="154835"/>
                  <a:pt x="458589" y="154978"/>
                </a:cubicBezTo>
                <a:cubicBezTo>
                  <a:pt x="458733" y="155121"/>
                  <a:pt x="458733" y="155264"/>
                  <a:pt x="458876" y="155408"/>
                </a:cubicBezTo>
                <a:cubicBezTo>
                  <a:pt x="458876" y="155551"/>
                  <a:pt x="459020" y="155694"/>
                  <a:pt x="459020" y="155837"/>
                </a:cubicBezTo>
                <a:cubicBezTo>
                  <a:pt x="459020" y="155980"/>
                  <a:pt x="459163" y="156267"/>
                  <a:pt x="459163" y="156410"/>
                </a:cubicBezTo>
                <a:cubicBezTo>
                  <a:pt x="459306" y="156553"/>
                  <a:pt x="459306" y="156696"/>
                  <a:pt x="459306" y="156840"/>
                </a:cubicBezTo>
                <a:cubicBezTo>
                  <a:pt x="459306" y="156983"/>
                  <a:pt x="459450" y="157269"/>
                  <a:pt x="459450" y="157412"/>
                </a:cubicBezTo>
                <a:cubicBezTo>
                  <a:pt x="459450" y="157555"/>
                  <a:pt x="459450" y="157699"/>
                  <a:pt x="459593" y="157985"/>
                </a:cubicBezTo>
                <a:cubicBezTo>
                  <a:pt x="459593" y="158128"/>
                  <a:pt x="459593" y="158271"/>
                  <a:pt x="459593" y="158415"/>
                </a:cubicBezTo>
                <a:cubicBezTo>
                  <a:pt x="459593" y="158701"/>
                  <a:pt x="459593" y="159130"/>
                  <a:pt x="459593" y="159417"/>
                </a:cubicBezTo>
                <a:lnTo>
                  <a:pt x="459593" y="200511"/>
                </a:lnTo>
                <a:cubicBezTo>
                  <a:pt x="459593" y="206239"/>
                  <a:pt x="455004" y="210964"/>
                  <a:pt x="449124" y="210964"/>
                </a:cubicBezTo>
                <a:cubicBezTo>
                  <a:pt x="443244" y="210964"/>
                  <a:pt x="438655" y="206239"/>
                  <a:pt x="438655" y="200511"/>
                </a:cubicBezTo>
                <a:lnTo>
                  <a:pt x="438655" y="184761"/>
                </a:lnTo>
                <a:lnTo>
                  <a:pt x="339272" y="283989"/>
                </a:lnTo>
                <a:cubicBezTo>
                  <a:pt x="337264" y="285994"/>
                  <a:pt x="334539" y="286996"/>
                  <a:pt x="331815" y="286996"/>
                </a:cubicBezTo>
                <a:cubicBezTo>
                  <a:pt x="329090" y="286996"/>
                  <a:pt x="326508" y="285994"/>
                  <a:pt x="324357" y="283989"/>
                </a:cubicBezTo>
                <a:lnTo>
                  <a:pt x="273160" y="232872"/>
                </a:lnTo>
                <a:lnTo>
                  <a:pt x="163307" y="342552"/>
                </a:lnTo>
                <a:cubicBezTo>
                  <a:pt x="161300" y="344557"/>
                  <a:pt x="158575" y="345559"/>
                  <a:pt x="155850" y="345559"/>
                </a:cubicBezTo>
                <a:cubicBezTo>
                  <a:pt x="153125" y="345559"/>
                  <a:pt x="150544" y="344557"/>
                  <a:pt x="148393" y="342552"/>
                </a:cubicBezTo>
                <a:cubicBezTo>
                  <a:pt x="144377" y="338400"/>
                  <a:pt x="144377" y="331813"/>
                  <a:pt x="148393" y="327661"/>
                </a:cubicBezTo>
                <a:lnTo>
                  <a:pt x="265702" y="210534"/>
                </a:lnTo>
                <a:cubicBezTo>
                  <a:pt x="267567" y="208816"/>
                  <a:pt x="269861" y="207814"/>
                  <a:pt x="272156" y="207528"/>
                </a:cubicBezTo>
                <a:cubicBezTo>
                  <a:pt x="272443" y="207528"/>
                  <a:pt x="272873" y="207528"/>
                  <a:pt x="273160" y="207528"/>
                </a:cubicBezTo>
                <a:cubicBezTo>
                  <a:pt x="273447" y="207528"/>
                  <a:pt x="273877" y="207528"/>
                  <a:pt x="274164" y="207528"/>
                </a:cubicBezTo>
                <a:cubicBezTo>
                  <a:pt x="276602" y="207814"/>
                  <a:pt x="278753" y="208816"/>
                  <a:pt x="280617" y="210534"/>
                </a:cubicBezTo>
                <a:lnTo>
                  <a:pt x="331815" y="261652"/>
                </a:lnTo>
                <a:lnTo>
                  <a:pt x="423741" y="169869"/>
                </a:lnTo>
                <a:lnTo>
                  <a:pt x="407966" y="169869"/>
                </a:lnTo>
                <a:cubicBezTo>
                  <a:pt x="402229" y="169869"/>
                  <a:pt x="397497" y="165288"/>
                  <a:pt x="397497" y="159417"/>
                </a:cubicBezTo>
                <a:cubicBezTo>
                  <a:pt x="397497" y="153689"/>
                  <a:pt x="402229" y="148964"/>
                  <a:pt x="407966" y="148964"/>
                </a:cubicBezTo>
                <a:close/>
                <a:moveTo>
                  <a:pt x="94074" y="93909"/>
                </a:moveTo>
                <a:lnTo>
                  <a:pt x="94074" y="400689"/>
                </a:lnTo>
                <a:lnTo>
                  <a:pt x="510954" y="400689"/>
                </a:lnTo>
                <a:lnTo>
                  <a:pt x="510954" y="93909"/>
                </a:lnTo>
                <a:lnTo>
                  <a:pt x="302586" y="93909"/>
                </a:lnTo>
                <a:close/>
                <a:moveTo>
                  <a:pt x="302586" y="0"/>
                </a:moveTo>
                <a:cubicBezTo>
                  <a:pt x="308322" y="0"/>
                  <a:pt x="313055" y="4581"/>
                  <a:pt x="313055" y="10450"/>
                </a:cubicBezTo>
                <a:lnTo>
                  <a:pt x="313055" y="72865"/>
                </a:lnTo>
                <a:lnTo>
                  <a:pt x="521566" y="72865"/>
                </a:lnTo>
                <a:lnTo>
                  <a:pt x="594560" y="72865"/>
                </a:lnTo>
                <a:cubicBezTo>
                  <a:pt x="600296" y="72865"/>
                  <a:pt x="605028" y="77589"/>
                  <a:pt x="605028" y="83315"/>
                </a:cubicBezTo>
                <a:cubicBezTo>
                  <a:pt x="605028" y="89185"/>
                  <a:pt x="600296" y="93909"/>
                  <a:pt x="594560" y="93909"/>
                </a:cubicBezTo>
                <a:lnTo>
                  <a:pt x="532035" y="93909"/>
                </a:lnTo>
                <a:lnTo>
                  <a:pt x="532035" y="411282"/>
                </a:lnTo>
                <a:cubicBezTo>
                  <a:pt x="532035" y="417008"/>
                  <a:pt x="527302" y="421732"/>
                  <a:pt x="521566" y="421732"/>
                </a:cubicBezTo>
                <a:lnTo>
                  <a:pt x="327969" y="421732"/>
                </a:lnTo>
                <a:lnTo>
                  <a:pt x="457607" y="551144"/>
                </a:lnTo>
                <a:cubicBezTo>
                  <a:pt x="461623" y="555295"/>
                  <a:pt x="461623" y="561880"/>
                  <a:pt x="457607" y="566032"/>
                </a:cubicBezTo>
                <a:cubicBezTo>
                  <a:pt x="455456" y="568036"/>
                  <a:pt x="452875" y="569181"/>
                  <a:pt x="450150" y="569181"/>
                </a:cubicBezTo>
                <a:cubicBezTo>
                  <a:pt x="447426" y="569181"/>
                  <a:pt x="444701" y="568036"/>
                  <a:pt x="442693" y="566032"/>
                </a:cubicBezTo>
                <a:lnTo>
                  <a:pt x="313055" y="436620"/>
                </a:lnTo>
                <a:lnTo>
                  <a:pt x="313055" y="557013"/>
                </a:lnTo>
                <a:cubicBezTo>
                  <a:pt x="313055" y="562882"/>
                  <a:pt x="308322" y="567463"/>
                  <a:pt x="302586" y="567463"/>
                </a:cubicBezTo>
                <a:cubicBezTo>
                  <a:pt x="296706" y="567463"/>
                  <a:pt x="291974" y="562882"/>
                  <a:pt x="291974" y="557013"/>
                </a:cubicBezTo>
                <a:lnTo>
                  <a:pt x="291974" y="436620"/>
                </a:lnTo>
                <a:lnTo>
                  <a:pt x="163913" y="564600"/>
                </a:lnTo>
                <a:cubicBezTo>
                  <a:pt x="161762" y="566604"/>
                  <a:pt x="159180" y="567607"/>
                  <a:pt x="156456" y="567607"/>
                </a:cubicBezTo>
                <a:cubicBezTo>
                  <a:pt x="153731" y="567607"/>
                  <a:pt x="151006" y="566604"/>
                  <a:pt x="148999" y="564600"/>
                </a:cubicBezTo>
                <a:cubicBezTo>
                  <a:pt x="144840" y="560449"/>
                  <a:pt x="144840" y="553721"/>
                  <a:pt x="148999" y="549712"/>
                </a:cubicBezTo>
                <a:lnTo>
                  <a:pt x="277203" y="421732"/>
                </a:lnTo>
                <a:lnTo>
                  <a:pt x="83462" y="421732"/>
                </a:lnTo>
                <a:cubicBezTo>
                  <a:pt x="77726" y="421732"/>
                  <a:pt x="72993" y="417008"/>
                  <a:pt x="72993" y="411282"/>
                </a:cubicBezTo>
                <a:lnTo>
                  <a:pt x="72993" y="93909"/>
                </a:lnTo>
                <a:lnTo>
                  <a:pt x="10468" y="93909"/>
                </a:lnTo>
                <a:cubicBezTo>
                  <a:pt x="4732" y="93909"/>
                  <a:pt x="0" y="89185"/>
                  <a:pt x="0" y="83315"/>
                </a:cubicBezTo>
                <a:cubicBezTo>
                  <a:pt x="0" y="77589"/>
                  <a:pt x="4732" y="72865"/>
                  <a:pt x="10468" y="72865"/>
                </a:cubicBezTo>
                <a:lnTo>
                  <a:pt x="83462" y="72865"/>
                </a:lnTo>
                <a:lnTo>
                  <a:pt x="291974" y="72865"/>
                </a:lnTo>
                <a:lnTo>
                  <a:pt x="291974" y="10450"/>
                </a:lnTo>
                <a:cubicBezTo>
                  <a:pt x="291974" y="4581"/>
                  <a:pt x="296706" y="0"/>
                  <a:pt x="302586" y="0"/>
                </a:cubicBezTo>
                <a:close/>
              </a:path>
            </a:pathLst>
          </a:custGeom>
          <a:solidFill>
            <a:srgbClr val="02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55800" y="4783138"/>
            <a:ext cx="4799842" cy="46354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64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43113" y="4811880"/>
            <a:ext cx="4687129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汇报人 ：</a:t>
            </a:r>
            <a:r>
              <a:rPr lang="zh-CN" altLang="en-US" sz="1600" b="1" i="1" noProof="0" dirty="0">
                <a:solidFill>
                  <a:schemeClr val="bg1"/>
                </a:solidFill>
                <a:cs typeface="+mn-ea"/>
                <a:sym typeface="+mn-lt"/>
              </a:rPr>
              <a:t>魏</a:t>
            </a:r>
            <a:r>
              <a:rPr lang="zh-CN" altLang="en-US" sz="1600" b="1" i="1" dirty="0">
                <a:solidFill>
                  <a:schemeClr val="bg1"/>
                </a:solidFill>
                <a:cs typeface="+mn-ea"/>
                <a:sym typeface="+mn-lt"/>
              </a:rPr>
              <a:t>心宇</a:t>
            </a:r>
            <a:r>
              <a:rPr kumimoji="0" lang="zh-CN" alt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     时间：</a:t>
            </a:r>
            <a:r>
              <a:rPr lang="en-US" altLang="zh-CN" sz="1600" b="1" i="1" dirty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r>
              <a:rPr kumimoji="0" lang="zh-CN" alt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年</a:t>
            </a:r>
            <a:r>
              <a:rPr lang="en-US" altLang="zh-CN" sz="1600" b="1" i="1" dirty="0">
                <a:solidFill>
                  <a:schemeClr val="bg1"/>
                </a:solidFill>
                <a:cs typeface="+mn-ea"/>
                <a:sym typeface="+mn-lt"/>
              </a:rPr>
              <a:t>11</a:t>
            </a:r>
            <a:r>
              <a:rPr kumimoji="0" lang="zh-CN" alt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39065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 animBg="1"/>
      <p:bldP spid="10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59302" y="4168185"/>
            <a:ext cx="5613398" cy="5845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The user can demonstrate on a projector or computer or print the it into a film to be used in a wider field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59302" y="343542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技术路线</a:t>
            </a:r>
            <a:endParaRPr kumimoji="0" lang="zh-CN" altLang="en-US" sz="40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9100" y="1898058"/>
            <a:ext cx="22352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i="1" dirty="0">
                <a:solidFill>
                  <a:schemeClr val="bg1"/>
                </a:solidFill>
                <a:cs typeface="+mn-ea"/>
                <a:sym typeface="+mn-lt"/>
              </a:rPr>
              <a:t>PART 03</a:t>
            </a:r>
            <a:endParaRPr kumimoji="0" lang="zh-CN" altLang="en-US" sz="40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774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341"/>
          <p:cNvSpPr>
            <a:spLocks noEditPoints="1"/>
          </p:cNvSpPr>
          <p:nvPr/>
        </p:nvSpPr>
        <p:spPr bwMode="auto">
          <a:xfrm>
            <a:off x="6995436" y="4238288"/>
            <a:ext cx="341313" cy="263525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1" name="Freeform 274"/>
          <p:cNvSpPr>
            <a:spLocks noEditPoints="1"/>
          </p:cNvSpPr>
          <p:nvPr/>
        </p:nvSpPr>
        <p:spPr bwMode="auto">
          <a:xfrm>
            <a:off x="8205069" y="4223087"/>
            <a:ext cx="341313" cy="342900"/>
          </a:xfrm>
          <a:custGeom>
            <a:avLst/>
            <a:gdLst>
              <a:gd name="T0" fmla="*/ 49 w 97"/>
              <a:gd name="T1" fmla="*/ 0 h 97"/>
              <a:gd name="T2" fmla="*/ 83 w 97"/>
              <a:gd name="T3" fmla="*/ 14 h 97"/>
              <a:gd name="T4" fmla="*/ 97 w 97"/>
              <a:gd name="T5" fmla="*/ 49 h 97"/>
              <a:gd name="T6" fmla="*/ 83 w 97"/>
              <a:gd name="T7" fmla="*/ 83 h 97"/>
              <a:gd name="T8" fmla="*/ 49 w 97"/>
              <a:gd name="T9" fmla="*/ 97 h 97"/>
              <a:gd name="T10" fmla="*/ 14 w 97"/>
              <a:gd name="T11" fmla="*/ 83 h 97"/>
              <a:gd name="T12" fmla="*/ 0 w 97"/>
              <a:gd name="T13" fmla="*/ 49 h 97"/>
              <a:gd name="T14" fmla="*/ 14 w 97"/>
              <a:gd name="T15" fmla="*/ 14 h 97"/>
              <a:gd name="T16" fmla="*/ 49 w 97"/>
              <a:gd name="T17" fmla="*/ 0 h 97"/>
              <a:gd name="T18" fmla="*/ 55 w 97"/>
              <a:gd name="T19" fmla="*/ 47 h 97"/>
              <a:gd name="T20" fmla="*/ 54 w 97"/>
              <a:gd name="T21" fmla="*/ 45 h 97"/>
              <a:gd name="T22" fmla="*/ 68 w 97"/>
              <a:gd name="T23" fmla="*/ 24 h 97"/>
              <a:gd name="T24" fmla="*/ 65 w 97"/>
              <a:gd name="T25" fmla="*/ 21 h 97"/>
              <a:gd name="T26" fmla="*/ 50 w 97"/>
              <a:gd name="T27" fmla="*/ 43 h 97"/>
              <a:gd name="T28" fmla="*/ 45 w 97"/>
              <a:gd name="T29" fmla="*/ 43 h 97"/>
              <a:gd name="T30" fmla="*/ 42 w 97"/>
              <a:gd name="T31" fmla="*/ 52 h 97"/>
              <a:gd name="T32" fmla="*/ 51 w 97"/>
              <a:gd name="T33" fmla="*/ 56 h 97"/>
              <a:gd name="T34" fmla="*/ 52 w 97"/>
              <a:gd name="T35" fmla="*/ 55 h 97"/>
              <a:gd name="T36" fmla="*/ 69 w 97"/>
              <a:gd name="T37" fmla="*/ 61 h 97"/>
              <a:gd name="T38" fmla="*/ 71 w 97"/>
              <a:gd name="T39" fmla="*/ 56 h 97"/>
              <a:gd name="T40" fmla="*/ 55 w 97"/>
              <a:gd name="T41" fmla="*/ 50 h 97"/>
              <a:gd name="T42" fmla="*/ 55 w 97"/>
              <a:gd name="T43" fmla="*/ 47 h 97"/>
              <a:gd name="T44" fmla="*/ 74 w 97"/>
              <a:gd name="T45" fmla="*/ 24 h 97"/>
              <a:gd name="T46" fmla="*/ 49 w 97"/>
              <a:gd name="T47" fmla="*/ 13 h 97"/>
              <a:gd name="T48" fmla="*/ 23 w 97"/>
              <a:gd name="T49" fmla="*/ 24 h 97"/>
              <a:gd name="T50" fmla="*/ 13 w 97"/>
              <a:gd name="T51" fmla="*/ 49 h 97"/>
              <a:gd name="T52" fmla="*/ 23 w 97"/>
              <a:gd name="T53" fmla="*/ 74 h 97"/>
              <a:gd name="T54" fmla="*/ 49 w 97"/>
              <a:gd name="T55" fmla="*/ 84 h 97"/>
              <a:gd name="T56" fmla="*/ 74 w 97"/>
              <a:gd name="T57" fmla="*/ 74 h 97"/>
              <a:gd name="T58" fmla="*/ 84 w 97"/>
              <a:gd name="T59" fmla="*/ 49 h 97"/>
              <a:gd name="T60" fmla="*/ 74 w 97"/>
              <a:gd name="T61" fmla="*/ 2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7" h="97">
                <a:moveTo>
                  <a:pt x="49" y="0"/>
                </a:moveTo>
                <a:cubicBezTo>
                  <a:pt x="62" y="0"/>
                  <a:pt x="74" y="5"/>
                  <a:pt x="83" y="14"/>
                </a:cubicBezTo>
                <a:cubicBezTo>
                  <a:pt x="92" y="23"/>
                  <a:pt x="97" y="35"/>
                  <a:pt x="97" y="49"/>
                </a:cubicBezTo>
                <a:cubicBezTo>
                  <a:pt x="97" y="62"/>
                  <a:pt x="92" y="74"/>
                  <a:pt x="83" y="83"/>
                </a:cubicBezTo>
                <a:cubicBezTo>
                  <a:pt x="74" y="92"/>
                  <a:pt x="62" y="97"/>
                  <a:pt x="49" y="97"/>
                </a:cubicBezTo>
                <a:cubicBezTo>
                  <a:pt x="35" y="97"/>
                  <a:pt x="23" y="92"/>
                  <a:pt x="14" y="83"/>
                </a:cubicBezTo>
                <a:cubicBezTo>
                  <a:pt x="5" y="74"/>
                  <a:pt x="0" y="62"/>
                  <a:pt x="0" y="49"/>
                </a:cubicBezTo>
                <a:cubicBezTo>
                  <a:pt x="0" y="35"/>
                  <a:pt x="5" y="23"/>
                  <a:pt x="14" y="14"/>
                </a:cubicBezTo>
                <a:cubicBezTo>
                  <a:pt x="23" y="5"/>
                  <a:pt x="35" y="0"/>
                  <a:pt x="49" y="0"/>
                </a:cubicBezTo>
                <a:close/>
                <a:moveTo>
                  <a:pt x="55" y="47"/>
                </a:moveTo>
                <a:cubicBezTo>
                  <a:pt x="54" y="46"/>
                  <a:pt x="54" y="45"/>
                  <a:pt x="54" y="45"/>
                </a:cubicBezTo>
                <a:cubicBezTo>
                  <a:pt x="59" y="38"/>
                  <a:pt x="64" y="31"/>
                  <a:pt x="68" y="24"/>
                </a:cubicBezTo>
                <a:cubicBezTo>
                  <a:pt x="67" y="23"/>
                  <a:pt x="66" y="22"/>
                  <a:pt x="65" y="21"/>
                </a:cubicBezTo>
                <a:cubicBezTo>
                  <a:pt x="59" y="28"/>
                  <a:pt x="54" y="35"/>
                  <a:pt x="50" y="43"/>
                </a:cubicBezTo>
                <a:cubicBezTo>
                  <a:pt x="48" y="42"/>
                  <a:pt x="47" y="43"/>
                  <a:pt x="45" y="43"/>
                </a:cubicBezTo>
                <a:cubicBezTo>
                  <a:pt x="42" y="45"/>
                  <a:pt x="40" y="49"/>
                  <a:pt x="42" y="52"/>
                </a:cubicBezTo>
                <a:cubicBezTo>
                  <a:pt x="43" y="56"/>
                  <a:pt x="47" y="58"/>
                  <a:pt x="51" y="56"/>
                </a:cubicBezTo>
                <a:cubicBezTo>
                  <a:pt x="51" y="56"/>
                  <a:pt x="52" y="56"/>
                  <a:pt x="52" y="55"/>
                </a:cubicBezTo>
                <a:cubicBezTo>
                  <a:pt x="58" y="58"/>
                  <a:pt x="63" y="60"/>
                  <a:pt x="69" y="61"/>
                </a:cubicBezTo>
                <a:cubicBezTo>
                  <a:pt x="70" y="59"/>
                  <a:pt x="71" y="58"/>
                  <a:pt x="71" y="56"/>
                </a:cubicBezTo>
                <a:cubicBezTo>
                  <a:pt x="66" y="54"/>
                  <a:pt x="61" y="51"/>
                  <a:pt x="55" y="50"/>
                </a:cubicBezTo>
                <a:cubicBezTo>
                  <a:pt x="55" y="49"/>
                  <a:pt x="55" y="48"/>
                  <a:pt x="55" y="47"/>
                </a:cubicBezTo>
                <a:close/>
                <a:moveTo>
                  <a:pt x="74" y="24"/>
                </a:moveTo>
                <a:cubicBezTo>
                  <a:pt x="67" y="17"/>
                  <a:pt x="58" y="13"/>
                  <a:pt x="49" y="13"/>
                </a:cubicBezTo>
                <a:cubicBezTo>
                  <a:pt x="39" y="13"/>
                  <a:pt x="30" y="17"/>
                  <a:pt x="23" y="24"/>
                </a:cubicBezTo>
                <a:cubicBezTo>
                  <a:pt x="17" y="30"/>
                  <a:pt x="13" y="39"/>
                  <a:pt x="13" y="49"/>
                </a:cubicBezTo>
                <a:cubicBezTo>
                  <a:pt x="13" y="58"/>
                  <a:pt x="17" y="67"/>
                  <a:pt x="23" y="74"/>
                </a:cubicBezTo>
                <a:cubicBezTo>
                  <a:pt x="30" y="80"/>
                  <a:pt x="39" y="84"/>
                  <a:pt x="49" y="84"/>
                </a:cubicBezTo>
                <a:cubicBezTo>
                  <a:pt x="58" y="84"/>
                  <a:pt x="67" y="80"/>
                  <a:pt x="74" y="74"/>
                </a:cubicBezTo>
                <a:cubicBezTo>
                  <a:pt x="80" y="67"/>
                  <a:pt x="84" y="58"/>
                  <a:pt x="84" y="49"/>
                </a:cubicBezTo>
                <a:cubicBezTo>
                  <a:pt x="84" y="39"/>
                  <a:pt x="80" y="30"/>
                  <a:pt x="74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Freeform 329"/>
          <p:cNvSpPr>
            <a:spLocks noEditPoints="1"/>
          </p:cNvSpPr>
          <p:nvPr/>
        </p:nvSpPr>
        <p:spPr bwMode="auto">
          <a:xfrm>
            <a:off x="9414702" y="4233972"/>
            <a:ext cx="352425" cy="249238"/>
          </a:xfrm>
          <a:custGeom>
            <a:avLst/>
            <a:gdLst>
              <a:gd name="T0" fmla="*/ 18 w 222"/>
              <a:gd name="T1" fmla="*/ 113 h 157"/>
              <a:gd name="T2" fmla="*/ 94 w 222"/>
              <a:gd name="T3" fmla="*/ 113 h 157"/>
              <a:gd name="T4" fmla="*/ 107 w 222"/>
              <a:gd name="T5" fmla="*/ 157 h 157"/>
              <a:gd name="T6" fmla="*/ 5 w 222"/>
              <a:gd name="T7" fmla="*/ 157 h 157"/>
              <a:gd name="T8" fmla="*/ 18 w 222"/>
              <a:gd name="T9" fmla="*/ 113 h 157"/>
              <a:gd name="T10" fmla="*/ 18 w 222"/>
              <a:gd name="T11" fmla="*/ 113 h 157"/>
              <a:gd name="T12" fmla="*/ 209 w 222"/>
              <a:gd name="T13" fmla="*/ 73 h 157"/>
              <a:gd name="T14" fmla="*/ 209 w 222"/>
              <a:gd name="T15" fmla="*/ 86 h 157"/>
              <a:gd name="T16" fmla="*/ 220 w 222"/>
              <a:gd name="T17" fmla="*/ 95 h 157"/>
              <a:gd name="T18" fmla="*/ 207 w 222"/>
              <a:gd name="T19" fmla="*/ 95 h 157"/>
              <a:gd name="T20" fmla="*/ 200 w 222"/>
              <a:gd name="T21" fmla="*/ 106 h 157"/>
              <a:gd name="T22" fmla="*/ 200 w 222"/>
              <a:gd name="T23" fmla="*/ 93 h 157"/>
              <a:gd name="T24" fmla="*/ 187 w 222"/>
              <a:gd name="T25" fmla="*/ 84 h 157"/>
              <a:gd name="T26" fmla="*/ 200 w 222"/>
              <a:gd name="T27" fmla="*/ 86 h 157"/>
              <a:gd name="T28" fmla="*/ 209 w 222"/>
              <a:gd name="T29" fmla="*/ 73 h 157"/>
              <a:gd name="T30" fmla="*/ 209 w 222"/>
              <a:gd name="T31" fmla="*/ 73 h 157"/>
              <a:gd name="T32" fmla="*/ 20 w 222"/>
              <a:gd name="T33" fmla="*/ 84 h 157"/>
              <a:gd name="T34" fmla="*/ 14 w 222"/>
              <a:gd name="T35" fmla="*/ 95 h 157"/>
              <a:gd name="T36" fmla="*/ 0 w 222"/>
              <a:gd name="T37" fmla="*/ 95 h 157"/>
              <a:gd name="T38" fmla="*/ 11 w 222"/>
              <a:gd name="T39" fmla="*/ 102 h 157"/>
              <a:gd name="T40" fmla="*/ 11 w 222"/>
              <a:gd name="T41" fmla="*/ 115 h 157"/>
              <a:gd name="T42" fmla="*/ 18 w 222"/>
              <a:gd name="T43" fmla="*/ 104 h 157"/>
              <a:gd name="T44" fmla="*/ 34 w 222"/>
              <a:gd name="T45" fmla="*/ 104 h 157"/>
              <a:gd name="T46" fmla="*/ 20 w 222"/>
              <a:gd name="T47" fmla="*/ 97 h 157"/>
              <a:gd name="T48" fmla="*/ 20 w 222"/>
              <a:gd name="T49" fmla="*/ 84 h 157"/>
              <a:gd name="T50" fmla="*/ 20 w 222"/>
              <a:gd name="T51" fmla="*/ 84 h 157"/>
              <a:gd name="T52" fmla="*/ 82 w 222"/>
              <a:gd name="T53" fmla="*/ 0 h 157"/>
              <a:gd name="T54" fmla="*/ 80 w 222"/>
              <a:gd name="T55" fmla="*/ 26 h 157"/>
              <a:gd name="T56" fmla="*/ 105 w 222"/>
              <a:gd name="T57" fmla="*/ 42 h 157"/>
              <a:gd name="T58" fmla="*/ 78 w 222"/>
              <a:gd name="T59" fmla="*/ 39 h 157"/>
              <a:gd name="T60" fmla="*/ 62 w 222"/>
              <a:gd name="T61" fmla="*/ 64 h 157"/>
              <a:gd name="T62" fmla="*/ 65 w 222"/>
              <a:gd name="T63" fmla="*/ 37 h 157"/>
              <a:gd name="T64" fmla="*/ 40 w 222"/>
              <a:gd name="T65" fmla="*/ 22 h 157"/>
              <a:gd name="T66" fmla="*/ 67 w 222"/>
              <a:gd name="T67" fmla="*/ 22 h 157"/>
              <a:gd name="T68" fmla="*/ 82 w 222"/>
              <a:gd name="T69" fmla="*/ 0 h 157"/>
              <a:gd name="T70" fmla="*/ 82 w 222"/>
              <a:gd name="T71" fmla="*/ 0 h 157"/>
              <a:gd name="T72" fmla="*/ 133 w 222"/>
              <a:gd name="T73" fmla="*/ 113 h 157"/>
              <a:gd name="T74" fmla="*/ 209 w 222"/>
              <a:gd name="T75" fmla="*/ 113 h 157"/>
              <a:gd name="T76" fmla="*/ 222 w 222"/>
              <a:gd name="T77" fmla="*/ 157 h 157"/>
              <a:gd name="T78" fmla="*/ 120 w 222"/>
              <a:gd name="T79" fmla="*/ 157 h 157"/>
              <a:gd name="T80" fmla="*/ 133 w 222"/>
              <a:gd name="T81" fmla="*/ 113 h 157"/>
              <a:gd name="T82" fmla="*/ 133 w 222"/>
              <a:gd name="T83" fmla="*/ 113 h 157"/>
              <a:gd name="T84" fmla="*/ 74 w 222"/>
              <a:gd name="T85" fmla="*/ 55 h 157"/>
              <a:gd name="T86" fmla="*/ 60 w 222"/>
              <a:gd name="T87" fmla="*/ 99 h 157"/>
              <a:gd name="T88" fmla="*/ 162 w 222"/>
              <a:gd name="T89" fmla="*/ 99 h 157"/>
              <a:gd name="T90" fmla="*/ 149 w 222"/>
              <a:gd name="T91" fmla="*/ 55 h 157"/>
              <a:gd name="T92" fmla="*/ 74 w 222"/>
              <a:gd name="T93" fmla="*/ 55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2" h="157">
                <a:moveTo>
                  <a:pt x="18" y="113"/>
                </a:moveTo>
                <a:lnTo>
                  <a:pt x="94" y="113"/>
                </a:lnTo>
                <a:lnTo>
                  <a:pt x="107" y="157"/>
                </a:lnTo>
                <a:lnTo>
                  <a:pt x="5" y="157"/>
                </a:lnTo>
                <a:lnTo>
                  <a:pt x="18" y="113"/>
                </a:lnTo>
                <a:lnTo>
                  <a:pt x="18" y="113"/>
                </a:lnTo>
                <a:close/>
                <a:moveTo>
                  <a:pt x="209" y="73"/>
                </a:moveTo>
                <a:lnTo>
                  <a:pt x="209" y="86"/>
                </a:lnTo>
                <a:lnTo>
                  <a:pt x="220" y="95"/>
                </a:lnTo>
                <a:lnTo>
                  <a:pt x="207" y="95"/>
                </a:lnTo>
                <a:lnTo>
                  <a:pt x="200" y="106"/>
                </a:lnTo>
                <a:lnTo>
                  <a:pt x="200" y="93"/>
                </a:lnTo>
                <a:lnTo>
                  <a:pt x="187" y="84"/>
                </a:lnTo>
                <a:lnTo>
                  <a:pt x="200" y="86"/>
                </a:lnTo>
                <a:lnTo>
                  <a:pt x="209" y="73"/>
                </a:lnTo>
                <a:lnTo>
                  <a:pt x="209" y="73"/>
                </a:lnTo>
                <a:close/>
                <a:moveTo>
                  <a:pt x="20" y="84"/>
                </a:moveTo>
                <a:lnTo>
                  <a:pt x="14" y="95"/>
                </a:lnTo>
                <a:lnTo>
                  <a:pt x="0" y="95"/>
                </a:lnTo>
                <a:lnTo>
                  <a:pt x="11" y="102"/>
                </a:lnTo>
                <a:lnTo>
                  <a:pt x="11" y="115"/>
                </a:lnTo>
                <a:lnTo>
                  <a:pt x="18" y="104"/>
                </a:lnTo>
                <a:lnTo>
                  <a:pt x="34" y="104"/>
                </a:lnTo>
                <a:lnTo>
                  <a:pt x="20" y="97"/>
                </a:lnTo>
                <a:lnTo>
                  <a:pt x="20" y="84"/>
                </a:lnTo>
                <a:lnTo>
                  <a:pt x="20" y="84"/>
                </a:lnTo>
                <a:close/>
                <a:moveTo>
                  <a:pt x="82" y="0"/>
                </a:moveTo>
                <a:lnTo>
                  <a:pt x="80" y="26"/>
                </a:lnTo>
                <a:lnTo>
                  <a:pt x="105" y="42"/>
                </a:lnTo>
                <a:lnTo>
                  <a:pt x="78" y="39"/>
                </a:lnTo>
                <a:lnTo>
                  <a:pt x="62" y="64"/>
                </a:lnTo>
                <a:lnTo>
                  <a:pt x="65" y="37"/>
                </a:lnTo>
                <a:lnTo>
                  <a:pt x="40" y="22"/>
                </a:lnTo>
                <a:lnTo>
                  <a:pt x="67" y="22"/>
                </a:lnTo>
                <a:lnTo>
                  <a:pt x="82" y="0"/>
                </a:lnTo>
                <a:lnTo>
                  <a:pt x="82" y="0"/>
                </a:lnTo>
                <a:close/>
                <a:moveTo>
                  <a:pt x="133" y="113"/>
                </a:moveTo>
                <a:lnTo>
                  <a:pt x="209" y="113"/>
                </a:lnTo>
                <a:lnTo>
                  <a:pt x="222" y="157"/>
                </a:lnTo>
                <a:lnTo>
                  <a:pt x="120" y="157"/>
                </a:lnTo>
                <a:lnTo>
                  <a:pt x="133" y="113"/>
                </a:lnTo>
                <a:lnTo>
                  <a:pt x="133" y="113"/>
                </a:lnTo>
                <a:close/>
                <a:moveTo>
                  <a:pt x="74" y="55"/>
                </a:moveTo>
                <a:lnTo>
                  <a:pt x="60" y="99"/>
                </a:lnTo>
                <a:lnTo>
                  <a:pt x="162" y="99"/>
                </a:lnTo>
                <a:lnTo>
                  <a:pt x="149" y="55"/>
                </a:lnTo>
                <a:lnTo>
                  <a:pt x="74" y="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Freeform 264"/>
          <p:cNvSpPr>
            <a:spLocks noEditPoints="1"/>
          </p:cNvSpPr>
          <p:nvPr/>
        </p:nvSpPr>
        <p:spPr bwMode="auto">
          <a:xfrm>
            <a:off x="10635446" y="4202905"/>
            <a:ext cx="298450" cy="334963"/>
          </a:xfrm>
          <a:custGeom>
            <a:avLst/>
            <a:gdLst>
              <a:gd name="T0" fmla="*/ 50 w 85"/>
              <a:gd name="T1" fmla="*/ 91 h 95"/>
              <a:gd name="T2" fmla="*/ 58 w 85"/>
              <a:gd name="T3" fmla="*/ 80 h 95"/>
              <a:gd name="T4" fmla="*/ 57 w 85"/>
              <a:gd name="T5" fmla="*/ 74 h 95"/>
              <a:gd name="T6" fmla="*/ 44 w 85"/>
              <a:gd name="T7" fmla="*/ 62 h 95"/>
              <a:gd name="T8" fmla="*/ 38 w 85"/>
              <a:gd name="T9" fmla="*/ 61 h 95"/>
              <a:gd name="T10" fmla="*/ 30 w 85"/>
              <a:gd name="T11" fmla="*/ 66 h 95"/>
              <a:gd name="T12" fmla="*/ 18 w 85"/>
              <a:gd name="T13" fmla="*/ 35 h 95"/>
              <a:gd name="T14" fmla="*/ 26 w 85"/>
              <a:gd name="T15" fmla="*/ 30 h 95"/>
              <a:gd name="T16" fmla="*/ 28 w 85"/>
              <a:gd name="T17" fmla="*/ 24 h 95"/>
              <a:gd name="T18" fmla="*/ 23 w 85"/>
              <a:gd name="T19" fmla="*/ 7 h 95"/>
              <a:gd name="T20" fmla="*/ 19 w 85"/>
              <a:gd name="T21" fmla="*/ 4 h 95"/>
              <a:gd name="T22" fmla="*/ 5 w 85"/>
              <a:gd name="T23" fmla="*/ 5 h 95"/>
              <a:gd name="T24" fmla="*/ 0 w 85"/>
              <a:gd name="T25" fmla="*/ 10 h 95"/>
              <a:gd name="T26" fmla="*/ 43 w 85"/>
              <a:gd name="T27" fmla="*/ 93 h 95"/>
              <a:gd name="T28" fmla="*/ 50 w 85"/>
              <a:gd name="T29" fmla="*/ 91 h 95"/>
              <a:gd name="T30" fmla="*/ 46 w 85"/>
              <a:gd name="T31" fmla="*/ 52 h 95"/>
              <a:gd name="T32" fmla="*/ 32 w 85"/>
              <a:gd name="T33" fmla="*/ 52 h 95"/>
              <a:gd name="T34" fmla="*/ 33 w 85"/>
              <a:gd name="T35" fmla="*/ 49 h 95"/>
              <a:gd name="T36" fmla="*/ 41 w 85"/>
              <a:gd name="T37" fmla="*/ 37 h 95"/>
              <a:gd name="T38" fmla="*/ 42 w 85"/>
              <a:gd name="T39" fmla="*/ 31 h 95"/>
              <a:gd name="T40" fmla="*/ 41 w 85"/>
              <a:gd name="T41" fmla="*/ 29 h 95"/>
              <a:gd name="T42" fmla="*/ 40 w 85"/>
              <a:gd name="T43" fmla="*/ 31 h 95"/>
              <a:gd name="T44" fmla="*/ 39 w 85"/>
              <a:gd name="T45" fmla="*/ 35 h 95"/>
              <a:gd name="T46" fmla="*/ 34 w 85"/>
              <a:gd name="T47" fmla="*/ 35 h 95"/>
              <a:gd name="T48" fmla="*/ 35 w 85"/>
              <a:gd name="T49" fmla="*/ 30 h 95"/>
              <a:gd name="T50" fmla="*/ 42 w 85"/>
              <a:gd name="T51" fmla="*/ 25 h 95"/>
              <a:gd name="T52" fmla="*/ 47 w 85"/>
              <a:gd name="T53" fmla="*/ 27 h 95"/>
              <a:gd name="T54" fmla="*/ 48 w 85"/>
              <a:gd name="T55" fmla="*/ 33 h 95"/>
              <a:gd name="T56" fmla="*/ 47 w 85"/>
              <a:gd name="T57" fmla="*/ 36 h 95"/>
              <a:gd name="T58" fmla="*/ 39 w 85"/>
              <a:gd name="T59" fmla="*/ 49 h 95"/>
              <a:gd name="T60" fmla="*/ 46 w 85"/>
              <a:gd name="T61" fmla="*/ 49 h 95"/>
              <a:gd name="T62" fmla="*/ 46 w 85"/>
              <a:gd name="T63" fmla="*/ 52 h 95"/>
              <a:gd name="T64" fmla="*/ 63 w 85"/>
              <a:gd name="T65" fmla="*/ 49 h 95"/>
              <a:gd name="T66" fmla="*/ 60 w 85"/>
              <a:gd name="T67" fmla="*/ 49 h 95"/>
              <a:gd name="T68" fmla="*/ 60 w 85"/>
              <a:gd name="T69" fmla="*/ 52 h 95"/>
              <a:gd name="T70" fmla="*/ 54 w 85"/>
              <a:gd name="T71" fmla="*/ 52 h 95"/>
              <a:gd name="T72" fmla="*/ 55 w 85"/>
              <a:gd name="T73" fmla="*/ 49 h 95"/>
              <a:gd name="T74" fmla="*/ 47 w 85"/>
              <a:gd name="T75" fmla="*/ 49 h 95"/>
              <a:gd name="T76" fmla="*/ 47 w 85"/>
              <a:gd name="T77" fmla="*/ 45 h 95"/>
              <a:gd name="T78" fmla="*/ 55 w 85"/>
              <a:gd name="T79" fmla="*/ 26 h 95"/>
              <a:gd name="T80" fmla="*/ 63 w 85"/>
              <a:gd name="T81" fmla="*/ 26 h 95"/>
              <a:gd name="T82" fmla="*/ 61 w 85"/>
              <a:gd name="T83" fmla="*/ 45 h 95"/>
              <a:gd name="T84" fmla="*/ 64 w 85"/>
              <a:gd name="T85" fmla="*/ 45 h 95"/>
              <a:gd name="T86" fmla="*/ 63 w 85"/>
              <a:gd name="T87" fmla="*/ 49 h 95"/>
              <a:gd name="T88" fmla="*/ 55 w 85"/>
              <a:gd name="T89" fmla="*/ 45 h 95"/>
              <a:gd name="T90" fmla="*/ 52 w 85"/>
              <a:gd name="T91" fmla="*/ 45 h 95"/>
              <a:gd name="T92" fmla="*/ 56 w 85"/>
              <a:gd name="T93" fmla="*/ 34 h 95"/>
              <a:gd name="T94" fmla="*/ 55 w 85"/>
              <a:gd name="T95" fmla="*/ 45 h 95"/>
              <a:gd name="T96" fmla="*/ 43 w 85"/>
              <a:gd name="T97" fmla="*/ 0 h 95"/>
              <a:gd name="T98" fmla="*/ 72 w 85"/>
              <a:gd name="T99" fmla="*/ 12 h 95"/>
              <a:gd name="T100" fmla="*/ 85 w 85"/>
              <a:gd name="T101" fmla="*/ 41 h 95"/>
              <a:gd name="T102" fmla="*/ 72 w 85"/>
              <a:gd name="T103" fmla="*/ 70 h 95"/>
              <a:gd name="T104" fmla="*/ 65 w 85"/>
              <a:gd name="T105" fmla="*/ 75 h 95"/>
              <a:gd name="T106" fmla="*/ 64 w 85"/>
              <a:gd name="T107" fmla="*/ 72 h 95"/>
              <a:gd name="T108" fmla="*/ 59 w 85"/>
              <a:gd name="T109" fmla="*/ 68 h 95"/>
              <a:gd name="T110" fmla="*/ 66 w 85"/>
              <a:gd name="T111" fmla="*/ 63 h 95"/>
              <a:gd name="T112" fmla="*/ 75 w 85"/>
              <a:gd name="T113" fmla="*/ 41 h 95"/>
              <a:gd name="T114" fmla="*/ 66 w 85"/>
              <a:gd name="T115" fmla="*/ 18 h 95"/>
              <a:gd name="T116" fmla="*/ 43 w 85"/>
              <a:gd name="T117" fmla="*/ 9 h 95"/>
              <a:gd name="T118" fmla="*/ 31 w 85"/>
              <a:gd name="T119" fmla="*/ 11 h 95"/>
              <a:gd name="T120" fmla="*/ 30 w 85"/>
              <a:gd name="T121" fmla="*/ 5 h 95"/>
              <a:gd name="T122" fmla="*/ 28 w 85"/>
              <a:gd name="T123" fmla="*/ 2 h 95"/>
              <a:gd name="T124" fmla="*/ 43 w 85"/>
              <a:gd name="T125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5" h="95">
                <a:moveTo>
                  <a:pt x="50" y="91"/>
                </a:moveTo>
                <a:cubicBezTo>
                  <a:pt x="53" y="87"/>
                  <a:pt x="55" y="83"/>
                  <a:pt x="58" y="80"/>
                </a:cubicBezTo>
                <a:cubicBezTo>
                  <a:pt x="59" y="78"/>
                  <a:pt x="58" y="76"/>
                  <a:pt x="57" y="74"/>
                </a:cubicBezTo>
                <a:cubicBezTo>
                  <a:pt x="52" y="70"/>
                  <a:pt x="48" y="66"/>
                  <a:pt x="44" y="62"/>
                </a:cubicBezTo>
                <a:cubicBezTo>
                  <a:pt x="42" y="60"/>
                  <a:pt x="40" y="60"/>
                  <a:pt x="38" y="61"/>
                </a:cubicBezTo>
                <a:cubicBezTo>
                  <a:pt x="36" y="62"/>
                  <a:pt x="33" y="64"/>
                  <a:pt x="30" y="66"/>
                </a:cubicBezTo>
                <a:cubicBezTo>
                  <a:pt x="21" y="52"/>
                  <a:pt x="20" y="45"/>
                  <a:pt x="18" y="35"/>
                </a:cubicBezTo>
                <a:cubicBezTo>
                  <a:pt x="20" y="33"/>
                  <a:pt x="23" y="31"/>
                  <a:pt x="26" y="30"/>
                </a:cubicBezTo>
                <a:cubicBezTo>
                  <a:pt x="28" y="29"/>
                  <a:pt x="28" y="27"/>
                  <a:pt x="28" y="24"/>
                </a:cubicBezTo>
                <a:cubicBezTo>
                  <a:pt x="26" y="19"/>
                  <a:pt x="24" y="13"/>
                  <a:pt x="23" y="7"/>
                </a:cubicBezTo>
                <a:cubicBezTo>
                  <a:pt x="22" y="5"/>
                  <a:pt x="21" y="3"/>
                  <a:pt x="19" y="4"/>
                </a:cubicBezTo>
                <a:cubicBezTo>
                  <a:pt x="14" y="4"/>
                  <a:pt x="9" y="4"/>
                  <a:pt x="5" y="5"/>
                </a:cubicBezTo>
                <a:cubicBezTo>
                  <a:pt x="1" y="5"/>
                  <a:pt x="0" y="7"/>
                  <a:pt x="0" y="10"/>
                </a:cubicBezTo>
                <a:cubicBezTo>
                  <a:pt x="2" y="45"/>
                  <a:pt x="15" y="77"/>
                  <a:pt x="43" y="93"/>
                </a:cubicBezTo>
                <a:cubicBezTo>
                  <a:pt x="46" y="95"/>
                  <a:pt x="48" y="95"/>
                  <a:pt x="50" y="91"/>
                </a:cubicBezTo>
                <a:close/>
                <a:moveTo>
                  <a:pt x="46" y="52"/>
                </a:moveTo>
                <a:cubicBezTo>
                  <a:pt x="32" y="52"/>
                  <a:pt x="32" y="52"/>
                  <a:pt x="32" y="52"/>
                </a:cubicBezTo>
                <a:cubicBezTo>
                  <a:pt x="33" y="49"/>
                  <a:pt x="33" y="49"/>
                  <a:pt x="33" y="49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35"/>
                  <a:pt x="42" y="34"/>
                  <a:pt x="42" y="31"/>
                </a:cubicBezTo>
                <a:cubicBezTo>
                  <a:pt x="42" y="30"/>
                  <a:pt x="42" y="29"/>
                  <a:pt x="41" y="29"/>
                </a:cubicBezTo>
                <a:cubicBezTo>
                  <a:pt x="41" y="29"/>
                  <a:pt x="40" y="30"/>
                  <a:pt x="40" y="31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27"/>
                  <a:pt x="38" y="25"/>
                  <a:pt x="42" y="25"/>
                </a:cubicBezTo>
                <a:cubicBezTo>
                  <a:pt x="45" y="25"/>
                  <a:pt x="46" y="26"/>
                  <a:pt x="47" y="27"/>
                </a:cubicBezTo>
                <a:cubicBezTo>
                  <a:pt x="48" y="28"/>
                  <a:pt x="48" y="31"/>
                  <a:pt x="48" y="33"/>
                </a:cubicBezTo>
                <a:cubicBezTo>
                  <a:pt x="48" y="35"/>
                  <a:pt x="47" y="36"/>
                  <a:pt x="47" y="36"/>
                </a:cubicBezTo>
                <a:cubicBezTo>
                  <a:pt x="39" y="49"/>
                  <a:pt x="39" y="49"/>
                  <a:pt x="39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46" y="52"/>
                  <a:pt x="46" y="52"/>
                  <a:pt x="46" y="52"/>
                </a:cubicBezTo>
                <a:close/>
                <a:moveTo>
                  <a:pt x="63" y="49"/>
                </a:moveTo>
                <a:cubicBezTo>
                  <a:pt x="60" y="49"/>
                  <a:pt x="60" y="49"/>
                  <a:pt x="60" y="49"/>
                </a:cubicBezTo>
                <a:cubicBezTo>
                  <a:pt x="60" y="52"/>
                  <a:pt x="60" y="52"/>
                  <a:pt x="60" y="52"/>
                </a:cubicBezTo>
                <a:cubicBezTo>
                  <a:pt x="54" y="52"/>
                  <a:pt x="54" y="52"/>
                  <a:pt x="54" y="52"/>
                </a:cubicBezTo>
                <a:cubicBezTo>
                  <a:pt x="55" y="49"/>
                  <a:pt x="55" y="49"/>
                  <a:pt x="55" y="49"/>
                </a:cubicBezTo>
                <a:cubicBezTo>
                  <a:pt x="47" y="49"/>
                  <a:pt x="47" y="49"/>
                  <a:pt x="47" y="49"/>
                </a:cubicBezTo>
                <a:cubicBezTo>
                  <a:pt x="47" y="45"/>
                  <a:pt x="47" y="45"/>
                  <a:pt x="47" y="45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3" y="49"/>
                  <a:pt x="63" y="49"/>
                  <a:pt x="63" y="49"/>
                </a:cubicBezTo>
                <a:close/>
                <a:moveTo>
                  <a:pt x="55" y="45"/>
                </a:moveTo>
                <a:cubicBezTo>
                  <a:pt x="52" y="45"/>
                  <a:pt x="52" y="45"/>
                  <a:pt x="52" y="45"/>
                </a:cubicBezTo>
                <a:cubicBezTo>
                  <a:pt x="56" y="34"/>
                  <a:pt x="56" y="34"/>
                  <a:pt x="56" y="34"/>
                </a:cubicBezTo>
                <a:cubicBezTo>
                  <a:pt x="55" y="45"/>
                  <a:pt x="55" y="45"/>
                  <a:pt x="55" y="45"/>
                </a:cubicBezTo>
                <a:close/>
                <a:moveTo>
                  <a:pt x="43" y="0"/>
                </a:moveTo>
                <a:cubicBezTo>
                  <a:pt x="55" y="0"/>
                  <a:pt x="65" y="4"/>
                  <a:pt x="72" y="12"/>
                </a:cubicBezTo>
                <a:cubicBezTo>
                  <a:pt x="80" y="19"/>
                  <a:pt x="85" y="29"/>
                  <a:pt x="85" y="41"/>
                </a:cubicBezTo>
                <a:cubicBezTo>
                  <a:pt x="85" y="52"/>
                  <a:pt x="80" y="62"/>
                  <a:pt x="72" y="70"/>
                </a:cubicBezTo>
                <a:cubicBezTo>
                  <a:pt x="70" y="72"/>
                  <a:pt x="68" y="74"/>
                  <a:pt x="65" y="75"/>
                </a:cubicBezTo>
                <a:cubicBezTo>
                  <a:pt x="65" y="74"/>
                  <a:pt x="65" y="73"/>
                  <a:pt x="64" y="72"/>
                </a:cubicBezTo>
                <a:cubicBezTo>
                  <a:pt x="59" y="68"/>
                  <a:pt x="59" y="68"/>
                  <a:pt x="59" y="68"/>
                </a:cubicBezTo>
                <a:cubicBezTo>
                  <a:pt x="62" y="67"/>
                  <a:pt x="64" y="65"/>
                  <a:pt x="66" y="63"/>
                </a:cubicBezTo>
                <a:cubicBezTo>
                  <a:pt x="72" y="57"/>
                  <a:pt x="75" y="49"/>
                  <a:pt x="75" y="41"/>
                </a:cubicBezTo>
                <a:cubicBezTo>
                  <a:pt x="75" y="32"/>
                  <a:pt x="72" y="24"/>
                  <a:pt x="66" y="18"/>
                </a:cubicBezTo>
                <a:cubicBezTo>
                  <a:pt x="60" y="12"/>
                  <a:pt x="52" y="9"/>
                  <a:pt x="43" y="9"/>
                </a:cubicBezTo>
                <a:cubicBezTo>
                  <a:pt x="39" y="9"/>
                  <a:pt x="35" y="10"/>
                  <a:pt x="31" y="11"/>
                </a:cubicBezTo>
                <a:cubicBezTo>
                  <a:pt x="30" y="5"/>
                  <a:pt x="30" y="5"/>
                  <a:pt x="30" y="5"/>
                </a:cubicBezTo>
                <a:cubicBezTo>
                  <a:pt x="29" y="4"/>
                  <a:pt x="29" y="3"/>
                  <a:pt x="28" y="2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60116" y="1319588"/>
            <a:ext cx="9373780" cy="3394197"/>
            <a:chOff x="-1444080" y="964969"/>
            <a:chExt cx="9858784" cy="3394197"/>
          </a:xfrm>
        </p:grpSpPr>
        <p:sp>
          <p:nvSpPr>
            <p:cNvPr id="22" name="矩形 21"/>
            <p:cNvSpPr/>
            <p:nvPr/>
          </p:nvSpPr>
          <p:spPr>
            <a:xfrm>
              <a:off x="-1444080" y="1626430"/>
              <a:ext cx="9858784" cy="273273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●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Vue.js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是一款流行的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JavaScript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前端框架，旨在更好地组织与简化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Web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开发。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Vue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所关注的核心是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MVC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模式中的视图层，同时，它也能方便地获取数据更新，并通过组件内部特定的方法实现视图与模型的交互。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●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layui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是一款采用自身模块规范编写的前端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UI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框架，遵循原生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HTML/CSS/JS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的书写与组织形式，提供丰富的网页组件可供使用。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●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asp.net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MVC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framework</a:t>
              </a:r>
              <a:r>
                <a:rPr lang="zh-CN" altLang="en-US" sz="1200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是微软在</a:t>
              </a:r>
              <a:r>
                <a:rPr lang="en-US" altLang="zh-CN" sz="1200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ASP.NET</a:t>
              </a:r>
              <a:r>
                <a:rPr lang="zh-CN" altLang="en-US" sz="1200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中所添加的一组类别库，这组类别库可以使用经典的</a:t>
              </a:r>
              <a:r>
                <a:rPr lang="en-US" altLang="zh-CN" sz="1200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Model-View-Controller</a:t>
              </a:r>
              <a:r>
                <a:rPr lang="zh-CN" altLang="en-US" sz="1200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的设计模式来开发</a:t>
              </a:r>
              <a:r>
                <a:rPr lang="en-US" altLang="zh-CN" sz="1200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ASP.NET</a:t>
              </a:r>
              <a:r>
                <a:rPr lang="zh-CN" altLang="en-US" sz="1200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的应用程序。</a:t>
              </a:r>
              <a:endParaRPr lang="en-US" altLang="zh-CN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rgbClr val="4D5156"/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●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SqlServer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是</a:t>
              </a:r>
              <a:r>
                <a:rPr lang="zh-CN" altLang="en-US" sz="1200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微软公司所推出的关系数据库解决方案，和</a:t>
              </a:r>
              <a:r>
                <a:rPr lang="en-US" altLang="zh-CN" sz="1200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asp.net</a:t>
              </a:r>
              <a:r>
                <a:rPr lang="zh-CN" altLang="en-US" sz="1200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集合紧密，读写性能很高。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-1444080" y="964969"/>
              <a:ext cx="3458556" cy="49962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29676"/>
                  </a:solidFill>
                  <a:effectLst/>
                  <a:uLnTx/>
                  <a:uFillTx/>
                  <a:cs typeface="+mn-ea"/>
                  <a:sym typeface="+mn-lt"/>
                </a:rPr>
                <a:t>技术路线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2967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525769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sp>
        <p:nvSpPr>
          <p:cNvPr id="28" name="矩形 27"/>
          <p:cNvSpPr/>
          <p:nvPr/>
        </p:nvSpPr>
        <p:spPr>
          <a:xfrm>
            <a:off x="7735402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sp>
        <p:nvSpPr>
          <p:cNvPr id="29" name="矩形 28"/>
          <p:cNvSpPr/>
          <p:nvPr/>
        </p:nvSpPr>
        <p:spPr>
          <a:xfrm>
            <a:off x="8945037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sp>
        <p:nvSpPr>
          <p:cNvPr id="30" name="矩形 29"/>
          <p:cNvSpPr/>
          <p:nvPr/>
        </p:nvSpPr>
        <p:spPr>
          <a:xfrm>
            <a:off x="10144348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87654" y="609042"/>
            <a:ext cx="7921292" cy="686733"/>
            <a:chOff x="787654" y="609042"/>
            <a:chExt cx="7921292" cy="686733"/>
          </a:xfrm>
        </p:grpSpPr>
        <p:grpSp>
          <p:nvGrpSpPr>
            <p:cNvPr id="23" name="组合 22"/>
            <p:cNvGrpSpPr/>
            <p:nvPr/>
          </p:nvGrpSpPr>
          <p:grpSpPr>
            <a:xfrm>
              <a:off x="787654" y="772555"/>
              <a:ext cx="7921292" cy="523220"/>
              <a:chOff x="1518453" y="330611"/>
              <a:chExt cx="7921292" cy="523220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1518453" y="330611"/>
                <a:ext cx="44755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553753" y="549973"/>
                <a:ext cx="4885992" cy="261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print the presentation and make it into a film to be used in a wider field</a:t>
                </a: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874713" y="609042"/>
              <a:ext cx="1370806" cy="139700"/>
            </a:xfrm>
            <a:prstGeom prst="rect">
              <a:avLst/>
            </a:prstGeom>
            <a:solidFill>
              <a:srgbClr val="029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349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1" grpId="0" animBg="1"/>
      <p:bldP spid="74" grpId="0" animBg="1"/>
      <p:bldP spid="77" grpId="0" animBg="1"/>
      <p:bldP spid="27" grpId="0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59302" y="4168185"/>
            <a:ext cx="5613398" cy="5845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The user can demonstrate on a projector or computer or print the it into a film to be used in a wider field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59302" y="343542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创新点</a:t>
            </a:r>
            <a:endParaRPr kumimoji="0" lang="zh-CN" altLang="en-US" sz="40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9100" y="1898058"/>
            <a:ext cx="22352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i="1" dirty="0">
                <a:solidFill>
                  <a:schemeClr val="bg1"/>
                </a:solidFill>
                <a:cs typeface="+mn-ea"/>
                <a:sym typeface="+mn-lt"/>
              </a:rPr>
              <a:t>PART 04</a:t>
            </a:r>
            <a:endParaRPr kumimoji="0" lang="zh-CN" altLang="en-US" sz="40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031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341"/>
          <p:cNvSpPr>
            <a:spLocks noEditPoints="1"/>
          </p:cNvSpPr>
          <p:nvPr/>
        </p:nvSpPr>
        <p:spPr bwMode="auto">
          <a:xfrm>
            <a:off x="6995436" y="4238288"/>
            <a:ext cx="341313" cy="263525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1" name="Freeform 274"/>
          <p:cNvSpPr>
            <a:spLocks noEditPoints="1"/>
          </p:cNvSpPr>
          <p:nvPr/>
        </p:nvSpPr>
        <p:spPr bwMode="auto">
          <a:xfrm>
            <a:off x="8205069" y="4223087"/>
            <a:ext cx="341313" cy="342900"/>
          </a:xfrm>
          <a:custGeom>
            <a:avLst/>
            <a:gdLst>
              <a:gd name="T0" fmla="*/ 49 w 97"/>
              <a:gd name="T1" fmla="*/ 0 h 97"/>
              <a:gd name="T2" fmla="*/ 83 w 97"/>
              <a:gd name="T3" fmla="*/ 14 h 97"/>
              <a:gd name="T4" fmla="*/ 97 w 97"/>
              <a:gd name="T5" fmla="*/ 49 h 97"/>
              <a:gd name="T6" fmla="*/ 83 w 97"/>
              <a:gd name="T7" fmla="*/ 83 h 97"/>
              <a:gd name="T8" fmla="*/ 49 w 97"/>
              <a:gd name="T9" fmla="*/ 97 h 97"/>
              <a:gd name="T10" fmla="*/ 14 w 97"/>
              <a:gd name="T11" fmla="*/ 83 h 97"/>
              <a:gd name="T12" fmla="*/ 0 w 97"/>
              <a:gd name="T13" fmla="*/ 49 h 97"/>
              <a:gd name="T14" fmla="*/ 14 w 97"/>
              <a:gd name="T15" fmla="*/ 14 h 97"/>
              <a:gd name="T16" fmla="*/ 49 w 97"/>
              <a:gd name="T17" fmla="*/ 0 h 97"/>
              <a:gd name="T18" fmla="*/ 55 w 97"/>
              <a:gd name="T19" fmla="*/ 47 h 97"/>
              <a:gd name="T20" fmla="*/ 54 w 97"/>
              <a:gd name="T21" fmla="*/ 45 h 97"/>
              <a:gd name="T22" fmla="*/ 68 w 97"/>
              <a:gd name="T23" fmla="*/ 24 h 97"/>
              <a:gd name="T24" fmla="*/ 65 w 97"/>
              <a:gd name="T25" fmla="*/ 21 h 97"/>
              <a:gd name="T26" fmla="*/ 50 w 97"/>
              <a:gd name="T27" fmla="*/ 43 h 97"/>
              <a:gd name="T28" fmla="*/ 45 w 97"/>
              <a:gd name="T29" fmla="*/ 43 h 97"/>
              <a:gd name="T30" fmla="*/ 42 w 97"/>
              <a:gd name="T31" fmla="*/ 52 h 97"/>
              <a:gd name="T32" fmla="*/ 51 w 97"/>
              <a:gd name="T33" fmla="*/ 56 h 97"/>
              <a:gd name="T34" fmla="*/ 52 w 97"/>
              <a:gd name="T35" fmla="*/ 55 h 97"/>
              <a:gd name="T36" fmla="*/ 69 w 97"/>
              <a:gd name="T37" fmla="*/ 61 h 97"/>
              <a:gd name="T38" fmla="*/ 71 w 97"/>
              <a:gd name="T39" fmla="*/ 56 h 97"/>
              <a:gd name="T40" fmla="*/ 55 w 97"/>
              <a:gd name="T41" fmla="*/ 50 h 97"/>
              <a:gd name="T42" fmla="*/ 55 w 97"/>
              <a:gd name="T43" fmla="*/ 47 h 97"/>
              <a:gd name="T44" fmla="*/ 74 w 97"/>
              <a:gd name="T45" fmla="*/ 24 h 97"/>
              <a:gd name="T46" fmla="*/ 49 w 97"/>
              <a:gd name="T47" fmla="*/ 13 h 97"/>
              <a:gd name="T48" fmla="*/ 23 w 97"/>
              <a:gd name="T49" fmla="*/ 24 h 97"/>
              <a:gd name="T50" fmla="*/ 13 w 97"/>
              <a:gd name="T51" fmla="*/ 49 h 97"/>
              <a:gd name="T52" fmla="*/ 23 w 97"/>
              <a:gd name="T53" fmla="*/ 74 h 97"/>
              <a:gd name="T54" fmla="*/ 49 w 97"/>
              <a:gd name="T55" fmla="*/ 84 h 97"/>
              <a:gd name="T56" fmla="*/ 74 w 97"/>
              <a:gd name="T57" fmla="*/ 74 h 97"/>
              <a:gd name="T58" fmla="*/ 84 w 97"/>
              <a:gd name="T59" fmla="*/ 49 h 97"/>
              <a:gd name="T60" fmla="*/ 74 w 97"/>
              <a:gd name="T61" fmla="*/ 2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7" h="97">
                <a:moveTo>
                  <a:pt x="49" y="0"/>
                </a:moveTo>
                <a:cubicBezTo>
                  <a:pt x="62" y="0"/>
                  <a:pt x="74" y="5"/>
                  <a:pt x="83" y="14"/>
                </a:cubicBezTo>
                <a:cubicBezTo>
                  <a:pt x="92" y="23"/>
                  <a:pt x="97" y="35"/>
                  <a:pt x="97" y="49"/>
                </a:cubicBezTo>
                <a:cubicBezTo>
                  <a:pt x="97" y="62"/>
                  <a:pt x="92" y="74"/>
                  <a:pt x="83" y="83"/>
                </a:cubicBezTo>
                <a:cubicBezTo>
                  <a:pt x="74" y="92"/>
                  <a:pt x="62" y="97"/>
                  <a:pt x="49" y="97"/>
                </a:cubicBezTo>
                <a:cubicBezTo>
                  <a:pt x="35" y="97"/>
                  <a:pt x="23" y="92"/>
                  <a:pt x="14" y="83"/>
                </a:cubicBezTo>
                <a:cubicBezTo>
                  <a:pt x="5" y="74"/>
                  <a:pt x="0" y="62"/>
                  <a:pt x="0" y="49"/>
                </a:cubicBezTo>
                <a:cubicBezTo>
                  <a:pt x="0" y="35"/>
                  <a:pt x="5" y="23"/>
                  <a:pt x="14" y="14"/>
                </a:cubicBezTo>
                <a:cubicBezTo>
                  <a:pt x="23" y="5"/>
                  <a:pt x="35" y="0"/>
                  <a:pt x="49" y="0"/>
                </a:cubicBezTo>
                <a:close/>
                <a:moveTo>
                  <a:pt x="55" y="47"/>
                </a:moveTo>
                <a:cubicBezTo>
                  <a:pt x="54" y="46"/>
                  <a:pt x="54" y="45"/>
                  <a:pt x="54" y="45"/>
                </a:cubicBezTo>
                <a:cubicBezTo>
                  <a:pt x="59" y="38"/>
                  <a:pt x="64" y="31"/>
                  <a:pt x="68" y="24"/>
                </a:cubicBezTo>
                <a:cubicBezTo>
                  <a:pt x="67" y="23"/>
                  <a:pt x="66" y="22"/>
                  <a:pt x="65" y="21"/>
                </a:cubicBezTo>
                <a:cubicBezTo>
                  <a:pt x="59" y="28"/>
                  <a:pt x="54" y="35"/>
                  <a:pt x="50" y="43"/>
                </a:cubicBezTo>
                <a:cubicBezTo>
                  <a:pt x="48" y="42"/>
                  <a:pt x="47" y="43"/>
                  <a:pt x="45" y="43"/>
                </a:cubicBezTo>
                <a:cubicBezTo>
                  <a:pt x="42" y="45"/>
                  <a:pt x="40" y="49"/>
                  <a:pt x="42" y="52"/>
                </a:cubicBezTo>
                <a:cubicBezTo>
                  <a:pt x="43" y="56"/>
                  <a:pt x="47" y="58"/>
                  <a:pt x="51" y="56"/>
                </a:cubicBezTo>
                <a:cubicBezTo>
                  <a:pt x="51" y="56"/>
                  <a:pt x="52" y="56"/>
                  <a:pt x="52" y="55"/>
                </a:cubicBezTo>
                <a:cubicBezTo>
                  <a:pt x="58" y="58"/>
                  <a:pt x="63" y="60"/>
                  <a:pt x="69" y="61"/>
                </a:cubicBezTo>
                <a:cubicBezTo>
                  <a:pt x="70" y="59"/>
                  <a:pt x="71" y="58"/>
                  <a:pt x="71" y="56"/>
                </a:cubicBezTo>
                <a:cubicBezTo>
                  <a:pt x="66" y="54"/>
                  <a:pt x="61" y="51"/>
                  <a:pt x="55" y="50"/>
                </a:cubicBezTo>
                <a:cubicBezTo>
                  <a:pt x="55" y="49"/>
                  <a:pt x="55" y="48"/>
                  <a:pt x="55" y="47"/>
                </a:cubicBezTo>
                <a:close/>
                <a:moveTo>
                  <a:pt x="74" y="24"/>
                </a:moveTo>
                <a:cubicBezTo>
                  <a:pt x="67" y="17"/>
                  <a:pt x="58" y="13"/>
                  <a:pt x="49" y="13"/>
                </a:cubicBezTo>
                <a:cubicBezTo>
                  <a:pt x="39" y="13"/>
                  <a:pt x="30" y="17"/>
                  <a:pt x="23" y="24"/>
                </a:cubicBezTo>
                <a:cubicBezTo>
                  <a:pt x="17" y="30"/>
                  <a:pt x="13" y="39"/>
                  <a:pt x="13" y="49"/>
                </a:cubicBezTo>
                <a:cubicBezTo>
                  <a:pt x="13" y="58"/>
                  <a:pt x="17" y="67"/>
                  <a:pt x="23" y="74"/>
                </a:cubicBezTo>
                <a:cubicBezTo>
                  <a:pt x="30" y="80"/>
                  <a:pt x="39" y="84"/>
                  <a:pt x="49" y="84"/>
                </a:cubicBezTo>
                <a:cubicBezTo>
                  <a:pt x="58" y="84"/>
                  <a:pt x="67" y="80"/>
                  <a:pt x="74" y="74"/>
                </a:cubicBezTo>
                <a:cubicBezTo>
                  <a:pt x="80" y="67"/>
                  <a:pt x="84" y="58"/>
                  <a:pt x="84" y="49"/>
                </a:cubicBezTo>
                <a:cubicBezTo>
                  <a:pt x="84" y="39"/>
                  <a:pt x="80" y="30"/>
                  <a:pt x="74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Freeform 329"/>
          <p:cNvSpPr>
            <a:spLocks noEditPoints="1"/>
          </p:cNvSpPr>
          <p:nvPr/>
        </p:nvSpPr>
        <p:spPr bwMode="auto">
          <a:xfrm>
            <a:off x="9414702" y="4233972"/>
            <a:ext cx="352425" cy="249238"/>
          </a:xfrm>
          <a:custGeom>
            <a:avLst/>
            <a:gdLst>
              <a:gd name="T0" fmla="*/ 18 w 222"/>
              <a:gd name="T1" fmla="*/ 113 h 157"/>
              <a:gd name="T2" fmla="*/ 94 w 222"/>
              <a:gd name="T3" fmla="*/ 113 h 157"/>
              <a:gd name="T4" fmla="*/ 107 w 222"/>
              <a:gd name="T5" fmla="*/ 157 h 157"/>
              <a:gd name="T6" fmla="*/ 5 w 222"/>
              <a:gd name="T7" fmla="*/ 157 h 157"/>
              <a:gd name="T8" fmla="*/ 18 w 222"/>
              <a:gd name="T9" fmla="*/ 113 h 157"/>
              <a:gd name="T10" fmla="*/ 18 w 222"/>
              <a:gd name="T11" fmla="*/ 113 h 157"/>
              <a:gd name="T12" fmla="*/ 209 w 222"/>
              <a:gd name="T13" fmla="*/ 73 h 157"/>
              <a:gd name="T14" fmla="*/ 209 w 222"/>
              <a:gd name="T15" fmla="*/ 86 h 157"/>
              <a:gd name="T16" fmla="*/ 220 w 222"/>
              <a:gd name="T17" fmla="*/ 95 h 157"/>
              <a:gd name="T18" fmla="*/ 207 w 222"/>
              <a:gd name="T19" fmla="*/ 95 h 157"/>
              <a:gd name="T20" fmla="*/ 200 w 222"/>
              <a:gd name="T21" fmla="*/ 106 h 157"/>
              <a:gd name="T22" fmla="*/ 200 w 222"/>
              <a:gd name="T23" fmla="*/ 93 h 157"/>
              <a:gd name="T24" fmla="*/ 187 w 222"/>
              <a:gd name="T25" fmla="*/ 84 h 157"/>
              <a:gd name="T26" fmla="*/ 200 w 222"/>
              <a:gd name="T27" fmla="*/ 86 h 157"/>
              <a:gd name="T28" fmla="*/ 209 w 222"/>
              <a:gd name="T29" fmla="*/ 73 h 157"/>
              <a:gd name="T30" fmla="*/ 209 w 222"/>
              <a:gd name="T31" fmla="*/ 73 h 157"/>
              <a:gd name="T32" fmla="*/ 20 w 222"/>
              <a:gd name="T33" fmla="*/ 84 h 157"/>
              <a:gd name="T34" fmla="*/ 14 w 222"/>
              <a:gd name="T35" fmla="*/ 95 h 157"/>
              <a:gd name="T36" fmla="*/ 0 w 222"/>
              <a:gd name="T37" fmla="*/ 95 h 157"/>
              <a:gd name="T38" fmla="*/ 11 w 222"/>
              <a:gd name="T39" fmla="*/ 102 h 157"/>
              <a:gd name="T40" fmla="*/ 11 w 222"/>
              <a:gd name="T41" fmla="*/ 115 h 157"/>
              <a:gd name="T42" fmla="*/ 18 w 222"/>
              <a:gd name="T43" fmla="*/ 104 h 157"/>
              <a:gd name="T44" fmla="*/ 34 w 222"/>
              <a:gd name="T45" fmla="*/ 104 h 157"/>
              <a:gd name="T46" fmla="*/ 20 w 222"/>
              <a:gd name="T47" fmla="*/ 97 h 157"/>
              <a:gd name="T48" fmla="*/ 20 w 222"/>
              <a:gd name="T49" fmla="*/ 84 h 157"/>
              <a:gd name="T50" fmla="*/ 20 w 222"/>
              <a:gd name="T51" fmla="*/ 84 h 157"/>
              <a:gd name="T52" fmla="*/ 82 w 222"/>
              <a:gd name="T53" fmla="*/ 0 h 157"/>
              <a:gd name="T54" fmla="*/ 80 w 222"/>
              <a:gd name="T55" fmla="*/ 26 h 157"/>
              <a:gd name="T56" fmla="*/ 105 w 222"/>
              <a:gd name="T57" fmla="*/ 42 h 157"/>
              <a:gd name="T58" fmla="*/ 78 w 222"/>
              <a:gd name="T59" fmla="*/ 39 h 157"/>
              <a:gd name="T60" fmla="*/ 62 w 222"/>
              <a:gd name="T61" fmla="*/ 64 h 157"/>
              <a:gd name="T62" fmla="*/ 65 w 222"/>
              <a:gd name="T63" fmla="*/ 37 h 157"/>
              <a:gd name="T64" fmla="*/ 40 w 222"/>
              <a:gd name="T65" fmla="*/ 22 h 157"/>
              <a:gd name="T66" fmla="*/ 67 w 222"/>
              <a:gd name="T67" fmla="*/ 22 h 157"/>
              <a:gd name="T68" fmla="*/ 82 w 222"/>
              <a:gd name="T69" fmla="*/ 0 h 157"/>
              <a:gd name="T70" fmla="*/ 82 w 222"/>
              <a:gd name="T71" fmla="*/ 0 h 157"/>
              <a:gd name="T72" fmla="*/ 133 w 222"/>
              <a:gd name="T73" fmla="*/ 113 h 157"/>
              <a:gd name="T74" fmla="*/ 209 w 222"/>
              <a:gd name="T75" fmla="*/ 113 h 157"/>
              <a:gd name="T76" fmla="*/ 222 w 222"/>
              <a:gd name="T77" fmla="*/ 157 h 157"/>
              <a:gd name="T78" fmla="*/ 120 w 222"/>
              <a:gd name="T79" fmla="*/ 157 h 157"/>
              <a:gd name="T80" fmla="*/ 133 w 222"/>
              <a:gd name="T81" fmla="*/ 113 h 157"/>
              <a:gd name="T82" fmla="*/ 133 w 222"/>
              <a:gd name="T83" fmla="*/ 113 h 157"/>
              <a:gd name="T84" fmla="*/ 74 w 222"/>
              <a:gd name="T85" fmla="*/ 55 h 157"/>
              <a:gd name="T86" fmla="*/ 60 w 222"/>
              <a:gd name="T87" fmla="*/ 99 h 157"/>
              <a:gd name="T88" fmla="*/ 162 w 222"/>
              <a:gd name="T89" fmla="*/ 99 h 157"/>
              <a:gd name="T90" fmla="*/ 149 w 222"/>
              <a:gd name="T91" fmla="*/ 55 h 157"/>
              <a:gd name="T92" fmla="*/ 74 w 222"/>
              <a:gd name="T93" fmla="*/ 55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2" h="157">
                <a:moveTo>
                  <a:pt x="18" y="113"/>
                </a:moveTo>
                <a:lnTo>
                  <a:pt x="94" y="113"/>
                </a:lnTo>
                <a:lnTo>
                  <a:pt x="107" y="157"/>
                </a:lnTo>
                <a:lnTo>
                  <a:pt x="5" y="157"/>
                </a:lnTo>
                <a:lnTo>
                  <a:pt x="18" y="113"/>
                </a:lnTo>
                <a:lnTo>
                  <a:pt x="18" y="113"/>
                </a:lnTo>
                <a:close/>
                <a:moveTo>
                  <a:pt x="209" y="73"/>
                </a:moveTo>
                <a:lnTo>
                  <a:pt x="209" y="86"/>
                </a:lnTo>
                <a:lnTo>
                  <a:pt x="220" y="95"/>
                </a:lnTo>
                <a:lnTo>
                  <a:pt x="207" y="95"/>
                </a:lnTo>
                <a:lnTo>
                  <a:pt x="200" y="106"/>
                </a:lnTo>
                <a:lnTo>
                  <a:pt x="200" y="93"/>
                </a:lnTo>
                <a:lnTo>
                  <a:pt x="187" y="84"/>
                </a:lnTo>
                <a:lnTo>
                  <a:pt x="200" y="86"/>
                </a:lnTo>
                <a:lnTo>
                  <a:pt x="209" y="73"/>
                </a:lnTo>
                <a:lnTo>
                  <a:pt x="209" y="73"/>
                </a:lnTo>
                <a:close/>
                <a:moveTo>
                  <a:pt x="20" y="84"/>
                </a:moveTo>
                <a:lnTo>
                  <a:pt x="14" y="95"/>
                </a:lnTo>
                <a:lnTo>
                  <a:pt x="0" y="95"/>
                </a:lnTo>
                <a:lnTo>
                  <a:pt x="11" y="102"/>
                </a:lnTo>
                <a:lnTo>
                  <a:pt x="11" y="115"/>
                </a:lnTo>
                <a:lnTo>
                  <a:pt x="18" y="104"/>
                </a:lnTo>
                <a:lnTo>
                  <a:pt x="34" y="104"/>
                </a:lnTo>
                <a:lnTo>
                  <a:pt x="20" y="97"/>
                </a:lnTo>
                <a:lnTo>
                  <a:pt x="20" y="84"/>
                </a:lnTo>
                <a:lnTo>
                  <a:pt x="20" y="84"/>
                </a:lnTo>
                <a:close/>
                <a:moveTo>
                  <a:pt x="82" y="0"/>
                </a:moveTo>
                <a:lnTo>
                  <a:pt x="80" y="26"/>
                </a:lnTo>
                <a:lnTo>
                  <a:pt x="105" y="42"/>
                </a:lnTo>
                <a:lnTo>
                  <a:pt x="78" y="39"/>
                </a:lnTo>
                <a:lnTo>
                  <a:pt x="62" y="64"/>
                </a:lnTo>
                <a:lnTo>
                  <a:pt x="65" y="37"/>
                </a:lnTo>
                <a:lnTo>
                  <a:pt x="40" y="22"/>
                </a:lnTo>
                <a:lnTo>
                  <a:pt x="67" y="22"/>
                </a:lnTo>
                <a:lnTo>
                  <a:pt x="82" y="0"/>
                </a:lnTo>
                <a:lnTo>
                  <a:pt x="82" y="0"/>
                </a:lnTo>
                <a:close/>
                <a:moveTo>
                  <a:pt x="133" y="113"/>
                </a:moveTo>
                <a:lnTo>
                  <a:pt x="209" y="113"/>
                </a:lnTo>
                <a:lnTo>
                  <a:pt x="222" y="157"/>
                </a:lnTo>
                <a:lnTo>
                  <a:pt x="120" y="157"/>
                </a:lnTo>
                <a:lnTo>
                  <a:pt x="133" y="113"/>
                </a:lnTo>
                <a:lnTo>
                  <a:pt x="133" y="113"/>
                </a:lnTo>
                <a:close/>
                <a:moveTo>
                  <a:pt x="74" y="55"/>
                </a:moveTo>
                <a:lnTo>
                  <a:pt x="60" y="99"/>
                </a:lnTo>
                <a:lnTo>
                  <a:pt x="162" y="99"/>
                </a:lnTo>
                <a:lnTo>
                  <a:pt x="149" y="55"/>
                </a:lnTo>
                <a:lnTo>
                  <a:pt x="74" y="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Freeform 264"/>
          <p:cNvSpPr>
            <a:spLocks noEditPoints="1"/>
          </p:cNvSpPr>
          <p:nvPr/>
        </p:nvSpPr>
        <p:spPr bwMode="auto">
          <a:xfrm>
            <a:off x="10635446" y="4202905"/>
            <a:ext cx="298450" cy="334963"/>
          </a:xfrm>
          <a:custGeom>
            <a:avLst/>
            <a:gdLst>
              <a:gd name="T0" fmla="*/ 50 w 85"/>
              <a:gd name="T1" fmla="*/ 91 h 95"/>
              <a:gd name="T2" fmla="*/ 58 w 85"/>
              <a:gd name="T3" fmla="*/ 80 h 95"/>
              <a:gd name="T4" fmla="*/ 57 w 85"/>
              <a:gd name="T5" fmla="*/ 74 h 95"/>
              <a:gd name="T6" fmla="*/ 44 w 85"/>
              <a:gd name="T7" fmla="*/ 62 h 95"/>
              <a:gd name="T8" fmla="*/ 38 w 85"/>
              <a:gd name="T9" fmla="*/ 61 h 95"/>
              <a:gd name="T10" fmla="*/ 30 w 85"/>
              <a:gd name="T11" fmla="*/ 66 h 95"/>
              <a:gd name="T12" fmla="*/ 18 w 85"/>
              <a:gd name="T13" fmla="*/ 35 h 95"/>
              <a:gd name="T14" fmla="*/ 26 w 85"/>
              <a:gd name="T15" fmla="*/ 30 h 95"/>
              <a:gd name="T16" fmla="*/ 28 w 85"/>
              <a:gd name="T17" fmla="*/ 24 h 95"/>
              <a:gd name="T18" fmla="*/ 23 w 85"/>
              <a:gd name="T19" fmla="*/ 7 h 95"/>
              <a:gd name="T20" fmla="*/ 19 w 85"/>
              <a:gd name="T21" fmla="*/ 4 h 95"/>
              <a:gd name="T22" fmla="*/ 5 w 85"/>
              <a:gd name="T23" fmla="*/ 5 h 95"/>
              <a:gd name="T24" fmla="*/ 0 w 85"/>
              <a:gd name="T25" fmla="*/ 10 h 95"/>
              <a:gd name="T26" fmla="*/ 43 w 85"/>
              <a:gd name="T27" fmla="*/ 93 h 95"/>
              <a:gd name="T28" fmla="*/ 50 w 85"/>
              <a:gd name="T29" fmla="*/ 91 h 95"/>
              <a:gd name="T30" fmla="*/ 46 w 85"/>
              <a:gd name="T31" fmla="*/ 52 h 95"/>
              <a:gd name="T32" fmla="*/ 32 w 85"/>
              <a:gd name="T33" fmla="*/ 52 h 95"/>
              <a:gd name="T34" fmla="*/ 33 w 85"/>
              <a:gd name="T35" fmla="*/ 49 h 95"/>
              <a:gd name="T36" fmla="*/ 41 w 85"/>
              <a:gd name="T37" fmla="*/ 37 h 95"/>
              <a:gd name="T38" fmla="*/ 42 w 85"/>
              <a:gd name="T39" fmla="*/ 31 h 95"/>
              <a:gd name="T40" fmla="*/ 41 w 85"/>
              <a:gd name="T41" fmla="*/ 29 h 95"/>
              <a:gd name="T42" fmla="*/ 40 w 85"/>
              <a:gd name="T43" fmla="*/ 31 h 95"/>
              <a:gd name="T44" fmla="*/ 39 w 85"/>
              <a:gd name="T45" fmla="*/ 35 h 95"/>
              <a:gd name="T46" fmla="*/ 34 w 85"/>
              <a:gd name="T47" fmla="*/ 35 h 95"/>
              <a:gd name="T48" fmla="*/ 35 w 85"/>
              <a:gd name="T49" fmla="*/ 30 h 95"/>
              <a:gd name="T50" fmla="*/ 42 w 85"/>
              <a:gd name="T51" fmla="*/ 25 h 95"/>
              <a:gd name="T52" fmla="*/ 47 w 85"/>
              <a:gd name="T53" fmla="*/ 27 h 95"/>
              <a:gd name="T54" fmla="*/ 48 w 85"/>
              <a:gd name="T55" fmla="*/ 33 h 95"/>
              <a:gd name="T56" fmla="*/ 47 w 85"/>
              <a:gd name="T57" fmla="*/ 36 h 95"/>
              <a:gd name="T58" fmla="*/ 39 w 85"/>
              <a:gd name="T59" fmla="*/ 49 h 95"/>
              <a:gd name="T60" fmla="*/ 46 w 85"/>
              <a:gd name="T61" fmla="*/ 49 h 95"/>
              <a:gd name="T62" fmla="*/ 46 w 85"/>
              <a:gd name="T63" fmla="*/ 52 h 95"/>
              <a:gd name="T64" fmla="*/ 63 w 85"/>
              <a:gd name="T65" fmla="*/ 49 h 95"/>
              <a:gd name="T66" fmla="*/ 60 w 85"/>
              <a:gd name="T67" fmla="*/ 49 h 95"/>
              <a:gd name="T68" fmla="*/ 60 w 85"/>
              <a:gd name="T69" fmla="*/ 52 h 95"/>
              <a:gd name="T70" fmla="*/ 54 w 85"/>
              <a:gd name="T71" fmla="*/ 52 h 95"/>
              <a:gd name="T72" fmla="*/ 55 w 85"/>
              <a:gd name="T73" fmla="*/ 49 h 95"/>
              <a:gd name="T74" fmla="*/ 47 w 85"/>
              <a:gd name="T75" fmla="*/ 49 h 95"/>
              <a:gd name="T76" fmla="*/ 47 w 85"/>
              <a:gd name="T77" fmla="*/ 45 h 95"/>
              <a:gd name="T78" fmla="*/ 55 w 85"/>
              <a:gd name="T79" fmla="*/ 26 h 95"/>
              <a:gd name="T80" fmla="*/ 63 w 85"/>
              <a:gd name="T81" fmla="*/ 26 h 95"/>
              <a:gd name="T82" fmla="*/ 61 w 85"/>
              <a:gd name="T83" fmla="*/ 45 h 95"/>
              <a:gd name="T84" fmla="*/ 64 w 85"/>
              <a:gd name="T85" fmla="*/ 45 h 95"/>
              <a:gd name="T86" fmla="*/ 63 w 85"/>
              <a:gd name="T87" fmla="*/ 49 h 95"/>
              <a:gd name="T88" fmla="*/ 55 w 85"/>
              <a:gd name="T89" fmla="*/ 45 h 95"/>
              <a:gd name="T90" fmla="*/ 52 w 85"/>
              <a:gd name="T91" fmla="*/ 45 h 95"/>
              <a:gd name="T92" fmla="*/ 56 w 85"/>
              <a:gd name="T93" fmla="*/ 34 h 95"/>
              <a:gd name="T94" fmla="*/ 55 w 85"/>
              <a:gd name="T95" fmla="*/ 45 h 95"/>
              <a:gd name="T96" fmla="*/ 43 w 85"/>
              <a:gd name="T97" fmla="*/ 0 h 95"/>
              <a:gd name="T98" fmla="*/ 72 w 85"/>
              <a:gd name="T99" fmla="*/ 12 h 95"/>
              <a:gd name="T100" fmla="*/ 85 w 85"/>
              <a:gd name="T101" fmla="*/ 41 h 95"/>
              <a:gd name="T102" fmla="*/ 72 w 85"/>
              <a:gd name="T103" fmla="*/ 70 h 95"/>
              <a:gd name="T104" fmla="*/ 65 w 85"/>
              <a:gd name="T105" fmla="*/ 75 h 95"/>
              <a:gd name="T106" fmla="*/ 64 w 85"/>
              <a:gd name="T107" fmla="*/ 72 h 95"/>
              <a:gd name="T108" fmla="*/ 59 w 85"/>
              <a:gd name="T109" fmla="*/ 68 h 95"/>
              <a:gd name="T110" fmla="*/ 66 w 85"/>
              <a:gd name="T111" fmla="*/ 63 h 95"/>
              <a:gd name="T112" fmla="*/ 75 w 85"/>
              <a:gd name="T113" fmla="*/ 41 h 95"/>
              <a:gd name="T114" fmla="*/ 66 w 85"/>
              <a:gd name="T115" fmla="*/ 18 h 95"/>
              <a:gd name="T116" fmla="*/ 43 w 85"/>
              <a:gd name="T117" fmla="*/ 9 h 95"/>
              <a:gd name="T118" fmla="*/ 31 w 85"/>
              <a:gd name="T119" fmla="*/ 11 h 95"/>
              <a:gd name="T120" fmla="*/ 30 w 85"/>
              <a:gd name="T121" fmla="*/ 5 h 95"/>
              <a:gd name="T122" fmla="*/ 28 w 85"/>
              <a:gd name="T123" fmla="*/ 2 h 95"/>
              <a:gd name="T124" fmla="*/ 43 w 85"/>
              <a:gd name="T125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5" h="95">
                <a:moveTo>
                  <a:pt x="50" y="91"/>
                </a:moveTo>
                <a:cubicBezTo>
                  <a:pt x="53" y="87"/>
                  <a:pt x="55" y="83"/>
                  <a:pt x="58" y="80"/>
                </a:cubicBezTo>
                <a:cubicBezTo>
                  <a:pt x="59" y="78"/>
                  <a:pt x="58" y="76"/>
                  <a:pt x="57" y="74"/>
                </a:cubicBezTo>
                <a:cubicBezTo>
                  <a:pt x="52" y="70"/>
                  <a:pt x="48" y="66"/>
                  <a:pt x="44" y="62"/>
                </a:cubicBezTo>
                <a:cubicBezTo>
                  <a:pt x="42" y="60"/>
                  <a:pt x="40" y="60"/>
                  <a:pt x="38" y="61"/>
                </a:cubicBezTo>
                <a:cubicBezTo>
                  <a:pt x="36" y="62"/>
                  <a:pt x="33" y="64"/>
                  <a:pt x="30" y="66"/>
                </a:cubicBezTo>
                <a:cubicBezTo>
                  <a:pt x="21" y="52"/>
                  <a:pt x="20" y="45"/>
                  <a:pt x="18" y="35"/>
                </a:cubicBezTo>
                <a:cubicBezTo>
                  <a:pt x="20" y="33"/>
                  <a:pt x="23" y="31"/>
                  <a:pt x="26" y="30"/>
                </a:cubicBezTo>
                <a:cubicBezTo>
                  <a:pt x="28" y="29"/>
                  <a:pt x="28" y="27"/>
                  <a:pt x="28" y="24"/>
                </a:cubicBezTo>
                <a:cubicBezTo>
                  <a:pt x="26" y="19"/>
                  <a:pt x="24" y="13"/>
                  <a:pt x="23" y="7"/>
                </a:cubicBezTo>
                <a:cubicBezTo>
                  <a:pt x="22" y="5"/>
                  <a:pt x="21" y="3"/>
                  <a:pt x="19" y="4"/>
                </a:cubicBezTo>
                <a:cubicBezTo>
                  <a:pt x="14" y="4"/>
                  <a:pt x="9" y="4"/>
                  <a:pt x="5" y="5"/>
                </a:cubicBezTo>
                <a:cubicBezTo>
                  <a:pt x="1" y="5"/>
                  <a:pt x="0" y="7"/>
                  <a:pt x="0" y="10"/>
                </a:cubicBezTo>
                <a:cubicBezTo>
                  <a:pt x="2" y="45"/>
                  <a:pt x="15" y="77"/>
                  <a:pt x="43" y="93"/>
                </a:cubicBezTo>
                <a:cubicBezTo>
                  <a:pt x="46" y="95"/>
                  <a:pt x="48" y="95"/>
                  <a:pt x="50" y="91"/>
                </a:cubicBezTo>
                <a:close/>
                <a:moveTo>
                  <a:pt x="46" y="52"/>
                </a:moveTo>
                <a:cubicBezTo>
                  <a:pt x="32" y="52"/>
                  <a:pt x="32" y="52"/>
                  <a:pt x="32" y="52"/>
                </a:cubicBezTo>
                <a:cubicBezTo>
                  <a:pt x="33" y="49"/>
                  <a:pt x="33" y="49"/>
                  <a:pt x="33" y="49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35"/>
                  <a:pt x="42" y="34"/>
                  <a:pt x="42" y="31"/>
                </a:cubicBezTo>
                <a:cubicBezTo>
                  <a:pt x="42" y="30"/>
                  <a:pt x="42" y="29"/>
                  <a:pt x="41" y="29"/>
                </a:cubicBezTo>
                <a:cubicBezTo>
                  <a:pt x="41" y="29"/>
                  <a:pt x="40" y="30"/>
                  <a:pt x="40" y="31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27"/>
                  <a:pt x="38" y="25"/>
                  <a:pt x="42" y="25"/>
                </a:cubicBezTo>
                <a:cubicBezTo>
                  <a:pt x="45" y="25"/>
                  <a:pt x="46" y="26"/>
                  <a:pt x="47" y="27"/>
                </a:cubicBezTo>
                <a:cubicBezTo>
                  <a:pt x="48" y="28"/>
                  <a:pt x="48" y="31"/>
                  <a:pt x="48" y="33"/>
                </a:cubicBezTo>
                <a:cubicBezTo>
                  <a:pt x="48" y="35"/>
                  <a:pt x="47" y="36"/>
                  <a:pt x="47" y="36"/>
                </a:cubicBezTo>
                <a:cubicBezTo>
                  <a:pt x="39" y="49"/>
                  <a:pt x="39" y="49"/>
                  <a:pt x="39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46" y="52"/>
                  <a:pt x="46" y="52"/>
                  <a:pt x="46" y="52"/>
                </a:cubicBezTo>
                <a:close/>
                <a:moveTo>
                  <a:pt x="63" y="49"/>
                </a:moveTo>
                <a:cubicBezTo>
                  <a:pt x="60" y="49"/>
                  <a:pt x="60" y="49"/>
                  <a:pt x="60" y="49"/>
                </a:cubicBezTo>
                <a:cubicBezTo>
                  <a:pt x="60" y="52"/>
                  <a:pt x="60" y="52"/>
                  <a:pt x="60" y="52"/>
                </a:cubicBezTo>
                <a:cubicBezTo>
                  <a:pt x="54" y="52"/>
                  <a:pt x="54" y="52"/>
                  <a:pt x="54" y="52"/>
                </a:cubicBezTo>
                <a:cubicBezTo>
                  <a:pt x="55" y="49"/>
                  <a:pt x="55" y="49"/>
                  <a:pt x="55" y="49"/>
                </a:cubicBezTo>
                <a:cubicBezTo>
                  <a:pt x="47" y="49"/>
                  <a:pt x="47" y="49"/>
                  <a:pt x="47" y="49"/>
                </a:cubicBezTo>
                <a:cubicBezTo>
                  <a:pt x="47" y="45"/>
                  <a:pt x="47" y="45"/>
                  <a:pt x="47" y="45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3" y="49"/>
                  <a:pt x="63" y="49"/>
                  <a:pt x="63" y="49"/>
                </a:cubicBezTo>
                <a:close/>
                <a:moveTo>
                  <a:pt x="55" y="45"/>
                </a:moveTo>
                <a:cubicBezTo>
                  <a:pt x="52" y="45"/>
                  <a:pt x="52" y="45"/>
                  <a:pt x="52" y="45"/>
                </a:cubicBezTo>
                <a:cubicBezTo>
                  <a:pt x="56" y="34"/>
                  <a:pt x="56" y="34"/>
                  <a:pt x="56" y="34"/>
                </a:cubicBezTo>
                <a:cubicBezTo>
                  <a:pt x="55" y="45"/>
                  <a:pt x="55" y="45"/>
                  <a:pt x="55" y="45"/>
                </a:cubicBezTo>
                <a:close/>
                <a:moveTo>
                  <a:pt x="43" y="0"/>
                </a:moveTo>
                <a:cubicBezTo>
                  <a:pt x="55" y="0"/>
                  <a:pt x="65" y="4"/>
                  <a:pt x="72" y="12"/>
                </a:cubicBezTo>
                <a:cubicBezTo>
                  <a:pt x="80" y="19"/>
                  <a:pt x="85" y="29"/>
                  <a:pt x="85" y="41"/>
                </a:cubicBezTo>
                <a:cubicBezTo>
                  <a:pt x="85" y="52"/>
                  <a:pt x="80" y="62"/>
                  <a:pt x="72" y="70"/>
                </a:cubicBezTo>
                <a:cubicBezTo>
                  <a:pt x="70" y="72"/>
                  <a:pt x="68" y="74"/>
                  <a:pt x="65" y="75"/>
                </a:cubicBezTo>
                <a:cubicBezTo>
                  <a:pt x="65" y="74"/>
                  <a:pt x="65" y="73"/>
                  <a:pt x="64" y="72"/>
                </a:cubicBezTo>
                <a:cubicBezTo>
                  <a:pt x="59" y="68"/>
                  <a:pt x="59" y="68"/>
                  <a:pt x="59" y="68"/>
                </a:cubicBezTo>
                <a:cubicBezTo>
                  <a:pt x="62" y="67"/>
                  <a:pt x="64" y="65"/>
                  <a:pt x="66" y="63"/>
                </a:cubicBezTo>
                <a:cubicBezTo>
                  <a:pt x="72" y="57"/>
                  <a:pt x="75" y="49"/>
                  <a:pt x="75" y="41"/>
                </a:cubicBezTo>
                <a:cubicBezTo>
                  <a:pt x="75" y="32"/>
                  <a:pt x="72" y="24"/>
                  <a:pt x="66" y="18"/>
                </a:cubicBezTo>
                <a:cubicBezTo>
                  <a:pt x="60" y="12"/>
                  <a:pt x="52" y="9"/>
                  <a:pt x="43" y="9"/>
                </a:cubicBezTo>
                <a:cubicBezTo>
                  <a:pt x="39" y="9"/>
                  <a:pt x="35" y="10"/>
                  <a:pt x="31" y="11"/>
                </a:cubicBezTo>
                <a:cubicBezTo>
                  <a:pt x="30" y="5"/>
                  <a:pt x="30" y="5"/>
                  <a:pt x="30" y="5"/>
                </a:cubicBezTo>
                <a:cubicBezTo>
                  <a:pt x="29" y="4"/>
                  <a:pt x="29" y="3"/>
                  <a:pt x="28" y="2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60116" y="1319588"/>
            <a:ext cx="9373780" cy="2064602"/>
            <a:chOff x="-1444080" y="964969"/>
            <a:chExt cx="9858784" cy="2064602"/>
          </a:xfrm>
        </p:grpSpPr>
        <p:sp>
          <p:nvSpPr>
            <p:cNvPr id="22" name="矩形 21"/>
            <p:cNvSpPr/>
            <p:nvPr/>
          </p:nvSpPr>
          <p:spPr>
            <a:xfrm>
              <a:off x="-1444080" y="1626430"/>
              <a:ext cx="9858784" cy="140314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●使用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vue.js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较为独立地开发前端页面。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●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layui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提供的美观组件。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-1444080" y="964969"/>
              <a:ext cx="3458556" cy="49962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>
                  <a:solidFill>
                    <a:srgbClr val="029676"/>
                  </a:solidFill>
                  <a:cs typeface="+mn-ea"/>
                  <a:sym typeface="+mn-lt"/>
                </a:rPr>
                <a:t>创新点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2967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525769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sp>
        <p:nvSpPr>
          <p:cNvPr id="28" name="矩形 27"/>
          <p:cNvSpPr/>
          <p:nvPr/>
        </p:nvSpPr>
        <p:spPr>
          <a:xfrm>
            <a:off x="7735402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sp>
        <p:nvSpPr>
          <p:cNvPr id="29" name="矩形 28"/>
          <p:cNvSpPr/>
          <p:nvPr/>
        </p:nvSpPr>
        <p:spPr>
          <a:xfrm>
            <a:off x="8945037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sp>
        <p:nvSpPr>
          <p:cNvPr id="30" name="矩形 29"/>
          <p:cNvSpPr/>
          <p:nvPr/>
        </p:nvSpPr>
        <p:spPr>
          <a:xfrm>
            <a:off x="10144348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87654" y="609042"/>
            <a:ext cx="7921292" cy="686733"/>
            <a:chOff x="787654" y="609042"/>
            <a:chExt cx="7921292" cy="686733"/>
          </a:xfrm>
        </p:grpSpPr>
        <p:grpSp>
          <p:nvGrpSpPr>
            <p:cNvPr id="23" name="组合 22"/>
            <p:cNvGrpSpPr/>
            <p:nvPr/>
          </p:nvGrpSpPr>
          <p:grpSpPr>
            <a:xfrm>
              <a:off x="787654" y="772555"/>
              <a:ext cx="7921292" cy="523220"/>
              <a:chOff x="1518453" y="330611"/>
              <a:chExt cx="7921292" cy="523220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1518453" y="330611"/>
                <a:ext cx="44755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553753" y="549973"/>
                <a:ext cx="4885992" cy="261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print the presentation and make it into a film to be used in a wider field</a:t>
                </a: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874713" y="609042"/>
              <a:ext cx="1370806" cy="139700"/>
            </a:xfrm>
            <a:prstGeom prst="rect">
              <a:avLst/>
            </a:prstGeom>
            <a:solidFill>
              <a:srgbClr val="029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436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1" grpId="0" animBg="1"/>
      <p:bldP spid="74" grpId="0" animBg="1"/>
      <p:bldP spid="77" grpId="0" animBg="1"/>
      <p:bldP spid="27" grpId="0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085" b="18085"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571500" y="608012"/>
            <a:ext cx="11049000" cy="5641976"/>
          </a:xfrm>
          <a:prstGeom prst="rect">
            <a:avLst/>
          </a:prstGeom>
          <a:gradFill>
            <a:gsLst>
              <a:gs pos="0">
                <a:srgbClr val="FFFFFF"/>
              </a:gs>
              <a:gs pos="37000">
                <a:srgbClr val="FFFFFF">
                  <a:alpha val="77000"/>
                </a:srgbClr>
              </a:gs>
              <a:gs pos="70000">
                <a:srgbClr val="FFFFFF">
                  <a:alpha val="43000"/>
                </a:srgbClr>
              </a:gs>
              <a:gs pos="99000">
                <a:srgbClr val="FFFFFF"/>
              </a:gs>
            </a:gsLst>
            <a:lin ang="5400000" scaled="1"/>
          </a:gradFill>
          <a:ln>
            <a:noFill/>
          </a:ln>
          <a:effectLst>
            <a:outerShdw blurRad="2794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9913" y="1671241"/>
            <a:ext cx="208262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1" u="none" strike="noStrike" kern="1200" cap="none" spc="0" normalizeH="0" baseline="0" noProof="0" dirty="0">
                <a:ln>
                  <a:noFill/>
                </a:ln>
                <a:solidFill>
                  <a:srgbClr val="029676"/>
                </a:solidFill>
                <a:effectLst/>
                <a:uLnTx/>
                <a:uFillTx/>
                <a:cs typeface="+mn-ea"/>
                <a:sym typeface="+mn-lt"/>
              </a:rPr>
              <a:t>2020</a:t>
            </a:r>
            <a:endParaRPr kumimoji="0" lang="zh-CN" altLang="en-US" sz="6000" b="1" i="1" u="none" strike="noStrike" kern="1200" cap="none" spc="0" normalizeH="0" baseline="0" noProof="0" dirty="0">
              <a:ln>
                <a:noFill/>
              </a:ln>
              <a:solidFill>
                <a:srgbClr val="02967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9913" y="3009898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感谢您的观看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39913" y="3815495"/>
            <a:ext cx="5945187" cy="5845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The user can demonstrate on a projector or computer or print the it into a film to be used in a wider field</a:t>
            </a:r>
          </a:p>
        </p:txBody>
      </p:sp>
      <p:sp>
        <p:nvSpPr>
          <p:cNvPr id="14" name="椭圆 8"/>
          <p:cNvSpPr/>
          <p:nvPr/>
        </p:nvSpPr>
        <p:spPr>
          <a:xfrm>
            <a:off x="10185400" y="1191349"/>
            <a:ext cx="774699" cy="728799"/>
          </a:xfrm>
          <a:custGeom>
            <a:avLst/>
            <a:gdLst>
              <a:gd name="connsiteX0" fmla="*/ 407966 w 605028"/>
              <a:gd name="connsiteY0" fmla="*/ 148964 h 569181"/>
              <a:gd name="connsiteX1" fmla="*/ 449124 w 605028"/>
              <a:gd name="connsiteY1" fmla="*/ 148964 h 569181"/>
              <a:gd name="connsiteX2" fmla="*/ 450128 w 605028"/>
              <a:gd name="connsiteY2" fmla="*/ 148964 h 569181"/>
              <a:gd name="connsiteX3" fmla="*/ 450702 w 605028"/>
              <a:gd name="connsiteY3" fmla="*/ 149107 h 569181"/>
              <a:gd name="connsiteX4" fmla="*/ 451132 w 605028"/>
              <a:gd name="connsiteY4" fmla="*/ 149107 h 569181"/>
              <a:gd name="connsiteX5" fmla="*/ 451706 w 605028"/>
              <a:gd name="connsiteY5" fmla="*/ 149251 h 569181"/>
              <a:gd name="connsiteX6" fmla="*/ 452136 w 605028"/>
              <a:gd name="connsiteY6" fmla="*/ 149394 h 569181"/>
              <a:gd name="connsiteX7" fmla="*/ 452710 w 605028"/>
              <a:gd name="connsiteY7" fmla="*/ 149537 h 569181"/>
              <a:gd name="connsiteX8" fmla="*/ 453140 w 605028"/>
              <a:gd name="connsiteY8" fmla="*/ 149680 h 569181"/>
              <a:gd name="connsiteX9" fmla="*/ 453570 w 605028"/>
              <a:gd name="connsiteY9" fmla="*/ 149967 h 569181"/>
              <a:gd name="connsiteX10" fmla="*/ 454144 w 605028"/>
              <a:gd name="connsiteY10" fmla="*/ 150110 h 569181"/>
              <a:gd name="connsiteX11" fmla="*/ 454574 w 605028"/>
              <a:gd name="connsiteY11" fmla="*/ 150396 h 569181"/>
              <a:gd name="connsiteX12" fmla="*/ 455004 w 605028"/>
              <a:gd name="connsiteY12" fmla="*/ 150682 h 569181"/>
              <a:gd name="connsiteX13" fmla="*/ 455434 w 605028"/>
              <a:gd name="connsiteY13" fmla="*/ 150969 h 569181"/>
              <a:gd name="connsiteX14" fmla="*/ 455865 w 605028"/>
              <a:gd name="connsiteY14" fmla="*/ 151255 h 569181"/>
              <a:gd name="connsiteX15" fmla="*/ 456582 w 605028"/>
              <a:gd name="connsiteY15" fmla="*/ 151971 h 569181"/>
              <a:gd name="connsiteX16" fmla="*/ 457299 w 605028"/>
              <a:gd name="connsiteY16" fmla="*/ 152830 h 569181"/>
              <a:gd name="connsiteX17" fmla="*/ 457585 w 605028"/>
              <a:gd name="connsiteY17" fmla="*/ 153117 h 569181"/>
              <a:gd name="connsiteX18" fmla="*/ 457872 w 605028"/>
              <a:gd name="connsiteY18" fmla="*/ 153546 h 569181"/>
              <a:gd name="connsiteX19" fmla="*/ 458159 w 605028"/>
              <a:gd name="connsiteY19" fmla="*/ 153976 h 569181"/>
              <a:gd name="connsiteX20" fmla="*/ 458446 w 605028"/>
              <a:gd name="connsiteY20" fmla="*/ 154549 h 569181"/>
              <a:gd name="connsiteX21" fmla="*/ 458589 w 605028"/>
              <a:gd name="connsiteY21" fmla="*/ 154978 h 569181"/>
              <a:gd name="connsiteX22" fmla="*/ 458876 w 605028"/>
              <a:gd name="connsiteY22" fmla="*/ 155408 h 569181"/>
              <a:gd name="connsiteX23" fmla="*/ 459020 w 605028"/>
              <a:gd name="connsiteY23" fmla="*/ 155837 h 569181"/>
              <a:gd name="connsiteX24" fmla="*/ 459163 w 605028"/>
              <a:gd name="connsiteY24" fmla="*/ 156410 h 569181"/>
              <a:gd name="connsiteX25" fmla="*/ 459306 w 605028"/>
              <a:gd name="connsiteY25" fmla="*/ 156840 h 569181"/>
              <a:gd name="connsiteX26" fmla="*/ 459450 w 605028"/>
              <a:gd name="connsiteY26" fmla="*/ 157412 h 569181"/>
              <a:gd name="connsiteX27" fmla="*/ 459593 w 605028"/>
              <a:gd name="connsiteY27" fmla="*/ 157985 h 569181"/>
              <a:gd name="connsiteX28" fmla="*/ 459593 w 605028"/>
              <a:gd name="connsiteY28" fmla="*/ 158415 h 569181"/>
              <a:gd name="connsiteX29" fmla="*/ 459593 w 605028"/>
              <a:gd name="connsiteY29" fmla="*/ 159417 h 569181"/>
              <a:gd name="connsiteX30" fmla="*/ 459593 w 605028"/>
              <a:gd name="connsiteY30" fmla="*/ 200511 h 569181"/>
              <a:gd name="connsiteX31" fmla="*/ 449124 w 605028"/>
              <a:gd name="connsiteY31" fmla="*/ 210964 h 569181"/>
              <a:gd name="connsiteX32" fmla="*/ 438655 w 605028"/>
              <a:gd name="connsiteY32" fmla="*/ 200511 h 569181"/>
              <a:gd name="connsiteX33" fmla="*/ 438655 w 605028"/>
              <a:gd name="connsiteY33" fmla="*/ 184761 h 569181"/>
              <a:gd name="connsiteX34" fmla="*/ 339272 w 605028"/>
              <a:gd name="connsiteY34" fmla="*/ 283989 h 569181"/>
              <a:gd name="connsiteX35" fmla="*/ 331815 w 605028"/>
              <a:gd name="connsiteY35" fmla="*/ 286996 h 569181"/>
              <a:gd name="connsiteX36" fmla="*/ 324357 w 605028"/>
              <a:gd name="connsiteY36" fmla="*/ 283989 h 569181"/>
              <a:gd name="connsiteX37" fmla="*/ 273160 w 605028"/>
              <a:gd name="connsiteY37" fmla="*/ 232872 h 569181"/>
              <a:gd name="connsiteX38" fmla="*/ 163307 w 605028"/>
              <a:gd name="connsiteY38" fmla="*/ 342552 h 569181"/>
              <a:gd name="connsiteX39" fmla="*/ 155850 w 605028"/>
              <a:gd name="connsiteY39" fmla="*/ 345559 h 569181"/>
              <a:gd name="connsiteX40" fmla="*/ 148393 w 605028"/>
              <a:gd name="connsiteY40" fmla="*/ 342552 h 569181"/>
              <a:gd name="connsiteX41" fmla="*/ 148393 w 605028"/>
              <a:gd name="connsiteY41" fmla="*/ 327661 h 569181"/>
              <a:gd name="connsiteX42" fmla="*/ 265702 w 605028"/>
              <a:gd name="connsiteY42" fmla="*/ 210534 h 569181"/>
              <a:gd name="connsiteX43" fmla="*/ 272156 w 605028"/>
              <a:gd name="connsiteY43" fmla="*/ 207528 h 569181"/>
              <a:gd name="connsiteX44" fmla="*/ 273160 w 605028"/>
              <a:gd name="connsiteY44" fmla="*/ 207528 h 569181"/>
              <a:gd name="connsiteX45" fmla="*/ 274164 w 605028"/>
              <a:gd name="connsiteY45" fmla="*/ 207528 h 569181"/>
              <a:gd name="connsiteX46" fmla="*/ 280617 w 605028"/>
              <a:gd name="connsiteY46" fmla="*/ 210534 h 569181"/>
              <a:gd name="connsiteX47" fmla="*/ 331815 w 605028"/>
              <a:gd name="connsiteY47" fmla="*/ 261652 h 569181"/>
              <a:gd name="connsiteX48" fmla="*/ 423741 w 605028"/>
              <a:gd name="connsiteY48" fmla="*/ 169869 h 569181"/>
              <a:gd name="connsiteX49" fmla="*/ 407966 w 605028"/>
              <a:gd name="connsiteY49" fmla="*/ 169869 h 569181"/>
              <a:gd name="connsiteX50" fmla="*/ 397497 w 605028"/>
              <a:gd name="connsiteY50" fmla="*/ 159417 h 569181"/>
              <a:gd name="connsiteX51" fmla="*/ 407966 w 605028"/>
              <a:gd name="connsiteY51" fmla="*/ 148964 h 569181"/>
              <a:gd name="connsiteX52" fmla="*/ 94074 w 605028"/>
              <a:gd name="connsiteY52" fmla="*/ 93909 h 569181"/>
              <a:gd name="connsiteX53" fmla="*/ 94074 w 605028"/>
              <a:gd name="connsiteY53" fmla="*/ 400689 h 569181"/>
              <a:gd name="connsiteX54" fmla="*/ 510954 w 605028"/>
              <a:gd name="connsiteY54" fmla="*/ 400689 h 569181"/>
              <a:gd name="connsiteX55" fmla="*/ 510954 w 605028"/>
              <a:gd name="connsiteY55" fmla="*/ 93909 h 569181"/>
              <a:gd name="connsiteX56" fmla="*/ 302586 w 605028"/>
              <a:gd name="connsiteY56" fmla="*/ 93909 h 569181"/>
              <a:gd name="connsiteX57" fmla="*/ 302586 w 605028"/>
              <a:gd name="connsiteY57" fmla="*/ 0 h 569181"/>
              <a:gd name="connsiteX58" fmla="*/ 313055 w 605028"/>
              <a:gd name="connsiteY58" fmla="*/ 10450 h 569181"/>
              <a:gd name="connsiteX59" fmla="*/ 313055 w 605028"/>
              <a:gd name="connsiteY59" fmla="*/ 72865 h 569181"/>
              <a:gd name="connsiteX60" fmla="*/ 521566 w 605028"/>
              <a:gd name="connsiteY60" fmla="*/ 72865 h 569181"/>
              <a:gd name="connsiteX61" fmla="*/ 594560 w 605028"/>
              <a:gd name="connsiteY61" fmla="*/ 72865 h 569181"/>
              <a:gd name="connsiteX62" fmla="*/ 605028 w 605028"/>
              <a:gd name="connsiteY62" fmla="*/ 83315 h 569181"/>
              <a:gd name="connsiteX63" fmla="*/ 594560 w 605028"/>
              <a:gd name="connsiteY63" fmla="*/ 93909 h 569181"/>
              <a:gd name="connsiteX64" fmla="*/ 532035 w 605028"/>
              <a:gd name="connsiteY64" fmla="*/ 93909 h 569181"/>
              <a:gd name="connsiteX65" fmla="*/ 532035 w 605028"/>
              <a:gd name="connsiteY65" fmla="*/ 411282 h 569181"/>
              <a:gd name="connsiteX66" fmla="*/ 521566 w 605028"/>
              <a:gd name="connsiteY66" fmla="*/ 421732 h 569181"/>
              <a:gd name="connsiteX67" fmla="*/ 327969 w 605028"/>
              <a:gd name="connsiteY67" fmla="*/ 421732 h 569181"/>
              <a:gd name="connsiteX68" fmla="*/ 457607 w 605028"/>
              <a:gd name="connsiteY68" fmla="*/ 551144 h 569181"/>
              <a:gd name="connsiteX69" fmla="*/ 457607 w 605028"/>
              <a:gd name="connsiteY69" fmla="*/ 566032 h 569181"/>
              <a:gd name="connsiteX70" fmla="*/ 450150 w 605028"/>
              <a:gd name="connsiteY70" fmla="*/ 569181 h 569181"/>
              <a:gd name="connsiteX71" fmla="*/ 442693 w 605028"/>
              <a:gd name="connsiteY71" fmla="*/ 566032 h 569181"/>
              <a:gd name="connsiteX72" fmla="*/ 313055 w 605028"/>
              <a:gd name="connsiteY72" fmla="*/ 436620 h 569181"/>
              <a:gd name="connsiteX73" fmla="*/ 313055 w 605028"/>
              <a:gd name="connsiteY73" fmla="*/ 557013 h 569181"/>
              <a:gd name="connsiteX74" fmla="*/ 302586 w 605028"/>
              <a:gd name="connsiteY74" fmla="*/ 567463 h 569181"/>
              <a:gd name="connsiteX75" fmla="*/ 291974 w 605028"/>
              <a:gd name="connsiteY75" fmla="*/ 557013 h 569181"/>
              <a:gd name="connsiteX76" fmla="*/ 291974 w 605028"/>
              <a:gd name="connsiteY76" fmla="*/ 436620 h 569181"/>
              <a:gd name="connsiteX77" fmla="*/ 163913 w 605028"/>
              <a:gd name="connsiteY77" fmla="*/ 564600 h 569181"/>
              <a:gd name="connsiteX78" fmla="*/ 156456 w 605028"/>
              <a:gd name="connsiteY78" fmla="*/ 567607 h 569181"/>
              <a:gd name="connsiteX79" fmla="*/ 148999 w 605028"/>
              <a:gd name="connsiteY79" fmla="*/ 564600 h 569181"/>
              <a:gd name="connsiteX80" fmla="*/ 148999 w 605028"/>
              <a:gd name="connsiteY80" fmla="*/ 549712 h 569181"/>
              <a:gd name="connsiteX81" fmla="*/ 277203 w 605028"/>
              <a:gd name="connsiteY81" fmla="*/ 421732 h 569181"/>
              <a:gd name="connsiteX82" fmla="*/ 83462 w 605028"/>
              <a:gd name="connsiteY82" fmla="*/ 421732 h 569181"/>
              <a:gd name="connsiteX83" fmla="*/ 72993 w 605028"/>
              <a:gd name="connsiteY83" fmla="*/ 411282 h 569181"/>
              <a:gd name="connsiteX84" fmla="*/ 72993 w 605028"/>
              <a:gd name="connsiteY84" fmla="*/ 93909 h 569181"/>
              <a:gd name="connsiteX85" fmla="*/ 10468 w 605028"/>
              <a:gd name="connsiteY85" fmla="*/ 93909 h 569181"/>
              <a:gd name="connsiteX86" fmla="*/ 0 w 605028"/>
              <a:gd name="connsiteY86" fmla="*/ 83315 h 569181"/>
              <a:gd name="connsiteX87" fmla="*/ 10468 w 605028"/>
              <a:gd name="connsiteY87" fmla="*/ 72865 h 569181"/>
              <a:gd name="connsiteX88" fmla="*/ 83462 w 605028"/>
              <a:gd name="connsiteY88" fmla="*/ 72865 h 569181"/>
              <a:gd name="connsiteX89" fmla="*/ 291974 w 605028"/>
              <a:gd name="connsiteY89" fmla="*/ 72865 h 569181"/>
              <a:gd name="connsiteX90" fmla="*/ 291974 w 605028"/>
              <a:gd name="connsiteY90" fmla="*/ 10450 h 569181"/>
              <a:gd name="connsiteX91" fmla="*/ 302586 w 605028"/>
              <a:gd name="connsiteY91" fmla="*/ 0 h 56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05028" h="569181">
                <a:moveTo>
                  <a:pt x="407966" y="148964"/>
                </a:moveTo>
                <a:lnTo>
                  <a:pt x="449124" y="148964"/>
                </a:lnTo>
                <a:cubicBezTo>
                  <a:pt x="449555" y="148964"/>
                  <a:pt x="449841" y="148964"/>
                  <a:pt x="450128" y="148964"/>
                </a:cubicBezTo>
                <a:cubicBezTo>
                  <a:pt x="450272" y="148964"/>
                  <a:pt x="450415" y="148964"/>
                  <a:pt x="450702" y="149107"/>
                </a:cubicBezTo>
                <a:cubicBezTo>
                  <a:pt x="450845" y="149107"/>
                  <a:pt x="450989" y="149107"/>
                  <a:pt x="451132" y="149107"/>
                </a:cubicBezTo>
                <a:cubicBezTo>
                  <a:pt x="451419" y="149107"/>
                  <a:pt x="451562" y="149251"/>
                  <a:pt x="451706" y="149251"/>
                </a:cubicBezTo>
                <a:cubicBezTo>
                  <a:pt x="451849" y="149251"/>
                  <a:pt x="451992" y="149394"/>
                  <a:pt x="452136" y="149394"/>
                </a:cubicBezTo>
                <a:cubicBezTo>
                  <a:pt x="452423" y="149394"/>
                  <a:pt x="452566" y="149537"/>
                  <a:pt x="452710" y="149537"/>
                </a:cubicBezTo>
                <a:cubicBezTo>
                  <a:pt x="452853" y="149537"/>
                  <a:pt x="452996" y="149680"/>
                  <a:pt x="453140" y="149680"/>
                </a:cubicBezTo>
                <a:cubicBezTo>
                  <a:pt x="453283" y="149823"/>
                  <a:pt x="453427" y="149823"/>
                  <a:pt x="453570" y="149967"/>
                </a:cubicBezTo>
                <a:cubicBezTo>
                  <a:pt x="453713" y="149967"/>
                  <a:pt x="454000" y="150110"/>
                  <a:pt x="454144" y="150110"/>
                </a:cubicBezTo>
                <a:cubicBezTo>
                  <a:pt x="454287" y="150253"/>
                  <a:pt x="454430" y="150396"/>
                  <a:pt x="454574" y="150396"/>
                </a:cubicBezTo>
                <a:cubicBezTo>
                  <a:pt x="454717" y="150539"/>
                  <a:pt x="454861" y="150539"/>
                  <a:pt x="455004" y="150682"/>
                </a:cubicBezTo>
                <a:cubicBezTo>
                  <a:pt x="455148" y="150826"/>
                  <a:pt x="455291" y="150969"/>
                  <a:pt x="455434" y="150969"/>
                </a:cubicBezTo>
                <a:cubicBezTo>
                  <a:pt x="455578" y="151112"/>
                  <a:pt x="455721" y="151255"/>
                  <a:pt x="455865" y="151255"/>
                </a:cubicBezTo>
                <a:cubicBezTo>
                  <a:pt x="456008" y="151542"/>
                  <a:pt x="456295" y="151685"/>
                  <a:pt x="456582" y="151971"/>
                </a:cubicBezTo>
                <a:cubicBezTo>
                  <a:pt x="456868" y="152258"/>
                  <a:pt x="457012" y="152544"/>
                  <a:pt x="457299" y="152830"/>
                </a:cubicBezTo>
                <a:cubicBezTo>
                  <a:pt x="457299" y="152830"/>
                  <a:pt x="457442" y="152973"/>
                  <a:pt x="457585" y="153117"/>
                </a:cubicBezTo>
                <a:cubicBezTo>
                  <a:pt x="457585" y="153260"/>
                  <a:pt x="457729" y="153403"/>
                  <a:pt x="457872" y="153546"/>
                </a:cubicBezTo>
                <a:cubicBezTo>
                  <a:pt x="458016" y="153689"/>
                  <a:pt x="458016" y="153833"/>
                  <a:pt x="458159" y="153976"/>
                </a:cubicBezTo>
                <a:cubicBezTo>
                  <a:pt x="458303" y="154262"/>
                  <a:pt x="458303" y="154262"/>
                  <a:pt x="458446" y="154549"/>
                </a:cubicBezTo>
                <a:cubicBezTo>
                  <a:pt x="458446" y="154692"/>
                  <a:pt x="458589" y="154835"/>
                  <a:pt x="458589" y="154978"/>
                </a:cubicBezTo>
                <a:cubicBezTo>
                  <a:pt x="458733" y="155121"/>
                  <a:pt x="458733" y="155264"/>
                  <a:pt x="458876" y="155408"/>
                </a:cubicBezTo>
                <a:cubicBezTo>
                  <a:pt x="458876" y="155551"/>
                  <a:pt x="459020" y="155694"/>
                  <a:pt x="459020" y="155837"/>
                </a:cubicBezTo>
                <a:cubicBezTo>
                  <a:pt x="459020" y="155980"/>
                  <a:pt x="459163" y="156267"/>
                  <a:pt x="459163" y="156410"/>
                </a:cubicBezTo>
                <a:cubicBezTo>
                  <a:pt x="459306" y="156553"/>
                  <a:pt x="459306" y="156696"/>
                  <a:pt x="459306" y="156840"/>
                </a:cubicBezTo>
                <a:cubicBezTo>
                  <a:pt x="459306" y="156983"/>
                  <a:pt x="459450" y="157269"/>
                  <a:pt x="459450" y="157412"/>
                </a:cubicBezTo>
                <a:cubicBezTo>
                  <a:pt x="459450" y="157555"/>
                  <a:pt x="459450" y="157699"/>
                  <a:pt x="459593" y="157985"/>
                </a:cubicBezTo>
                <a:cubicBezTo>
                  <a:pt x="459593" y="158128"/>
                  <a:pt x="459593" y="158271"/>
                  <a:pt x="459593" y="158415"/>
                </a:cubicBezTo>
                <a:cubicBezTo>
                  <a:pt x="459593" y="158701"/>
                  <a:pt x="459593" y="159130"/>
                  <a:pt x="459593" y="159417"/>
                </a:cubicBezTo>
                <a:lnTo>
                  <a:pt x="459593" y="200511"/>
                </a:lnTo>
                <a:cubicBezTo>
                  <a:pt x="459593" y="206239"/>
                  <a:pt x="455004" y="210964"/>
                  <a:pt x="449124" y="210964"/>
                </a:cubicBezTo>
                <a:cubicBezTo>
                  <a:pt x="443244" y="210964"/>
                  <a:pt x="438655" y="206239"/>
                  <a:pt x="438655" y="200511"/>
                </a:cubicBezTo>
                <a:lnTo>
                  <a:pt x="438655" y="184761"/>
                </a:lnTo>
                <a:lnTo>
                  <a:pt x="339272" y="283989"/>
                </a:lnTo>
                <a:cubicBezTo>
                  <a:pt x="337264" y="285994"/>
                  <a:pt x="334539" y="286996"/>
                  <a:pt x="331815" y="286996"/>
                </a:cubicBezTo>
                <a:cubicBezTo>
                  <a:pt x="329090" y="286996"/>
                  <a:pt x="326508" y="285994"/>
                  <a:pt x="324357" y="283989"/>
                </a:cubicBezTo>
                <a:lnTo>
                  <a:pt x="273160" y="232872"/>
                </a:lnTo>
                <a:lnTo>
                  <a:pt x="163307" y="342552"/>
                </a:lnTo>
                <a:cubicBezTo>
                  <a:pt x="161300" y="344557"/>
                  <a:pt x="158575" y="345559"/>
                  <a:pt x="155850" y="345559"/>
                </a:cubicBezTo>
                <a:cubicBezTo>
                  <a:pt x="153125" y="345559"/>
                  <a:pt x="150544" y="344557"/>
                  <a:pt x="148393" y="342552"/>
                </a:cubicBezTo>
                <a:cubicBezTo>
                  <a:pt x="144377" y="338400"/>
                  <a:pt x="144377" y="331813"/>
                  <a:pt x="148393" y="327661"/>
                </a:cubicBezTo>
                <a:lnTo>
                  <a:pt x="265702" y="210534"/>
                </a:lnTo>
                <a:cubicBezTo>
                  <a:pt x="267567" y="208816"/>
                  <a:pt x="269861" y="207814"/>
                  <a:pt x="272156" y="207528"/>
                </a:cubicBezTo>
                <a:cubicBezTo>
                  <a:pt x="272443" y="207528"/>
                  <a:pt x="272873" y="207528"/>
                  <a:pt x="273160" y="207528"/>
                </a:cubicBezTo>
                <a:cubicBezTo>
                  <a:pt x="273447" y="207528"/>
                  <a:pt x="273877" y="207528"/>
                  <a:pt x="274164" y="207528"/>
                </a:cubicBezTo>
                <a:cubicBezTo>
                  <a:pt x="276602" y="207814"/>
                  <a:pt x="278753" y="208816"/>
                  <a:pt x="280617" y="210534"/>
                </a:cubicBezTo>
                <a:lnTo>
                  <a:pt x="331815" y="261652"/>
                </a:lnTo>
                <a:lnTo>
                  <a:pt x="423741" y="169869"/>
                </a:lnTo>
                <a:lnTo>
                  <a:pt x="407966" y="169869"/>
                </a:lnTo>
                <a:cubicBezTo>
                  <a:pt x="402229" y="169869"/>
                  <a:pt x="397497" y="165288"/>
                  <a:pt x="397497" y="159417"/>
                </a:cubicBezTo>
                <a:cubicBezTo>
                  <a:pt x="397497" y="153689"/>
                  <a:pt x="402229" y="148964"/>
                  <a:pt x="407966" y="148964"/>
                </a:cubicBezTo>
                <a:close/>
                <a:moveTo>
                  <a:pt x="94074" y="93909"/>
                </a:moveTo>
                <a:lnTo>
                  <a:pt x="94074" y="400689"/>
                </a:lnTo>
                <a:lnTo>
                  <a:pt x="510954" y="400689"/>
                </a:lnTo>
                <a:lnTo>
                  <a:pt x="510954" y="93909"/>
                </a:lnTo>
                <a:lnTo>
                  <a:pt x="302586" y="93909"/>
                </a:lnTo>
                <a:close/>
                <a:moveTo>
                  <a:pt x="302586" y="0"/>
                </a:moveTo>
                <a:cubicBezTo>
                  <a:pt x="308322" y="0"/>
                  <a:pt x="313055" y="4581"/>
                  <a:pt x="313055" y="10450"/>
                </a:cubicBezTo>
                <a:lnTo>
                  <a:pt x="313055" y="72865"/>
                </a:lnTo>
                <a:lnTo>
                  <a:pt x="521566" y="72865"/>
                </a:lnTo>
                <a:lnTo>
                  <a:pt x="594560" y="72865"/>
                </a:lnTo>
                <a:cubicBezTo>
                  <a:pt x="600296" y="72865"/>
                  <a:pt x="605028" y="77589"/>
                  <a:pt x="605028" y="83315"/>
                </a:cubicBezTo>
                <a:cubicBezTo>
                  <a:pt x="605028" y="89185"/>
                  <a:pt x="600296" y="93909"/>
                  <a:pt x="594560" y="93909"/>
                </a:cubicBezTo>
                <a:lnTo>
                  <a:pt x="532035" y="93909"/>
                </a:lnTo>
                <a:lnTo>
                  <a:pt x="532035" y="411282"/>
                </a:lnTo>
                <a:cubicBezTo>
                  <a:pt x="532035" y="417008"/>
                  <a:pt x="527302" y="421732"/>
                  <a:pt x="521566" y="421732"/>
                </a:cubicBezTo>
                <a:lnTo>
                  <a:pt x="327969" y="421732"/>
                </a:lnTo>
                <a:lnTo>
                  <a:pt x="457607" y="551144"/>
                </a:lnTo>
                <a:cubicBezTo>
                  <a:pt x="461623" y="555295"/>
                  <a:pt x="461623" y="561880"/>
                  <a:pt x="457607" y="566032"/>
                </a:cubicBezTo>
                <a:cubicBezTo>
                  <a:pt x="455456" y="568036"/>
                  <a:pt x="452875" y="569181"/>
                  <a:pt x="450150" y="569181"/>
                </a:cubicBezTo>
                <a:cubicBezTo>
                  <a:pt x="447426" y="569181"/>
                  <a:pt x="444701" y="568036"/>
                  <a:pt x="442693" y="566032"/>
                </a:cubicBezTo>
                <a:lnTo>
                  <a:pt x="313055" y="436620"/>
                </a:lnTo>
                <a:lnTo>
                  <a:pt x="313055" y="557013"/>
                </a:lnTo>
                <a:cubicBezTo>
                  <a:pt x="313055" y="562882"/>
                  <a:pt x="308322" y="567463"/>
                  <a:pt x="302586" y="567463"/>
                </a:cubicBezTo>
                <a:cubicBezTo>
                  <a:pt x="296706" y="567463"/>
                  <a:pt x="291974" y="562882"/>
                  <a:pt x="291974" y="557013"/>
                </a:cubicBezTo>
                <a:lnTo>
                  <a:pt x="291974" y="436620"/>
                </a:lnTo>
                <a:lnTo>
                  <a:pt x="163913" y="564600"/>
                </a:lnTo>
                <a:cubicBezTo>
                  <a:pt x="161762" y="566604"/>
                  <a:pt x="159180" y="567607"/>
                  <a:pt x="156456" y="567607"/>
                </a:cubicBezTo>
                <a:cubicBezTo>
                  <a:pt x="153731" y="567607"/>
                  <a:pt x="151006" y="566604"/>
                  <a:pt x="148999" y="564600"/>
                </a:cubicBezTo>
                <a:cubicBezTo>
                  <a:pt x="144840" y="560449"/>
                  <a:pt x="144840" y="553721"/>
                  <a:pt x="148999" y="549712"/>
                </a:cubicBezTo>
                <a:lnTo>
                  <a:pt x="277203" y="421732"/>
                </a:lnTo>
                <a:lnTo>
                  <a:pt x="83462" y="421732"/>
                </a:lnTo>
                <a:cubicBezTo>
                  <a:pt x="77726" y="421732"/>
                  <a:pt x="72993" y="417008"/>
                  <a:pt x="72993" y="411282"/>
                </a:cubicBezTo>
                <a:lnTo>
                  <a:pt x="72993" y="93909"/>
                </a:lnTo>
                <a:lnTo>
                  <a:pt x="10468" y="93909"/>
                </a:lnTo>
                <a:cubicBezTo>
                  <a:pt x="4732" y="93909"/>
                  <a:pt x="0" y="89185"/>
                  <a:pt x="0" y="83315"/>
                </a:cubicBezTo>
                <a:cubicBezTo>
                  <a:pt x="0" y="77589"/>
                  <a:pt x="4732" y="72865"/>
                  <a:pt x="10468" y="72865"/>
                </a:cubicBezTo>
                <a:lnTo>
                  <a:pt x="83462" y="72865"/>
                </a:lnTo>
                <a:lnTo>
                  <a:pt x="291974" y="72865"/>
                </a:lnTo>
                <a:lnTo>
                  <a:pt x="291974" y="10450"/>
                </a:lnTo>
                <a:cubicBezTo>
                  <a:pt x="291974" y="4581"/>
                  <a:pt x="296706" y="0"/>
                  <a:pt x="302586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rgbClr val="029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601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816100" y="1841500"/>
            <a:ext cx="3175000" cy="3175000"/>
          </a:xfrm>
          <a:prstGeom prst="ellipse">
            <a:avLst/>
          </a:prstGeom>
          <a:solidFill>
            <a:srgbClr val="029676"/>
          </a:solidFill>
          <a:ln>
            <a:noFill/>
          </a:ln>
          <a:effectLst>
            <a:outerShdw blurRad="4064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3594100" y="1079500"/>
            <a:ext cx="620714" cy="62071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3984627" y="1496219"/>
            <a:ext cx="230186" cy="23018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079750" y="5133974"/>
            <a:ext cx="620714" cy="62071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003550" y="5145087"/>
            <a:ext cx="230186" cy="23018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799376" y="1650206"/>
            <a:ext cx="4843224" cy="646213"/>
            <a:chOff x="3797607" y="424476"/>
            <a:chExt cx="3807891" cy="646213"/>
          </a:xfrm>
        </p:grpSpPr>
        <p:sp>
          <p:nvSpPr>
            <p:cNvPr id="12" name="文本框 11"/>
            <p:cNvSpPr txBox="1"/>
            <p:nvPr/>
          </p:nvSpPr>
          <p:spPr>
            <a:xfrm>
              <a:off x="3797608" y="424476"/>
              <a:ext cx="16979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1 . </a:t>
              </a:r>
              <a:r>
                <a:rPr lang="zh-CN" altLang="en-US" sz="28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选题动机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797607" y="802282"/>
              <a:ext cx="3807891" cy="2684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The user can demonstrate on a projector or computer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799376" y="2677991"/>
            <a:ext cx="4843224" cy="646213"/>
            <a:chOff x="3797607" y="424476"/>
            <a:chExt cx="3807891" cy="646213"/>
          </a:xfrm>
        </p:grpSpPr>
        <p:sp>
          <p:nvSpPr>
            <p:cNvPr id="15" name="文本框 14"/>
            <p:cNvSpPr txBox="1"/>
            <p:nvPr/>
          </p:nvSpPr>
          <p:spPr>
            <a:xfrm>
              <a:off x="3797608" y="424476"/>
              <a:ext cx="16979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2 . </a:t>
              </a:r>
              <a:r>
                <a:rPr lang="zh-CN" altLang="en-US" sz="28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软件功能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97607" y="802282"/>
              <a:ext cx="3807891" cy="2684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The user can demonstrate on a projector or computer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799376" y="3722704"/>
            <a:ext cx="4843224" cy="646213"/>
            <a:chOff x="3797607" y="424476"/>
            <a:chExt cx="3807891" cy="646213"/>
          </a:xfrm>
        </p:grpSpPr>
        <p:sp>
          <p:nvSpPr>
            <p:cNvPr id="18" name="文本框 17"/>
            <p:cNvSpPr txBox="1"/>
            <p:nvPr/>
          </p:nvSpPr>
          <p:spPr>
            <a:xfrm>
              <a:off x="3797608" y="424476"/>
              <a:ext cx="16979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3 . </a:t>
              </a:r>
              <a:r>
                <a:rPr lang="zh-CN" altLang="en-US" sz="28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技术路线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797607" y="802282"/>
              <a:ext cx="3807891" cy="2684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The user can demonstrate on a projector or computer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799376" y="4767418"/>
            <a:ext cx="4843224" cy="646213"/>
            <a:chOff x="3797607" y="424476"/>
            <a:chExt cx="3807891" cy="646213"/>
          </a:xfrm>
        </p:grpSpPr>
        <p:sp>
          <p:nvSpPr>
            <p:cNvPr id="21" name="文本框 20"/>
            <p:cNvSpPr txBox="1"/>
            <p:nvPr/>
          </p:nvSpPr>
          <p:spPr>
            <a:xfrm>
              <a:off x="3797608" y="424476"/>
              <a:ext cx="1415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4 . </a:t>
              </a:r>
              <a:r>
                <a:rPr lang="zh-CN" altLang="en-US" sz="28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创新点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97607" y="802282"/>
              <a:ext cx="3807891" cy="2684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The user can demonstrate on a projector or computer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917700" y="343447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i="1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kumimoji="0" lang="zh-CN" altLang="en-US" sz="360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17700" y="2788147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目 录</a:t>
            </a:r>
          </a:p>
        </p:txBody>
      </p:sp>
    </p:spTree>
    <p:extLst>
      <p:ext uri="{BB962C8B-B14F-4D97-AF65-F5344CB8AC3E}">
        <p14:creationId xmlns:p14="http://schemas.microsoft.com/office/powerpoint/2010/main" val="146553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59302" y="4168185"/>
            <a:ext cx="5613398" cy="5845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The user can demonstrate on a projector or computer or print the it into a film to be used in a wider field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59302" y="343542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选题动机</a:t>
            </a:r>
            <a:endParaRPr kumimoji="0" lang="zh-CN" altLang="en-US" sz="40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9100" y="1898058"/>
            <a:ext cx="22352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i="1" dirty="0">
                <a:solidFill>
                  <a:schemeClr val="bg1"/>
                </a:solidFill>
                <a:cs typeface="+mn-ea"/>
                <a:sym typeface="+mn-lt"/>
              </a:rPr>
              <a:t>PART 01</a:t>
            </a:r>
            <a:endParaRPr kumimoji="0" lang="zh-CN" altLang="en-US" sz="40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675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341"/>
          <p:cNvSpPr>
            <a:spLocks noEditPoints="1"/>
          </p:cNvSpPr>
          <p:nvPr/>
        </p:nvSpPr>
        <p:spPr bwMode="auto">
          <a:xfrm>
            <a:off x="6995436" y="4238288"/>
            <a:ext cx="341313" cy="263525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1" name="Freeform 274"/>
          <p:cNvSpPr>
            <a:spLocks noEditPoints="1"/>
          </p:cNvSpPr>
          <p:nvPr/>
        </p:nvSpPr>
        <p:spPr bwMode="auto">
          <a:xfrm>
            <a:off x="8205069" y="4223087"/>
            <a:ext cx="341313" cy="342900"/>
          </a:xfrm>
          <a:custGeom>
            <a:avLst/>
            <a:gdLst>
              <a:gd name="T0" fmla="*/ 49 w 97"/>
              <a:gd name="T1" fmla="*/ 0 h 97"/>
              <a:gd name="T2" fmla="*/ 83 w 97"/>
              <a:gd name="T3" fmla="*/ 14 h 97"/>
              <a:gd name="T4" fmla="*/ 97 w 97"/>
              <a:gd name="T5" fmla="*/ 49 h 97"/>
              <a:gd name="T6" fmla="*/ 83 w 97"/>
              <a:gd name="T7" fmla="*/ 83 h 97"/>
              <a:gd name="T8" fmla="*/ 49 w 97"/>
              <a:gd name="T9" fmla="*/ 97 h 97"/>
              <a:gd name="T10" fmla="*/ 14 w 97"/>
              <a:gd name="T11" fmla="*/ 83 h 97"/>
              <a:gd name="T12" fmla="*/ 0 w 97"/>
              <a:gd name="T13" fmla="*/ 49 h 97"/>
              <a:gd name="T14" fmla="*/ 14 w 97"/>
              <a:gd name="T15" fmla="*/ 14 h 97"/>
              <a:gd name="T16" fmla="*/ 49 w 97"/>
              <a:gd name="T17" fmla="*/ 0 h 97"/>
              <a:gd name="T18" fmla="*/ 55 w 97"/>
              <a:gd name="T19" fmla="*/ 47 h 97"/>
              <a:gd name="T20" fmla="*/ 54 w 97"/>
              <a:gd name="T21" fmla="*/ 45 h 97"/>
              <a:gd name="T22" fmla="*/ 68 w 97"/>
              <a:gd name="T23" fmla="*/ 24 h 97"/>
              <a:gd name="T24" fmla="*/ 65 w 97"/>
              <a:gd name="T25" fmla="*/ 21 h 97"/>
              <a:gd name="T26" fmla="*/ 50 w 97"/>
              <a:gd name="T27" fmla="*/ 43 h 97"/>
              <a:gd name="T28" fmla="*/ 45 w 97"/>
              <a:gd name="T29" fmla="*/ 43 h 97"/>
              <a:gd name="T30" fmla="*/ 42 w 97"/>
              <a:gd name="T31" fmla="*/ 52 h 97"/>
              <a:gd name="T32" fmla="*/ 51 w 97"/>
              <a:gd name="T33" fmla="*/ 56 h 97"/>
              <a:gd name="T34" fmla="*/ 52 w 97"/>
              <a:gd name="T35" fmla="*/ 55 h 97"/>
              <a:gd name="T36" fmla="*/ 69 w 97"/>
              <a:gd name="T37" fmla="*/ 61 h 97"/>
              <a:gd name="T38" fmla="*/ 71 w 97"/>
              <a:gd name="T39" fmla="*/ 56 h 97"/>
              <a:gd name="T40" fmla="*/ 55 w 97"/>
              <a:gd name="T41" fmla="*/ 50 h 97"/>
              <a:gd name="T42" fmla="*/ 55 w 97"/>
              <a:gd name="T43" fmla="*/ 47 h 97"/>
              <a:gd name="T44" fmla="*/ 74 w 97"/>
              <a:gd name="T45" fmla="*/ 24 h 97"/>
              <a:gd name="T46" fmla="*/ 49 w 97"/>
              <a:gd name="T47" fmla="*/ 13 h 97"/>
              <a:gd name="T48" fmla="*/ 23 w 97"/>
              <a:gd name="T49" fmla="*/ 24 h 97"/>
              <a:gd name="T50" fmla="*/ 13 w 97"/>
              <a:gd name="T51" fmla="*/ 49 h 97"/>
              <a:gd name="T52" fmla="*/ 23 w 97"/>
              <a:gd name="T53" fmla="*/ 74 h 97"/>
              <a:gd name="T54" fmla="*/ 49 w 97"/>
              <a:gd name="T55" fmla="*/ 84 h 97"/>
              <a:gd name="T56" fmla="*/ 74 w 97"/>
              <a:gd name="T57" fmla="*/ 74 h 97"/>
              <a:gd name="T58" fmla="*/ 84 w 97"/>
              <a:gd name="T59" fmla="*/ 49 h 97"/>
              <a:gd name="T60" fmla="*/ 74 w 97"/>
              <a:gd name="T61" fmla="*/ 2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7" h="97">
                <a:moveTo>
                  <a:pt x="49" y="0"/>
                </a:moveTo>
                <a:cubicBezTo>
                  <a:pt x="62" y="0"/>
                  <a:pt x="74" y="5"/>
                  <a:pt x="83" y="14"/>
                </a:cubicBezTo>
                <a:cubicBezTo>
                  <a:pt x="92" y="23"/>
                  <a:pt x="97" y="35"/>
                  <a:pt x="97" y="49"/>
                </a:cubicBezTo>
                <a:cubicBezTo>
                  <a:pt x="97" y="62"/>
                  <a:pt x="92" y="74"/>
                  <a:pt x="83" y="83"/>
                </a:cubicBezTo>
                <a:cubicBezTo>
                  <a:pt x="74" y="92"/>
                  <a:pt x="62" y="97"/>
                  <a:pt x="49" y="97"/>
                </a:cubicBezTo>
                <a:cubicBezTo>
                  <a:pt x="35" y="97"/>
                  <a:pt x="23" y="92"/>
                  <a:pt x="14" y="83"/>
                </a:cubicBezTo>
                <a:cubicBezTo>
                  <a:pt x="5" y="74"/>
                  <a:pt x="0" y="62"/>
                  <a:pt x="0" y="49"/>
                </a:cubicBezTo>
                <a:cubicBezTo>
                  <a:pt x="0" y="35"/>
                  <a:pt x="5" y="23"/>
                  <a:pt x="14" y="14"/>
                </a:cubicBezTo>
                <a:cubicBezTo>
                  <a:pt x="23" y="5"/>
                  <a:pt x="35" y="0"/>
                  <a:pt x="49" y="0"/>
                </a:cubicBezTo>
                <a:close/>
                <a:moveTo>
                  <a:pt x="55" y="47"/>
                </a:moveTo>
                <a:cubicBezTo>
                  <a:pt x="54" y="46"/>
                  <a:pt x="54" y="45"/>
                  <a:pt x="54" y="45"/>
                </a:cubicBezTo>
                <a:cubicBezTo>
                  <a:pt x="59" y="38"/>
                  <a:pt x="64" y="31"/>
                  <a:pt x="68" y="24"/>
                </a:cubicBezTo>
                <a:cubicBezTo>
                  <a:pt x="67" y="23"/>
                  <a:pt x="66" y="22"/>
                  <a:pt x="65" y="21"/>
                </a:cubicBezTo>
                <a:cubicBezTo>
                  <a:pt x="59" y="28"/>
                  <a:pt x="54" y="35"/>
                  <a:pt x="50" y="43"/>
                </a:cubicBezTo>
                <a:cubicBezTo>
                  <a:pt x="48" y="42"/>
                  <a:pt x="47" y="43"/>
                  <a:pt x="45" y="43"/>
                </a:cubicBezTo>
                <a:cubicBezTo>
                  <a:pt x="42" y="45"/>
                  <a:pt x="40" y="49"/>
                  <a:pt x="42" y="52"/>
                </a:cubicBezTo>
                <a:cubicBezTo>
                  <a:pt x="43" y="56"/>
                  <a:pt x="47" y="58"/>
                  <a:pt x="51" y="56"/>
                </a:cubicBezTo>
                <a:cubicBezTo>
                  <a:pt x="51" y="56"/>
                  <a:pt x="52" y="56"/>
                  <a:pt x="52" y="55"/>
                </a:cubicBezTo>
                <a:cubicBezTo>
                  <a:pt x="58" y="58"/>
                  <a:pt x="63" y="60"/>
                  <a:pt x="69" y="61"/>
                </a:cubicBezTo>
                <a:cubicBezTo>
                  <a:pt x="70" y="59"/>
                  <a:pt x="71" y="58"/>
                  <a:pt x="71" y="56"/>
                </a:cubicBezTo>
                <a:cubicBezTo>
                  <a:pt x="66" y="54"/>
                  <a:pt x="61" y="51"/>
                  <a:pt x="55" y="50"/>
                </a:cubicBezTo>
                <a:cubicBezTo>
                  <a:pt x="55" y="49"/>
                  <a:pt x="55" y="48"/>
                  <a:pt x="55" y="47"/>
                </a:cubicBezTo>
                <a:close/>
                <a:moveTo>
                  <a:pt x="74" y="24"/>
                </a:moveTo>
                <a:cubicBezTo>
                  <a:pt x="67" y="17"/>
                  <a:pt x="58" y="13"/>
                  <a:pt x="49" y="13"/>
                </a:cubicBezTo>
                <a:cubicBezTo>
                  <a:pt x="39" y="13"/>
                  <a:pt x="30" y="17"/>
                  <a:pt x="23" y="24"/>
                </a:cubicBezTo>
                <a:cubicBezTo>
                  <a:pt x="17" y="30"/>
                  <a:pt x="13" y="39"/>
                  <a:pt x="13" y="49"/>
                </a:cubicBezTo>
                <a:cubicBezTo>
                  <a:pt x="13" y="58"/>
                  <a:pt x="17" y="67"/>
                  <a:pt x="23" y="74"/>
                </a:cubicBezTo>
                <a:cubicBezTo>
                  <a:pt x="30" y="80"/>
                  <a:pt x="39" y="84"/>
                  <a:pt x="49" y="84"/>
                </a:cubicBezTo>
                <a:cubicBezTo>
                  <a:pt x="58" y="84"/>
                  <a:pt x="67" y="80"/>
                  <a:pt x="74" y="74"/>
                </a:cubicBezTo>
                <a:cubicBezTo>
                  <a:pt x="80" y="67"/>
                  <a:pt x="84" y="58"/>
                  <a:pt x="84" y="49"/>
                </a:cubicBezTo>
                <a:cubicBezTo>
                  <a:pt x="84" y="39"/>
                  <a:pt x="80" y="30"/>
                  <a:pt x="74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Freeform 329"/>
          <p:cNvSpPr>
            <a:spLocks noEditPoints="1"/>
          </p:cNvSpPr>
          <p:nvPr/>
        </p:nvSpPr>
        <p:spPr bwMode="auto">
          <a:xfrm>
            <a:off x="9414702" y="4233972"/>
            <a:ext cx="352425" cy="249238"/>
          </a:xfrm>
          <a:custGeom>
            <a:avLst/>
            <a:gdLst>
              <a:gd name="T0" fmla="*/ 18 w 222"/>
              <a:gd name="T1" fmla="*/ 113 h 157"/>
              <a:gd name="T2" fmla="*/ 94 w 222"/>
              <a:gd name="T3" fmla="*/ 113 h 157"/>
              <a:gd name="T4" fmla="*/ 107 w 222"/>
              <a:gd name="T5" fmla="*/ 157 h 157"/>
              <a:gd name="T6" fmla="*/ 5 w 222"/>
              <a:gd name="T7" fmla="*/ 157 h 157"/>
              <a:gd name="T8" fmla="*/ 18 w 222"/>
              <a:gd name="T9" fmla="*/ 113 h 157"/>
              <a:gd name="T10" fmla="*/ 18 w 222"/>
              <a:gd name="T11" fmla="*/ 113 h 157"/>
              <a:gd name="T12" fmla="*/ 209 w 222"/>
              <a:gd name="T13" fmla="*/ 73 h 157"/>
              <a:gd name="T14" fmla="*/ 209 w 222"/>
              <a:gd name="T15" fmla="*/ 86 h 157"/>
              <a:gd name="T16" fmla="*/ 220 w 222"/>
              <a:gd name="T17" fmla="*/ 95 h 157"/>
              <a:gd name="T18" fmla="*/ 207 w 222"/>
              <a:gd name="T19" fmla="*/ 95 h 157"/>
              <a:gd name="T20" fmla="*/ 200 w 222"/>
              <a:gd name="T21" fmla="*/ 106 h 157"/>
              <a:gd name="T22" fmla="*/ 200 w 222"/>
              <a:gd name="T23" fmla="*/ 93 h 157"/>
              <a:gd name="T24" fmla="*/ 187 w 222"/>
              <a:gd name="T25" fmla="*/ 84 h 157"/>
              <a:gd name="T26" fmla="*/ 200 w 222"/>
              <a:gd name="T27" fmla="*/ 86 h 157"/>
              <a:gd name="T28" fmla="*/ 209 w 222"/>
              <a:gd name="T29" fmla="*/ 73 h 157"/>
              <a:gd name="T30" fmla="*/ 209 w 222"/>
              <a:gd name="T31" fmla="*/ 73 h 157"/>
              <a:gd name="T32" fmla="*/ 20 w 222"/>
              <a:gd name="T33" fmla="*/ 84 h 157"/>
              <a:gd name="T34" fmla="*/ 14 w 222"/>
              <a:gd name="T35" fmla="*/ 95 h 157"/>
              <a:gd name="T36" fmla="*/ 0 w 222"/>
              <a:gd name="T37" fmla="*/ 95 h 157"/>
              <a:gd name="T38" fmla="*/ 11 w 222"/>
              <a:gd name="T39" fmla="*/ 102 h 157"/>
              <a:gd name="T40" fmla="*/ 11 w 222"/>
              <a:gd name="T41" fmla="*/ 115 h 157"/>
              <a:gd name="T42" fmla="*/ 18 w 222"/>
              <a:gd name="T43" fmla="*/ 104 h 157"/>
              <a:gd name="T44" fmla="*/ 34 w 222"/>
              <a:gd name="T45" fmla="*/ 104 h 157"/>
              <a:gd name="T46" fmla="*/ 20 w 222"/>
              <a:gd name="T47" fmla="*/ 97 h 157"/>
              <a:gd name="T48" fmla="*/ 20 w 222"/>
              <a:gd name="T49" fmla="*/ 84 h 157"/>
              <a:gd name="T50" fmla="*/ 20 w 222"/>
              <a:gd name="T51" fmla="*/ 84 h 157"/>
              <a:gd name="T52" fmla="*/ 82 w 222"/>
              <a:gd name="T53" fmla="*/ 0 h 157"/>
              <a:gd name="T54" fmla="*/ 80 w 222"/>
              <a:gd name="T55" fmla="*/ 26 h 157"/>
              <a:gd name="T56" fmla="*/ 105 w 222"/>
              <a:gd name="T57" fmla="*/ 42 h 157"/>
              <a:gd name="T58" fmla="*/ 78 w 222"/>
              <a:gd name="T59" fmla="*/ 39 h 157"/>
              <a:gd name="T60" fmla="*/ 62 w 222"/>
              <a:gd name="T61" fmla="*/ 64 h 157"/>
              <a:gd name="T62" fmla="*/ 65 w 222"/>
              <a:gd name="T63" fmla="*/ 37 h 157"/>
              <a:gd name="T64" fmla="*/ 40 w 222"/>
              <a:gd name="T65" fmla="*/ 22 h 157"/>
              <a:gd name="T66" fmla="*/ 67 w 222"/>
              <a:gd name="T67" fmla="*/ 22 h 157"/>
              <a:gd name="T68" fmla="*/ 82 w 222"/>
              <a:gd name="T69" fmla="*/ 0 h 157"/>
              <a:gd name="T70" fmla="*/ 82 w 222"/>
              <a:gd name="T71" fmla="*/ 0 h 157"/>
              <a:gd name="T72" fmla="*/ 133 w 222"/>
              <a:gd name="T73" fmla="*/ 113 h 157"/>
              <a:gd name="T74" fmla="*/ 209 w 222"/>
              <a:gd name="T75" fmla="*/ 113 h 157"/>
              <a:gd name="T76" fmla="*/ 222 w 222"/>
              <a:gd name="T77" fmla="*/ 157 h 157"/>
              <a:gd name="T78" fmla="*/ 120 w 222"/>
              <a:gd name="T79" fmla="*/ 157 h 157"/>
              <a:gd name="T80" fmla="*/ 133 w 222"/>
              <a:gd name="T81" fmla="*/ 113 h 157"/>
              <a:gd name="T82" fmla="*/ 133 w 222"/>
              <a:gd name="T83" fmla="*/ 113 h 157"/>
              <a:gd name="T84" fmla="*/ 74 w 222"/>
              <a:gd name="T85" fmla="*/ 55 h 157"/>
              <a:gd name="T86" fmla="*/ 60 w 222"/>
              <a:gd name="T87" fmla="*/ 99 h 157"/>
              <a:gd name="T88" fmla="*/ 162 w 222"/>
              <a:gd name="T89" fmla="*/ 99 h 157"/>
              <a:gd name="T90" fmla="*/ 149 w 222"/>
              <a:gd name="T91" fmla="*/ 55 h 157"/>
              <a:gd name="T92" fmla="*/ 74 w 222"/>
              <a:gd name="T93" fmla="*/ 55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2" h="157">
                <a:moveTo>
                  <a:pt x="18" y="113"/>
                </a:moveTo>
                <a:lnTo>
                  <a:pt x="94" y="113"/>
                </a:lnTo>
                <a:lnTo>
                  <a:pt x="107" y="157"/>
                </a:lnTo>
                <a:lnTo>
                  <a:pt x="5" y="157"/>
                </a:lnTo>
                <a:lnTo>
                  <a:pt x="18" y="113"/>
                </a:lnTo>
                <a:lnTo>
                  <a:pt x="18" y="113"/>
                </a:lnTo>
                <a:close/>
                <a:moveTo>
                  <a:pt x="209" y="73"/>
                </a:moveTo>
                <a:lnTo>
                  <a:pt x="209" y="86"/>
                </a:lnTo>
                <a:lnTo>
                  <a:pt x="220" y="95"/>
                </a:lnTo>
                <a:lnTo>
                  <a:pt x="207" y="95"/>
                </a:lnTo>
                <a:lnTo>
                  <a:pt x="200" y="106"/>
                </a:lnTo>
                <a:lnTo>
                  <a:pt x="200" y="93"/>
                </a:lnTo>
                <a:lnTo>
                  <a:pt x="187" y="84"/>
                </a:lnTo>
                <a:lnTo>
                  <a:pt x="200" y="86"/>
                </a:lnTo>
                <a:lnTo>
                  <a:pt x="209" y="73"/>
                </a:lnTo>
                <a:lnTo>
                  <a:pt x="209" y="73"/>
                </a:lnTo>
                <a:close/>
                <a:moveTo>
                  <a:pt x="20" y="84"/>
                </a:moveTo>
                <a:lnTo>
                  <a:pt x="14" y="95"/>
                </a:lnTo>
                <a:lnTo>
                  <a:pt x="0" y="95"/>
                </a:lnTo>
                <a:lnTo>
                  <a:pt x="11" y="102"/>
                </a:lnTo>
                <a:lnTo>
                  <a:pt x="11" y="115"/>
                </a:lnTo>
                <a:lnTo>
                  <a:pt x="18" y="104"/>
                </a:lnTo>
                <a:lnTo>
                  <a:pt x="34" y="104"/>
                </a:lnTo>
                <a:lnTo>
                  <a:pt x="20" y="97"/>
                </a:lnTo>
                <a:lnTo>
                  <a:pt x="20" y="84"/>
                </a:lnTo>
                <a:lnTo>
                  <a:pt x="20" y="84"/>
                </a:lnTo>
                <a:close/>
                <a:moveTo>
                  <a:pt x="82" y="0"/>
                </a:moveTo>
                <a:lnTo>
                  <a:pt x="80" y="26"/>
                </a:lnTo>
                <a:lnTo>
                  <a:pt x="105" y="42"/>
                </a:lnTo>
                <a:lnTo>
                  <a:pt x="78" y="39"/>
                </a:lnTo>
                <a:lnTo>
                  <a:pt x="62" y="64"/>
                </a:lnTo>
                <a:lnTo>
                  <a:pt x="65" y="37"/>
                </a:lnTo>
                <a:lnTo>
                  <a:pt x="40" y="22"/>
                </a:lnTo>
                <a:lnTo>
                  <a:pt x="67" y="22"/>
                </a:lnTo>
                <a:lnTo>
                  <a:pt x="82" y="0"/>
                </a:lnTo>
                <a:lnTo>
                  <a:pt x="82" y="0"/>
                </a:lnTo>
                <a:close/>
                <a:moveTo>
                  <a:pt x="133" y="113"/>
                </a:moveTo>
                <a:lnTo>
                  <a:pt x="209" y="113"/>
                </a:lnTo>
                <a:lnTo>
                  <a:pt x="222" y="157"/>
                </a:lnTo>
                <a:lnTo>
                  <a:pt x="120" y="157"/>
                </a:lnTo>
                <a:lnTo>
                  <a:pt x="133" y="113"/>
                </a:lnTo>
                <a:lnTo>
                  <a:pt x="133" y="113"/>
                </a:lnTo>
                <a:close/>
                <a:moveTo>
                  <a:pt x="74" y="55"/>
                </a:moveTo>
                <a:lnTo>
                  <a:pt x="60" y="99"/>
                </a:lnTo>
                <a:lnTo>
                  <a:pt x="162" y="99"/>
                </a:lnTo>
                <a:lnTo>
                  <a:pt x="149" y="55"/>
                </a:lnTo>
                <a:lnTo>
                  <a:pt x="74" y="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Freeform 264"/>
          <p:cNvSpPr>
            <a:spLocks noEditPoints="1"/>
          </p:cNvSpPr>
          <p:nvPr/>
        </p:nvSpPr>
        <p:spPr bwMode="auto">
          <a:xfrm>
            <a:off x="10635446" y="4202905"/>
            <a:ext cx="298450" cy="334963"/>
          </a:xfrm>
          <a:custGeom>
            <a:avLst/>
            <a:gdLst>
              <a:gd name="T0" fmla="*/ 50 w 85"/>
              <a:gd name="T1" fmla="*/ 91 h 95"/>
              <a:gd name="T2" fmla="*/ 58 w 85"/>
              <a:gd name="T3" fmla="*/ 80 h 95"/>
              <a:gd name="T4" fmla="*/ 57 w 85"/>
              <a:gd name="T5" fmla="*/ 74 h 95"/>
              <a:gd name="T6" fmla="*/ 44 w 85"/>
              <a:gd name="T7" fmla="*/ 62 h 95"/>
              <a:gd name="T8" fmla="*/ 38 w 85"/>
              <a:gd name="T9" fmla="*/ 61 h 95"/>
              <a:gd name="T10" fmla="*/ 30 w 85"/>
              <a:gd name="T11" fmla="*/ 66 h 95"/>
              <a:gd name="T12" fmla="*/ 18 w 85"/>
              <a:gd name="T13" fmla="*/ 35 h 95"/>
              <a:gd name="T14" fmla="*/ 26 w 85"/>
              <a:gd name="T15" fmla="*/ 30 h 95"/>
              <a:gd name="T16" fmla="*/ 28 w 85"/>
              <a:gd name="T17" fmla="*/ 24 h 95"/>
              <a:gd name="T18" fmla="*/ 23 w 85"/>
              <a:gd name="T19" fmla="*/ 7 h 95"/>
              <a:gd name="T20" fmla="*/ 19 w 85"/>
              <a:gd name="T21" fmla="*/ 4 h 95"/>
              <a:gd name="T22" fmla="*/ 5 w 85"/>
              <a:gd name="T23" fmla="*/ 5 h 95"/>
              <a:gd name="T24" fmla="*/ 0 w 85"/>
              <a:gd name="T25" fmla="*/ 10 h 95"/>
              <a:gd name="T26" fmla="*/ 43 w 85"/>
              <a:gd name="T27" fmla="*/ 93 h 95"/>
              <a:gd name="T28" fmla="*/ 50 w 85"/>
              <a:gd name="T29" fmla="*/ 91 h 95"/>
              <a:gd name="T30" fmla="*/ 46 w 85"/>
              <a:gd name="T31" fmla="*/ 52 h 95"/>
              <a:gd name="T32" fmla="*/ 32 w 85"/>
              <a:gd name="T33" fmla="*/ 52 h 95"/>
              <a:gd name="T34" fmla="*/ 33 w 85"/>
              <a:gd name="T35" fmla="*/ 49 h 95"/>
              <a:gd name="T36" fmla="*/ 41 w 85"/>
              <a:gd name="T37" fmla="*/ 37 h 95"/>
              <a:gd name="T38" fmla="*/ 42 w 85"/>
              <a:gd name="T39" fmla="*/ 31 h 95"/>
              <a:gd name="T40" fmla="*/ 41 w 85"/>
              <a:gd name="T41" fmla="*/ 29 h 95"/>
              <a:gd name="T42" fmla="*/ 40 w 85"/>
              <a:gd name="T43" fmla="*/ 31 h 95"/>
              <a:gd name="T44" fmla="*/ 39 w 85"/>
              <a:gd name="T45" fmla="*/ 35 h 95"/>
              <a:gd name="T46" fmla="*/ 34 w 85"/>
              <a:gd name="T47" fmla="*/ 35 h 95"/>
              <a:gd name="T48" fmla="*/ 35 w 85"/>
              <a:gd name="T49" fmla="*/ 30 h 95"/>
              <a:gd name="T50" fmla="*/ 42 w 85"/>
              <a:gd name="T51" fmla="*/ 25 h 95"/>
              <a:gd name="T52" fmla="*/ 47 w 85"/>
              <a:gd name="T53" fmla="*/ 27 h 95"/>
              <a:gd name="T54" fmla="*/ 48 w 85"/>
              <a:gd name="T55" fmla="*/ 33 h 95"/>
              <a:gd name="T56" fmla="*/ 47 w 85"/>
              <a:gd name="T57" fmla="*/ 36 h 95"/>
              <a:gd name="T58" fmla="*/ 39 w 85"/>
              <a:gd name="T59" fmla="*/ 49 h 95"/>
              <a:gd name="T60" fmla="*/ 46 w 85"/>
              <a:gd name="T61" fmla="*/ 49 h 95"/>
              <a:gd name="T62" fmla="*/ 46 w 85"/>
              <a:gd name="T63" fmla="*/ 52 h 95"/>
              <a:gd name="T64" fmla="*/ 63 w 85"/>
              <a:gd name="T65" fmla="*/ 49 h 95"/>
              <a:gd name="T66" fmla="*/ 60 w 85"/>
              <a:gd name="T67" fmla="*/ 49 h 95"/>
              <a:gd name="T68" fmla="*/ 60 w 85"/>
              <a:gd name="T69" fmla="*/ 52 h 95"/>
              <a:gd name="T70" fmla="*/ 54 w 85"/>
              <a:gd name="T71" fmla="*/ 52 h 95"/>
              <a:gd name="T72" fmla="*/ 55 w 85"/>
              <a:gd name="T73" fmla="*/ 49 h 95"/>
              <a:gd name="T74" fmla="*/ 47 w 85"/>
              <a:gd name="T75" fmla="*/ 49 h 95"/>
              <a:gd name="T76" fmla="*/ 47 w 85"/>
              <a:gd name="T77" fmla="*/ 45 h 95"/>
              <a:gd name="T78" fmla="*/ 55 w 85"/>
              <a:gd name="T79" fmla="*/ 26 h 95"/>
              <a:gd name="T80" fmla="*/ 63 w 85"/>
              <a:gd name="T81" fmla="*/ 26 h 95"/>
              <a:gd name="T82" fmla="*/ 61 w 85"/>
              <a:gd name="T83" fmla="*/ 45 h 95"/>
              <a:gd name="T84" fmla="*/ 64 w 85"/>
              <a:gd name="T85" fmla="*/ 45 h 95"/>
              <a:gd name="T86" fmla="*/ 63 w 85"/>
              <a:gd name="T87" fmla="*/ 49 h 95"/>
              <a:gd name="T88" fmla="*/ 55 w 85"/>
              <a:gd name="T89" fmla="*/ 45 h 95"/>
              <a:gd name="T90" fmla="*/ 52 w 85"/>
              <a:gd name="T91" fmla="*/ 45 h 95"/>
              <a:gd name="T92" fmla="*/ 56 w 85"/>
              <a:gd name="T93" fmla="*/ 34 h 95"/>
              <a:gd name="T94" fmla="*/ 55 w 85"/>
              <a:gd name="T95" fmla="*/ 45 h 95"/>
              <a:gd name="T96" fmla="*/ 43 w 85"/>
              <a:gd name="T97" fmla="*/ 0 h 95"/>
              <a:gd name="T98" fmla="*/ 72 w 85"/>
              <a:gd name="T99" fmla="*/ 12 h 95"/>
              <a:gd name="T100" fmla="*/ 85 w 85"/>
              <a:gd name="T101" fmla="*/ 41 h 95"/>
              <a:gd name="T102" fmla="*/ 72 w 85"/>
              <a:gd name="T103" fmla="*/ 70 h 95"/>
              <a:gd name="T104" fmla="*/ 65 w 85"/>
              <a:gd name="T105" fmla="*/ 75 h 95"/>
              <a:gd name="T106" fmla="*/ 64 w 85"/>
              <a:gd name="T107" fmla="*/ 72 h 95"/>
              <a:gd name="T108" fmla="*/ 59 w 85"/>
              <a:gd name="T109" fmla="*/ 68 h 95"/>
              <a:gd name="T110" fmla="*/ 66 w 85"/>
              <a:gd name="T111" fmla="*/ 63 h 95"/>
              <a:gd name="T112" fmla="*/ 75 w 85"/>
              <a:gd name="T113" fmla="*/ 41 h 95"/>
              <a:gd name="T114" fmla="*/ 66 w 85"/>
              <a:gd name="T115" fmla="*/ 18 h 95"/>
              <a:gd name="T116" fmla="*/ 43 w 85"/>
              <a:gd name="T117" fmla="*/ 9 h 95"/>
              <a:gd name="T118" fmla="*/ 31 w 85"/>
              <a:gd name="T119" fmla="*/ 11 h 95"/>
              <a:gd name="T120" fmla="*/ 30 w 85"/>
              <a:gd name="T121" fmla="*/ 5 h 95"/>
              <a:gd name="T122" fmla="*/ 28 w 85"/>
              <a:gd name="T123" fmla="*/ 2 h 95"/>
              <a:gd name="T124" fmla="*/ 43 w 85"/>
              <a:gd name="T125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5" h="95">
                <a:moveTo>
                  <a:pt x="50" y="91"/>
                </a:moveTo>
                <a:cubicBezTo>
                  <a:pt x="53" y="87"/>
                  <a:pt x="55" y="83"/>
                  <a:pt x="58" y="80"/>
                </a:cubicBezTo>
                <a:cubicBezTo>
                  <a:pt x="59" y="78"/>
                  <a:pt x="58" y="76"/>
                  <a:pt x="57" y="74"/>
                </a:cubicBezTo>
                <a:cubicBezTo>
                  <a:pt x="52" y="70"/>
                  <a:pt x="48" y="66"/>
                  <a:pt x="44" y="62"/>
                </a:cubicBezTo>
                <a:cubicBezTo>
                  <a:pt x="42" y="60"/>
                  <a:pt x="40" y="60"/>
                  <a:pt x="38" y="61"/>
                </a:cubicBezTo>
                <a:cubicBezTo>
                  <a:pt x="36" y="62"/>
                  <a:pt x="33" y="64"/>
                  <a:pt x="30" y="66"/>
                </a:cubicBezTo>
                <a:cubicBezTo>
                  <a:pt x="21" y="52"/>
                  <a:pt x="20" y="45"/>
                  <a:pt x="18" y="35"/>
                </a:cubicBezTo>
                <a:cubicBezTo>
                  <a:pt x="20" y="33"/>
                  <a:pt x="23" y="31"/>
                  <a:pt x="26" y="30"/>
                </a:cubicBezTo>
                <a:cubicBezTo>
                  <a:pt x="28" y="29"/>
                  <a:pt x="28" y="27"/>
                  <a:pt x="28" y="24"/>
                </a:cubicBezTo>
                <a:cubicBezTo>
                  <a:pt x="26" y="19"/>
                  <a:pt x="24" y="13"/>
                  <a:pt x="23" y="7"/>
                </a:cubicBezTo>
                <a:cubicBezTo>
                  <a:pt x="22" y="5"/>
                  <a:pt x="21" y="3"/>
                  <a:pt x="19" y="4"/>
                </a:cubicBezTo>
                <a:cubicBezTo>
                  <a:pt x="14" y="4"/>
                  <a:pt x="9" y="4"/>
                  <a:pt x="5" y="5"/>
                </a:cubicBezTo>
                <a:cubicBezTo>
                  <a:pt x="1" y="5"/>
                  <a:pt x="0" y="7"/>
                  <a:pt x="0" y="10"/>
                </a:cubicBezTo>
                <a:cubicBezTo>
                  <a:pt x="2" y="45"/>
                  <a:pt x="15" y="77"/>
                  <a:pt x="43" y="93"/>
                </a:cubicBezTo>
                <a:cubicBezTo>
                  <a:pt x="46" y="95"/>
                  <a:pt x="48" y="95"/>
                  <a:pt x="50" y="91"/>
                </a:cubicBezTo>
                <a:close/>
                <a:moveTo>
                  <a:pt x="46" y="52"/>
                </a:moveTo>
                <a:cubicBezTo>
                  <a:pt x="32" y="52"/>
                  <a:pt x="32" y="52"/>
                  <a:pt x="32" y="52"/>
                </a:cubicBezTo>
                <a:cubicBezTo>
                  <a:pt x="33" y="49"/>
                  <a:pt x="33" y="49"/>
                  <a:pt x="33" y="49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35"/>
                  <a:pt x="42" y="34"/>
                  <a:pt x="42" y="31"/>
                </a:cubicBezTo>
                <a:cubicBezTo>
                  <a:pt x="42" y="30"/>
                  <a:pt x="42" y="29"/>
                  <a:pt x="41" y="29"/>
                </a:cubicBezTo>
                <a:cubicBezTo>
                  <a:pt x="41" y="29"/>
                  <a:pt x="40" y="30"/>
                  <a:pt x="40" y="31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27"/>
                  <a:pt x="38" y="25"/>
                  <a:pt x="42" y="25"/>
                </a:cubicBezTo>
                <a:cubicBezTo>
                  <a:pt x="45" y="25"/>
                  <a:pt x="46" y="26"/>
                  <a:pt x="47" y="27"/>
                </a:cubicBezTo>
                <a:cubicBezTo>
                  <a:pt x="48" y="28"/>
                  <a:pt x="48" y="31"/>
                  <a:pt x="48" y="33"/>
                </a:cubicBezTo>
                <a:cubicBezTo>
                  <a:pt x="48" y="35"/>
                  <a:pt x="47" y="36"/>
                  <a:pt x="47" y="36"/>
                </a:cubicBezTo>
                <a:cubicBezTo>
                  <a:pt x="39" y="49"/>
                  <a:pt x="39" y="49"/>
                  <a:pt x="39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46" y="52"/>
                  <a:pt x="46" y="52"/>
                  <a:pt x="46" y="52"/>
                </a:cubicBezTo>
                <a:close/>
                <a:moveTo>
                  <a:pt x="63" y="49"/>
                </a:moveTo>
                <a:cubicBezTo>
                  <a:pt x="60" y="49"/>
                  <a:pt x="60" y="49"/>
                  <a:pt x="60" y="49"/>
                </a:cubicBezTo>
                <a:cubicBezTo>
                  <a:pt x="60" y="52"/>
                  <a:pt x="60" y="52"/>
                  <a:pt x="60" y="52"/>
                </a:cubicBezTo>
                <a:cubicBezTo>
                  <a:pt x="54" y="52"/>
                  <a:pt x="54" y="52"/>
                  <a:pt x="54" y="52"/>
                </a:cubicBezTo>
                <a:cubicBezTo>
                  <a:pt x="55" y="49"/>
                  <a:pt x="55" y="49"/>
                  <a:pt x="55" y="49"/>
                </a:cubicBezTo>
                <a:cubicBezTo>
                  <a:pt x="47" y="49"/>
                  <a:pt x="47" y="49"/>
                  <a:pt x="47" y="49"/>
                </a:cubicBezTo>
                <a:cubicBezTo>
                  <a:pt x="47" y="45"/>
                  <a:pt x="47" y="45"/>
                  <a:pt x="47" y="45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3" y="49"/>
                  <a:pt x="63" y="49"/>
                  <a:pt x="63" y="49"/>
                </a:cubicBezTo>
                <a:close/>
                <a:moveTo>
                  <a:pt x="55" y="45"/>
                </a:moveTo>
                <a:cubicBezTo>
                  <a:pt x="52" y="45"/>
                  <a:pt x="52" y="45"/>
                  <a:pt x="52" y="45"/>
                </a:cubicBezTo>
                <a:cubicBezTo>
                  <a:pt x="56" y="34"/>
                  <a:pt x="56" y="34"/>
                  <a:pt x="56" y="34"/>
                </a:cubicBezTo>
                <a:cubicBezTo>
                  <a:pt x="55" y="45"/>
                  <a:pt x="55" y="45"/>
                  <a:pt x="55" y="45"/>
                </a:cubicBezTo>
                <a:close/>
                <a:moveTo>
                  <a:pt x="43" y="0"/>
                </a:moveTo>
                <a:cubicBezTo>
                  <a:pt x="55" y="0"/>
                  <a:pt x="65" y="4"/>
                  <a:pt x="72" y="12"/>
                </a:cubicBezTo>
                <a:cubicBezTo>
                  <a:pt x="80" y="19"/>
                  <a:pt x="85" y="29"/>
                  <a:pt x="85" y="41"/>
                </a:cubicBezTo>
                <a:cubicBezTo>
                  <a:pt x="85" y="52"/>
                  <a:pt x="80" y="62"/>
                  <a:pt x="72" y="70"/>
                </a:cubicBezTo>
                <a:cubicBezTo>
                  <a:pt x="70" y="72"/>
                  <a:pt x="68" y="74"/>
                  <a:pt x="65" y="75"/>
                </a:cubicBezTo>
                <a:cubicBezTo>
                  <a:pt x="65" y="74"/>
                  <a:pt x="65" y="73"/>
                  <a:pt x="64" y="72"/>
                </a:cubicBezTo>
                <a:cubicBezTo>
                  <a:pt x="59" y="68"/>
                  <a:pt x="59" y="68"/>
                  <a:pt x="59" y="68"/>
                </a:cubicBezTo>
                <a:cubicBezTo>
                  <a:pt x="62" y="67"/>
                  <a:pt x="64" y="65"/>
                  <a:pt x="66" y="63"/>
                </a:cubicBezTo>
                <a:cubicBezTo>
                  <a:pt x="72" y="57"/>
                  <a:pt x="75" y="49"/>
                  <a:pt x="75" y="41"/>
                </a:cubicBezTo>
                <a:cubicBezTo>
                  <a:pt x="75" y="32"/>
                  <a:pt x="72" y="24"/>
                  <a:pt x="66" y="18"/>
                </a:cubicBezTo>
                <a:cubicBezTo>
                  <a:pt x="60" y="12"/>
                  <a:pt x="52" y="9"/>
                  <a:pt x="43" y="9"/>
                </a:cubicBezTo>
                <a:cubicBezTo>
                  <a:pt x="39" y="9"/>
                  <a:pt x="35" y="10"/>
                  <a:pt x="31" y="11"/>
                </a:cubicBezTo>
                <a:cubicBezTo>
                  <a:pt x="30" y="5"/>
                  <a:pt x="30" y="5"/>
                  <a:pt x="30" y="5"/>
                </a:cubicBezTo>
                <a:cubicBezTo>
                  <a:pt x="29" y="4"/>
                  <a:pt x="29" y="3"/>
                  <a:pt x="28" y="2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60116" y="1319588"/>
            <a:ext cx="9373780" cy="3172598"/>
            <a:chOff x="-1444080" y="964969"/>
            <a:chExt cx="9858784" cy="3172598"/>
          </a:xfrm>
        </p:grpSpPr>
        <p:sp>
          <p:nvSpPr>
            <p:cNvPr id="22" name="矩形 21"/>
            <p:cNvSpPr/>
            <p:nvPr/>
          </p:nvSpPr>
          <p:spPr>
            <a:xfrm>
              <a:off x="-1444080" y="1626430"/>
              <a:ext cx="9858784" cy="251113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●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MSC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Microsoft Club WHU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：武汉大学微软俱乐部。旨在加强技术学习交流、增强学习氛围。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●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Web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开发是很基础、很重要的程序员技能；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●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MSC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社团本身需要一个网页平台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●开发一个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Demo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实现最基础的功能，便于同学们进行后续开发和学习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-1444080" y="964969"/>
              <a:ext cx="3458556" cy="49962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29676"/>
                  </a:solidFill>
                  <a:effectLst/>
                  <a:uLnTx/>
                  <a:uFillTx/>
                  <a:cs typeface="+mn-ea"/>
                  <a:sym typeface="+mn-lt"/>
                </a:rPr>
                <a:t>选题动机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2967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525769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sp>
        <p:nvSpPr>
          <p:cNvPr id="28" name="矩形 27"/>
          <p:cNvSpPr/>
          <p:nvPr/>
        </p:nvSpPr>
        <p:spPr>
          <a:xfrm>
            <a:off x="7735402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sp>
        <p:nvSpPr>
          <p:cNvPr id="29" name="矩形 28"/>
          <p:cNvSpPr/>
          <p:nvPr/>
        </p:nvSpPr>
        <p:spPr>
          <a:xfrm>
            <a:off x="8945037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sp>
        <p:nvSpPr>
          <p:cNvPr id="30" name="矩形 29"/>
          <p:cNvSpPr/>
          <p:nvPr/>
        </p:nvSpPr>
        <p:spPr>
          <a:xfrm>
            <a:off x="10144348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87654" y="609042"/>
            <a:ext cx="7921292" cy="686733"/>
            <a:chOff x="787654" y="609042"/>
            <a:chExt cx="7921292" cy="686733"/>
          </a:xfrm>
        </p:grpSpPr>
        <p:grpSp>
          <p:nvGrpSpPr>
            <p:cNvPr id="23" name="组合 22"/>
            <p:cNvGrpSpPr/>
            <p:nvPr/>
          </p:nvGrpSpPr>
          <p:grpSpPr>
            <a:xfrm>
              <a:off x="787654" y="772555"/>
              <a:ext cx="7921292" cy="523220"/>
              <a:chOff x="1518453" y="330611"/>
              <a:chExt cx="7921292" cy="523220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1518453" y="330611"/>
                <a:ext cx="44755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553753" y="549973"/>
                <a:ext cx="4885992" cy="261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print the presentation and make it into a film to be used in a wider field</a:t>
                </a: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874713" y="609042"/>
              <a:ext cx="1370806" cy="139700"/>
            </a:xfrm>
            <a:prstGeom prst="rect">
              <a:avLst/>
            </a:prstGeom>
            <a:solidFill>
              <a:srgbClr val="029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476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1" grpId="0" animBg="1"/>
      <p:bldP spid="74" grpId="0" animBg="1"/>
      <p:bldP spid="77" grpId="0" animBg="1"/>
      <p:bldP spid="27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59302" y="4168185"/>
            <a:ext cx="5613398" cy="5845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The user can demonstrate on a projector or computer or print the it into a film to be used in a wider field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59302" y="343542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软件功能</a:t>
            </a:r>
            <a:endParaRPr kumimoji="0" lang="zh-CN" altLang="en-US" sz="40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9100" y="1898058"/>
            <a:ext cx="22352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i="1" dirty="0">
                <a:solidFill>
                  <a:schemeClr val="bg1"/>
                </a:solidFill>
                <a:cs typeface="+mn-ea"/>
                <a:sym typeface="+mn-lt"/>
              </a:rPr>
              <a:t>PART 02</a:t>
            </a:r>
            <a:endParaRPr kumimoji="0" lang="zh-CN" altLang="en-US" sz="40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522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341"/>
          <p:cNvSpPr>
            <a:spLocks noEditPoints="1"/>
          </p:cNvSpPr>
          <p:nvPr/>
        </p:nvSpPr>
        <p:spPr bwMode="auto">
          <a:xfrm>
            <a:off x="6995436" y="4238288"/>
            <a:ext cx="341313" cy="263525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1" name="Freeform 274"/>
          <p:cNvSpPr>
            <a:spLocks noEditPoints="1"/>
          </p:cNvSpPr>
          <p:nvPr/>
        </p:nvSpPr>
        <p:spPr bwMode="auto">
          <a:xfrm>
            <a:off x="8205069" y="4223087"/>
            <a:ext cx="341313" cy="342900"/>
          </a:xfrm>
          <a:custGeom>
            <a:avLst/>
            <a:gdLst>
              <a:gd name="T0" fmla="*/ 49 w 97"/>
              <a:gd name="T1" fmla="*/ 0 h 97"/>
              <a:gd name="T2" fmla="*/ 83 w 97"/>
              <a:gd name="T3" fmla="*/ 14 h 97"/>
              <a:gd name="T4" fmla="*/ 97 w 97"/>
              <a:gd name="T5" fmla="*/ 49 h 97"/>
              <a:gd name="T6" fmla="*/ 83 w 97"/>
              <a:gd name="T7" fmla="*/ 83 h 97"/>
              <a:gd name="T8" fmla="*/ 49 w 97"/>
              <a:gd name="T9" fmla="*/ 97 h 97"/>
              <a:gd name="T10" fmla="*/ 14 w 97"/>
              <a:gd name="T11" fmla="*/ 83 h 97"/>
              <a:gd name="T12" fmla="*/ 0 w 97"/>
              <a:gd name="T13" fmla="*/ 49 h 97"/>
              <a:gd name="T14" fmla="*/ 14 w 97"/>
              <a:gd name="T15" fmla="*/ 14 h 97"/>
              <a:gd name="T16" fmla="*/ 49 w 97"/>
              <a:gd name="T17" fmla="*/ 0 h 97"/>
              <a:gd name="T18" fmla="*/ 55 w 97"/>
              <a:gd name="T19" fmla="*/ 47 h 97"/>
              <a:gd name="T20" fmla="*/ 54 w 97"/>
              <a:gd name="T21" fmla="*/ 45 h 97"/>
              <a:gd name="T22" fmla="*/ 68 w 97"/>
              <a:gd name="T23" fmla="*/ 24 h 97"/>
              <a:gd name="T24" fmla="*/ 65 w 97"/>
              <a:gd name="T25" fmla="*/ 21 h 97"/>
              <a:gd name="T26" fmla="*/ 50 w 97"/>
              <a:gd name="T27" fmla="*/ 43 h 97"/>
              <a:gd name="T28" fmla="*/ 45 w 97"/>
              <a:gd name="T29" fmla="*/ 43 h 97"/>
              <a:gd name="T30" fmla="*/ 42 w 97"/>
              <a:gd name="T31" fmla="*/ 52 h 97"/>
              <a:gd name="T32" fmla="*/ 51 w 97"/>
              <a:gd name="T33" fmla="*/ 56 h 97"/>
              <a:gd name="T34" fmla="*/ 52 w 97"/>
              <a:gd name="T35" fmla="*/ 55 h 97"/>
              <a:gd name="T36" fmla="*/ 69 w 97"/>
              <a:gd name="T37" fmla="*/ 61 h 97"/>
              <a:gd name="T38" fmla="*/ 71 w 97"/>
              <a:gd name="T39" fmla="*/ 56 h 97"/>
              <a:gd name="T40" fmla="*/ 55 w 97"/>
              <a:gd name="T41" fmla="*/ 50 h 97"/>
              <a:gd name="T42" fmla="*/ 55 w 97"/>
              <a:gd name="T43" fmla="*/ 47 h 97"/>
              <a:gd name="T44" fmla="*/ 74 w 97"/>
              <a:gd name="T45" fmla="*/ 24 h 97"/>
              <a:gd name="T46" fmla="*/ 49 w 97"/>
              <a:gd name="T47" fmla="*/ 13 h 97"/>
              <a:gd name="T48" fmla="*/ 23 w 97"/>
              <a:gd name="T49" fmla="*/ 24 h 97"/>
              <a:gd name="T50" fmla="*/ 13 w 97"/>
              <a:gd name="T51" fmla="*/ 49 h 97"/>
              <a:gd name="T52" fmla="*/ 23 w 97"/>
              <a:gd name="T53" fmla="*/ 74 h 97"/>
              <a:gd name="T54" fmla="*/ 49 w 97"/>
              <a:gd name="T55" fmla="*/ 84 h 97"/>
              <a:gd name="T56" fmla="*/ 74 w 97"/>
              <a:gd name="T57" fmla="*/ 74 h 97"/>
              <a:gd name="T58" fmla="*/ 84 w 97"/>
              <a:gd name="T59" fmla="*/ 49 h 97"/>
              <a:gd name="T60" fmla="*/ 74 w 97"/>
              <a:gd name="T61" fmla="*/ 2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7" h="97">
                <a:moveTo>
                  <a:pt x="49" y="0"/>
                </a:moveTo>
                <a:cubicBezTo>
                  <a:pt x="62" y="0"/>
                  <a:pt x="74" y="5"/>
                  <a:pt x="83" y="14"/>
                </a:cubicBezTo>
                <a:cubicBezTo>
                  <a:pt x="92" y="23"/>
                  <a:pt x="97" y="35"/>
                  <a:pt x="97" y="49"/>
                </a:cubicBezTo>
                <a:cubicBezTo>
                  <a:pt x="97" y="62"/>
                  <a:pt x="92" y="74"/>
                  <a:pt x="83" y="83"/>
                </a:cubicBezTo>
                <a:cubicBezTo>
                  <a:pt x="74" y="92"/>
                  <a:pt x="62" y="97"/>
                  <a:pt x="49" y="97"/>
                </a:cubicBezTo>
                <a:cubicBezTo>
                  <a:pt x="35" y="97"/>
                  <a:pt x="23" y="92"/>
                  <a:pt x="14" y="83"/>
                </a:cubicBezTo>
                <a:cubicBezTo>
                  <a:pt x="5" y="74"/>
                  <a:pt x="0" y="62"/>
                  <a:pt x="0" y="49"/>
                </a:cubicBezTo>
                <a:cubicBezTo>
                  <a:pt x="0" y="35"/>
                  <a:pt x="5" y="23"/>
                  <a:pt x="14" y="14"/>
                </a:cubicBezTo>
                <a:cubicBezTo>
                  <a:pt x="23" y="5"/>
                  <a:pt x="35" y="0"/>
                  <a:pt x="49" y="0"/>
                </a:cubicBezTo>
                <a:close/>
                <a:moveTo>
                  <a:pt x="55" y="47"/>
                </a:moveTo>
                <a:cubicBezTo>
                  <a:pt x="54" y="46"/>
                  <a:pt x="54" y="45"/>
                  <a:pt x="54" y="45"/>
                </a:cubicBezTo>
                <a:cubicBezTo>
                  <a:pt x="59" y="38"/>
                  <a:pt x="64" y="31"/>
                  <a:pt x="68" y="24"/>
                </a:cubicBezTo>
                <a:cubicBezTo>
                  <a:pt x="67" y="23"/>
                  <a:pt x="66" y="22"/>
                  <a:pt x="65" y="21"/>
                </a:cubicBezTo>
                <a:cubicBezTo>
                  <a:pt x="59" y="28"/>
                  <a:pt x="54" y="35"/>
                  <a:pt x="50" y="43"/>
                </a:cubicBezTo>
                <a:cubicBezTo>
                  <a:pt x="48" y="42"/>
                  <a:pt x="47" y="43"/>
                  <a:pt x="45" y="43"/>
                </a:cubicBezTo>
                <a:cubicBezTo>
                  <a:pt x="42" y="45"/>
                  <a:pt x="40" y="49"/>
                  <a:pt x="42" y="52"/>
                </a:cubicBezTo>
                <a:cubicBezTo>
                  <a:pt x="43" y="56"/>
                  <a:pt x="47" y="58"/>
                  <a:pt x="51" y="56"/>
                </a:cubicBezTo>
                <a:cubicBezTo>
                  <a:pt x="51" y="56"/>
                  <a:pt x="52" y="56"/>
                  <a:pt x="52" y="55"/>
                </a:cubicBezTo>
                <a:cubicBezTo>
                  <a:pt x="58" y="58"/>
                  <a:pt x="63" y="60"/>
                  <a:pt x="69" y="61"/>
                </a:cubicBezTo>
                <a:cubicBezTo>
                  <a:pt x="70" y="59"/>
                  <a:pt x="71" y="58"/>
                  <a:pt x="71" y="56"/>
                </a:cubicBezTo>
                <a:cubicBezTo>
                  <a:pt x="66" y="54"/>
                  <a:pt x="61" y="51"/>
                  <a:pt x="55" y="50"/>
                </a:cubicBezTo>
                <a:cubicBezTo>
                  <a:pt x="55" y="49"/>
                  <a:pt x="55" y="48"/>
                  <a:pt x="55" y="47"/>
                </a:cubicBezTo>
                <a:close/>
                <a:moveTo>
                  <a:pt x="74" y="24"/>
                </a:moveTo>
                <a:cubicBezTo>
                  <a:pt x="67" y="17"/>
                  <a:pt x="58" y="13"/>
                  <a:pt x="49" y="13"/>
                </a:cubicBezTo>
                <a:cubicBezTo>
                  <a:pt x="39" y="13"/>
                  <a:pt x="30" y="17"/>
                  <a:pt x="23" y="24"/>
                </a:cubicBezTo>
                <a:cubicBezTo>
                  <a:pt x="17" y="30"/>
                  <a:pt x="13" y="39"/>
                  <a:pt x="13" y="49"/>
                </a:cubicBezTo>
                <a:cubicBezTo>
                  <a:pt x="13" y="58"/>
                  <a:pt x="17" y="67"/>
                  <a:pt x="23" y="74"/>
                </a:cubicBezTo>
                <a:cubicBezTo>
                  <a:pt x="30" y="80"/>
                  <a:pt x="39" y="84"/>
                  <a:pt x="49" y="84"/>
                </a:cubicBezTo>
                <a:cubicBezTo>
                  <a:pt x="58" y="84"/>
                  <a:pt x="67" y="80"/>
                  <a:pt x="74" y="74"/>
                </a:cubicBezTo>
                <a:cubicBezTo>
                  <a:pt x="80" y="67"/>
                  <a:pt x="84" y="58"/>
                  <a:pt x="84" y="49"/>
                </a:cubicBezTo>
                <a:cubicBezTo>
                  <a:pt x="84" y="39"/>
                  <a:pt x="80" y="30"/>
                  <a:pt x="74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Freeform 329"/>
          <p:cNvSpPr>
            <a:spLocks noEditPoints="1"/>
          </p:cNvSpPr>
          <p:nvPr/>
        </p:nvSpPr>
        <p:spPr bwMode="auto">
          <a:xfrm>
            <a:off x="9414702" y="4233972"/>
            <a:ext cx="352425" cy="249238"/>
          </a:xfrm>
          <a:custGeom>
            <a:avLst/>
            <a:gdLst>
              <a:gd name="T0" fmla="*/ 18 w 222"/>
              <a:gd name="T1" fmla="*/ 113 h 157"/>
              <a:gd name="T2" fmla="*/ 94 w 222"/>
              <a:gd name="T3" fmla="*/ 113 h 157"/>
              <a:gd name="T4" fmla="*/ 107 w 222"/>
              <a:gd name="T5" fmla="*/ 157 h 157"/>
              <a:gd name="T6" fmla="*/ 5 w 222"/>
              <a:gd name="T7" fmla="*/ 157 h 157"/>
              <a:gd name="T8" fmla="*/ 18 w 222"/>
              <a:gd name="T9" fmla="*/ 113 h 157"/>
              <a:gd name="T10" fmla="*/ 18 w 222"/>
              <a:gd name="T11" fmla="*/ 113 h 157"/>
              <a:gd name="T12" fmla="*/ 209 w 222"/>
              <a:gd name="T13" fmla="*/ 73 h 157"/>
              <a:gd name="T14" fmla="*/ 209 w 222"/>
              <a:gd name="T15" fmla="*/ 86 h 157"/>
              <a:gd name="T16" fmla="*/ 220 w 222"/>
              <a:gd name="T17" fmla="*/ 95 h 157"/>
              <a:gd name="T18" fmla="*/ 207 w 222"/>
              <a:gd name="T19" fmla="*/ 95 h 157"/>
              <a:gd name="T20" fmla="*/ 200 w 222"/>
              <a:gd name="T21" fmla="*/ 106 h 157"/>
              <a:gd name="T22" fmla="*/ 200 w 222"/>
              <a:gd name="T23" fmla="*/ 93 h 157"/>
              <a:gd name="T24" fmla="*/ 187 w 222"/>
              <a:gd name="T25" fmla="*/ 84 h 157"/>
              <a:gd name="T26" fmla="*/ 200 w 222"/>
              <a:gd name="T27" fmla="*/ 86 h 157"/>
              <a:gd name="T28" fmla="*/ 209 w 222"/>
              <a:gd name="T29" fmla="*/ 73 h 157"/>
              <a:gd name="T30" fmla="*/ 209 w 222"/>
              <a:gd name="T31" fmla="*/ 73 h 157"/>
              <a:gd name="T32" fmla="*/ 20 w 222"/>
              <a:gd name="T33" fmla="*/ 84 h 157"/>
              <a:gd name="T34" fmla="*/ 14 w 222"/>
              <a:gd name="T35" fmla="*/ 95 h 157"/>
              <a:gd name="T36" fmla="*/ 0 w 222"/>
              <a:gd name="T37" fmla="*/ 95 h 157"/>
              <a:gd name="T38" fmla="*/ 11 w 222"/>
              <a:gd name="T39" fmla="*/ 102 h 157"/>
              <a:gd name="T40" fmla="*/ 11 w 222"/>
              <a:gd name="T41" fmla="*/ 115 h 157"/>
              <a:gd name="T42" fmla="*/ 18 w 222"/>
              <a:gd name="T43" fmla="*/ 104 h 157"/>
              <a:gd name="T44" fmla="*/ 34 w 222"/>
              <a:gd name="T45" fmla="*/ 104 h 157"/>
              <a:gd name="T46" fmla="*/ 20 w 222"/>
              <a:gd name="T47" fmla="*/ 97 h 157"/>
              <a:gd name="T48" fmla="*/ 20 w 222"/>
              <a:gd name="T49" fmla="*/ 84 h 157"/>
              <a:gd name="T50" fmla="*/ 20 w 222"/>
              <a:gd name="T51" fmla="*/ 84 h 157"/>
              <a:gd name="T52" fmla="*/ 82 w 222"/>
              <a:gd name="T53" fmla="*/ 0 h 157"/>
              <a:gd name="T54" fmla="*/ 80 w 222"/>
              <a:gd name="T55" fmla="*/ 26 h 157"/>
              <a:gd name="T56" fmla="*/ 105 w 222"/>
              <a:gd name="T57" fmla="*/ 42 h 157"/>
              <a:gd name="T58" fmla="*/ 78 w 222"/>
              <a:gd name="T59" fmla="*/ 39 h 157"/>
              <a:gd name="T60" fmla="*/ 62 w 222"/>
              <a:gd name="T61" fmla="*/ 64 h 157"/>
              <a:gd name="T62" fmla="*/ 65 w 222"/>
              <a:gd name="T63" fmla="*/ 37 h 157"/>
              <a:gd name="T64" fmla="*/ 40 w 222"/>
              <a:gd name="T65" fmla="*/ 22 h 157"/>
              <a:gd name="T66" fmla="*/ 67 w 222"/>
              <a:gd name="T67" fmla="*/ 22 h 157"/>
              <a:gd name="T68" fmla="*/ 82 w 222"/>
              <a:gd name="T69" fmla="*/ 0 h 157"/>
              <a:gd name="T70" fmla="*/ 82 w 222"/>
              <a:gd name="T71" fmla="*/ 0 h 157"/>
              <a:gd name="T72" fmla="*/ 133 w 222"/>
              <a:gd name="T73" fmla="*/ 113 h 157"/>
              <a:gd name="T74" fmla="*/ 209 w 222"/>
              <a:gd name="T75" fmla="*/ 113 h 157"/>
              <a:gd name="T76" fmla="*/ 222 w 222"/>
              <a:gd name="T77" fmla="*/ 157 h 157"/>
              <a:gd name="T78" fmla="*/ 120 w 222"/>
              <a:gd name="T79" fmla="*/ 157 h 157"/>
              <a:gd name="T80" fmla="*/ 133 w 222"/>
              <a:gd name="T81" fmla="*/ 113 h 157"/>
              <a:gd name="T82" fmla="*/ 133 w 222"/>
              <a:gd name="T83" fmla="*/ 113 h 157"/>
              <a:gd name="T84" fmla="*/ 74 w 222"/>
              <a:gd name="T85" fmla="*/ 55 h 157"/>
              <a:gd name="T86" fmla="*/ 60 w 222"/>
              <a:gd name="T87" fmla="*/ 99 h 157"/>
              <a:gd name="T88" fmla="*/ 162 w 222"/>
              <a:gd name="T89" fmla="*/ 99 h 157"/>
              <a:gd name="T90" fmla="*/ 149 w 222"/>
              <a:gd name="T91" fmla="*/ 55 h 157"/>
              <a:gd name="T92" fmla="*/ 74 w 222"/>
              <a:gd name="T93" fmla="*/ 55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2" h="157">
                <a:moveTo>
                  <a:pt x="18" y="113"/>
                </a:moveTo>
                <a:lnTo>
                  <a:pt x="94" y="113"/>
                </a:lnTo>
                <a:lnTo>
                  <a:pt x="107" y="157"/>
                </a:lnTo>
                <a:lnTo>
                  <a:pt x="5" y="157"/>
                </a:lnTo>
                <a:lnTo>
                  <a:pt x="18" y="113"/>
                </a:lnTo>
                <a:lnTo>
                  <a:pt x="18" y="113"/>
                </a:lnTo>
                <a:close/>
                <a:moveTo>
                  <a:pt x="209" y="73"/>
                </a:moveTo>
                <a:lnTo>
                  <a:pt x="209" y="86"/>
                </a:lnTo>
                <a:lnTo>
                  <a:pt x="220" y="95"/>
                </a:lnTo>
                <a:lnTo>
                  <a:pt x="207" y="95"/>
                </a:lnTo>
                <a:lnTo>
                  <a:pt x="200" y="106"/>
                </a:lnTo>
                <a:lnTo>
                  <a:pt x="200" y="93"/>
                </a:lnTo>
                <a:lnTo>
                  <a:pt x="187" y="84"/>
                </a:lnTo>
                <a:lnTo>
                  <a:pt x="200" y="86"/>
                </a:lnTo>
                <a:lnTo>
                  <a:pt x="209" y="73"/>
                </a:lnTo>
                <a:lnTo>
                  <a:pt x="209" y="73"/>
                </a:lnTo>
                <a:close/>
                <a:moveTo>
                  <a:pt x="20" y="84"/>
                </a:moveTo>
                <a:lnTo>
                  <a:pt x="14" y="95"/>
                </a:lnTo>
                <a:lnTo>
                  <a:pt x="0" y="95"/>
                </a:lnTo>
                <a:lnTo>
                  <a:pt x="11" y="102"/>
                </a:lnTo>
                <a:lnTo>
                  <a:pt x="11" y="115"/>
                </a:lnTo>
                <a:lnTo>
                  <a:pt x="18" y="104"/>
                </a:lnTo>
                <a:lnTo>
                  <a:pt x="34" y="104"/>
                </a:lnTo>
                <a:lnTo>
                  <a:pt x="20" y="97"/>
                </a:lnTo>
                <a:lnTo>
                  <a:pt x="20" y="84"/>
                </a:lnTo>
                <a:lnTo>
                  <a:pt x="20" y="84"/>
                </a:lnTo>
                <a:close/>
                <a:moveTo>
                  <a:pt x="82" y="0"/>
                </a:moveTo>
                <a:lnTo>
                  <a:pt x="80" y="26"/>
                </a:lnTo>
                <a:lnTo>
                  <a:pt x="105" y="42"/>
                </a:lnTo>
                <a:lnTo>
                  <a:pt x="78" y="39"/>
                </a:lnTo>
                <a:lnTo>
                  <a:pt x="62" y="64"/>
                </a:lnTo>
                <a:lnTo>
                  <a:pt x="65" y="37"/>
                </a:lnTo>
                <a:lnTo>
                  <a:pt x="40" y="22"/>
                </a:lnTo>
                <a:lnTo>
                  <a:pt x="67" y="22"/>
                </a:lnTo>
                <a:lnTo>
                  <a:pt x="82" y="0"/>
                </a:lnTo>
                <a:lnTo>
                  <a:pt x="82" y="0"/>
                </a:lnTo>
                <a:close/>
                <a:moveTo>
                  <a:pt x="133" y="113"/>
                </a:moveTo>
                <a:lnTo>
                  <a:pt x="209" y="113"/>
                </a:lnTo>
                <a:lnTo>
                  <a:pt x="222" y="157"/>
                </a:lnTo>
                <a:lnTo>
                  <a:pt x="120" y="157"/>
                </a:lnTo>
                <a:lnTo>
                  <a:pt x="133" y="113"/>
                </a:lnTo>
                <a:lnTo>
                  <a:pt x="133" y="113"/>
                </a:lnTo>
                <a:close/>
                <a:moveTo>
                  <a:pt x="74" y="55"/>
                </a:moveTo>
                <a:lnTo>
                  <a:pt x="60" y="99"/>
                </a:lnTo>
                <a:lnTo>
                  <a:pt x="162" y="99"/>
                </a:lnTo>
                <a:lnTo>
                  <a:pt x="149" y="55"/>
                </a:lnTo>
                <a:lnTo>
                  <a:pt x="74" y="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Freeform 264"/>
          <p:cNvSpPr>
            <a:spLocks noEditPoints="1"/>
          </p:cNvSpPr>
          <p:nvPr/>
        </p:nvSpPr>
        <p:spPr bwMode="auto">
          <a:xfrm>
            <a:off x="10635446" y="4202905"/>
            <a:ext cx="298450" cy="334963"/>
          </a:xfrm>
          <a:custGeom>
            <a:avLst/>
            <a:gdLst>
              <a:gd name="T0" fmla="*/ 50 w 85"/>
              <a:gd name="T1" fmla="*/ 91 h 95"/>
              <a:gd name="T2" fmla="*/ 58 w 85"/>
              <a:gd name="T3" fmla="*/ 80 h 95"/>
              <a:gd name="T4" fmla="*/ 57 w 85"/>
              <a:gd name="T5" fmla="*/ 74 h 95"/>
              <a:gd name="T6" fmla="*/ 44 w 85"/>
              <a:gd name="T7" fmla="*/ 62 h 95"/>
              <a:gd name="T8" fmla="*/ 38 w 85"/>
              <a:gd name="T9" fmla="*/ 61 h 95"/>
              <a:gd name="T10" fmla="*/ 30 w 85"/>
              <a:gd name="T11" fmla="*/ 66 h 95"/>
              <a:gd name="T12" fmla="*/ 18 w 85"/>
              <a:gd name="T13" fmla="*/ 35 h 95"/>
              <a:gd name="T14" fmla="*/ 26 w 85"/>
              <a:gd name="T15" fmla="*/ 30 h 95"/>
              <a:gd name="T16" fmla="*/ 28 w 85"/>
              <a:gd name="T17" fmla="*/ 24 h 95"/>
              <a:gd name="T18" fmla="*/ 23 w 85"/>
              <a:gd name="T19" fmla="*/ 7 h 95"/>
              <a:gd name="T20" fmla="*/ 19 w 85"/>
              <a:gd name="T21" fmla="*/ 4 h 95"/>
              <a:gd name="T22" fmla="*/ 5 w 85"/>
              <a:gd name="T23" fmla="*/ 5 h 95"/>
              <a:gd name="T24" fmla="*/ 0 w 85"/>
              <a:gd name="T25" fmla="*/ 10 h 95"/>
              <a:gd name="T26" fmla="*/ 43 w 85"/>
              <a:gd name="T27" fmla="*/ 93 h 95"/>
              <a:gd name="T28" fmla="*/ 50 w 85"/>
              <a:gd name="T29" fmla="*/ 91 h 95"/>
              <a:gd name="T30" fmla="*/ 46 w 85"/>
              <a:gd name="T31" fmla="*/ 52 h 95"/>
              <a:gd name="T32" fmla="*/ 32 w 85"/>
              <a:gd name="T33" fmla="*/ 52 h 95"/>
              <a:gd name="T34" fmla="*/ 33 w 85"/>
              <a:gd name="T35" fmla="*/ 49 h 95"/>
              <a:gd name="T36" fmla="*/ 41 w 85"/>
              <a:gd name="T37" fmla="*/ 37 h 95"/>
              <a:gd name="T38" fmla="*/ 42 w 85"/>
              <a:gd name="T39" fmla="*/ 31 h 95"/>
              <a:gd name="T40" fmla="*/ 41 w 85"/>
              <a:gd name="T41" fmla="*/ 29 h 95"/>
              <a:gd name="T42" fmla="*/ 40 w 85"/>
              <a:gd name="T43" fmla="*/ 31 h 95"/>
              <a:gd name="T44" fmla="*/ 39 w 85"/>
              <a:gd name="T45" fmla="*/ 35 h 95"/>
              <a:gd name="T46" fmla="*/ 34 w 85"/>
              <a:gd name="T47" fmla="*/ 35 h 95"/>
              <a:gd name="T48" fmla="*/ 35 w 85"/>
              <a:gd name="T49" fmla="*/ 30 h 95"/>
              <a:gd name="T50" fmla="*/ 42 w 85"/>
              <a:gd name="T51" fmla="*/ 25 h 95"/>
              <a:gd name="T52" fmla="*/ 47 w 85"/>
              <a:gd name="T53" fmla="*/ 27 h 95"/>
              <a:gd name="T54" fmla="*/ 48 w 85"/>
              <a:gd name="T55" fmla="*/ 33 h 95"/>
              <a:gd name="T56" fmla="*/ 47 w 85"/>
              <a:gd name="T57" fmla="*/ 36 h 95"/>
              <a:gd name="T58" fmla="*/ 39 w 85"/>
              <a:gd name="T59" fmla="*/ 49 h 95"/>
              <a:gd name="T60" fmla="*/ 46 w 85"/>
              <a:gd name="T61" fmla="*/ 49 h 95"/>
              <a:gd name="T62" fmla="*/ 46 w 85"/>
              <a:gd name="T63" fmla="*/ 52 h 95"/>
              <a:gd name="T64" fmla="*/ 63 w 85"/>
              <a:gd name="T65" fmla="*/ 49 h 95"/>
              <a:gd name="T66" fmla="*/ 60 w 85"/>
              <a:gd name="T67" fmla="*/ 49 h 95"/>
              <a:gd name="T68" fmla="*/ 60 w 85"/>
              <a:gd name="T69" fmla="*/ 52 h 95"/>
              <a:gd name="T70" fmla="*/ 54 w 85"/>
              <a:gd name="T71" fmla="*/ 52 h 95"/>
              <a:gd name="T72" fmla="*/ 55 w 85"/>
              <a:gd name="T73" fmla="*/ 49 h 95"/>
              <a:gd name="T74" fmla="*/ 47 w 85"/>
              <a:gd name="T75" fmla="*/ 49 h 95"/>
              <a:gd name="T76" fmla="*/ 47 w 85"/>
              <a:gd name="T77" fmla="*/ 45 h 95"/>
              <a:gd name="T78" fmla="*/ 55 w 85"/>
              <a:gd name="T79" fmla="*/ 26 h 95"/>
              <a:gd name="T80" fmla="*/ 63 w 85"/>
              <a:gd name="T81" fmla="*/ 26 h 95"/>
              <a:gd name="T82" fmla="*/ 61 w 85"/>
              <a:gd name="T83" fmla="*/ 45 h 95"/>
              <a:gd name="T84" fmla="*/ 64 w 85"/>
              <a:gd name="T85" fmla="*/ 45 h 95"/>
              <a:gd name="T86" fmla="*/ 63 w 85"/>
              <a:gd name="T87" fmla="*/ 49 h 95"/>
              <a:gd name="T88" fmla="*/ 55 w 85"/>
              <a:gd name="T89" fmla="*/ 45 h 95"/>
              <a:gd name="T90" fmla="*/ 52 w 85"/>
              <a:gd name="T91" fmla="*/ 45 h 95"/>
              <a:gd name="T92" fmla="*/ 56 w 85"/>
              <a:gd name="T93" fmla="*/ 34 h 95"/>
              <a:gd name="T94" fmla="*/ 55 w 85"/>
              <a:gd name="T95" fmla="*/ 45 h 95"/>
              <a:gd name="T96" fmla="*/ 43 w 85"/>
              <a:gd name="T97" fmla="*/ 0 h 95"/>
              <a:gd name="T98" fmla="*/ 72 w 85"/>
              <a:gd name="T99" fmla="*/ 12 h 95"/>
              <a:gd name="T100" fmla="*/ 85 w 85"/>
              <a:gd name="T101" fmla="*/ 41 h 95"/>
              <a:gd name="T102" fmla="*/ 72 w 85"/>
              <a:gd name="T103" fmla="*/ 70 h 95"/>
              <a:gd name="T104" fmla="*/ 65 w 85"/>
              <a:gd name="T105" fmla="*/ 75 h 95"/>
              <a:gd name="T106" fmla="*/ 64 w 85"/>
              <a:gd name="T107" fmla="*/ 72 h 95"/>
              <a:gd name="T108" fmla="*/ 59 w 85"/>
              <a:gd name="T109" fmla="*/ 68 h 95"/>
              <a:gd name="T110" fmla="*/ 66 w 85"/>
              <a:gd name="T111" fmla="*/ 63 h 95"/>
              <a:gd name="T112" fmla="*/ 75 w 85"/>
              <a:gd name="T113" fmla="*/ 41 h 95"/>
              <a:gd name="T114" fmla="*/ 66 w 85"/>
              <a:gd name="T115" fmla="*/ 18 h 95"/>
              <a:gd name="T116" fmla="*/ 43 w 85"/>
              <a:gd name="T117" fmla="*/ 9 h 95"/>
              <a:gd name="T118" fmla="*/ 31 w 85"/>
              <a:gd name="T119" fmla="*/ 11 h 95"/>
              <a:gd name="T120" fmla="*/ 30 w 85"/>
              <a:gd name="T121" fmla="*/ 5 h 95"/>
              <a:gd name="T122" fmla="*/ 28 w 85"/>
              <a:gd name="T123" fmla="*/ 2 h 95"/>
              <a:gd name="T124" fmla="*/ 43 w 85"/>
              <a:gd name="T125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5" h="95">
                <a:moveTo>
                  <a:pt x="50" y="91"/>
                </a:moveTo>
                <a:cubicBezTo>
                  <a:pt x="53" y="87"/>
                  <a:pt x="55" y="83"/>
                  <a:pt x="58" y="80"/>
                </a:cubicBezTo>
                <a:cubicBezTo>
                  <a:pt x="59" y="78"/>
                  <a:pt x="58" y="76"/>
                  <a:pt x="57" y="74"/>
                </a:cubicBezTo>
                <a:cubicBezTo>
                  <a:pt x="52" y="70"/>
                  <a:pt x="48" y="66"/>
                  <a:pt x="44" y="62"/>
                </a:cubicBezTo>
                <a:cubicBezTo>
                  <a:pt x="42" y="60"/>
                  <a:pt x="40" y="60"/>
                  <a:pt x="38" y="61"/>
                </a:cubicBezTo>
                <a:cubicBezTo>
                  <a:pt x="36" y="62"/>
                  <a:pt x="33" y="64"/>
                  <a:pt x="30" y="66"/>
                </a:cubicBezTo>
                <a:cubicBezTo>
                  <a:pt x="21" y="52"/>
                  <a:pt x="20" y="45"/>
                  <a:pt x="18" y="35"/>
                </a:cubicBezTo>
                <a:cubicBezTo>
                  <a:pt x="20" y="33"/>
                  <a:pt x="23" y="31"/>
                  <a:pt x="26" y="30"/>
                </a:cubicBezTo>
                <a:cubicBezTo>
                  <a:pt x="28" y="29"/>
                  <a:pt x="28" y="27"/>
                  <a:pt x="28" y="24"/>
                </a:cubicBezTo>
                <a:cubicBezTo>
                  <a:pt x="26" y="19"/>
                  <a:pt x="24" y="13"/>
                  <a:pt x="23" y="7"/>
                </a:cubicBezTo>
                <a:cubicBezTo>
                  <a:pt x="22" y="5"/>
                  <a:pt x="21" y="3"/>
                  <a:pt x="19" y="4"/>
                </a:cubicBezTo>
                <a:cubicBezTo>
                  <a:pt x="14" y="4"/>
                  <a:pt x="9" y="4"/>
                  <a:pt x="5" y="5"/>
                </a:cubicBezTo>
                <a:cubicBezTo>
                  <a:pt x="1" y="5"/>
                  <a:pt x="0" y="7"/>
                  <a:pt x="0" y="10"/>
                </a:cubicBezTo>
                <a:cubicBezTo>
                  <a:pt x="2" y="45"/>
                  <a:pt x="15" y="77"/>
                  <a:pt x="43" y="93"/>
                </a:cubicBezTo>
                <a:cubicBezTo>
                  <a:pt x="46" y="95"/>
                  <a:pt x="48" y="95"/>
                  <a:pt x="50" y="91"/>
                </a:cubicBezTo>
                <a:close/>
                <a:moveTo>
                  <a:pt x="46" y="52"/>
                </a:moveTo>
                <a:cubicBezTo>
                  <a:pt x="32" y="52"/>
                  <a:pt x="32" y="52"/>
                  <a:pt x="32" y="52"/>
                </a:cubicBezTo>
                <a:cubicBezTo>
                  <a:pt x="33" y="49"/>
                  <a:pt x="33" y="49"/>
                  <a:pt x="33" y="49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35"/>
                  <a:pt x="42" y="34"/>
                  <a:pt x="42" y="31"/>
                </a:cubicBezTo>
                <a:cubicBezTo>
                  <a:pt x="42" y="30"/>
                  <a:pt x="42" y="29"/>
                  <a:pt x="41" y="29"/>
                </a:cubicBezTo>
                <a:cubicBezTo>
                  <a:pt x="41" y="29"/>
                  <a:pt x="40" y="30"/>
                  <a:pt x="40" y="31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27"/>
                  <a:pt x="38" y="25"/>
                  <a:pt x="42" y="25"/>
                </a:cubicBezTo>
                <a:cubicBezTo>
                  <a:pt x="45" y="25"/>
                  <a:pt x="46" y="26"/>
                  <a:pt x="47" y="27"/>
                </a:cubicBezTo>
                <a:cubicBezTo>
                  <a:pt x="48" y="28"/>
                  <a:pt x="48" y="31"/>
                  <a:pt x="48" y="33"/>
                </a:cubicBezTo>
                <a:cubicBezTo>
                  <a:pt x="48" y="35"/>
                  <a:pt x="47" y="36"/>
                  <a:pt x="47" y="36"/>
                </a:cubicBezTo>
                <a:cubicBezTo>
                  <a:pt x="39" y="49"/>
                  <a:pt x="39" y="49"/>
                  <a:pt x="39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46" y="52"/>
                  <a:pt x="46" y="52"/>
                  <a:pt x="46" y="52"/>
                </a:cubicBezTo>
                <a:close/>
                <a:moveTo>
                  <a:pt x="63" y="49"/>
                </a:moveTo>
                <a:cubicBezTo>
                  <a:pt x="60" y="49"/>
                  <a:pt x="60" y="49"/>
                  <a:pt x="60" y="49"/>
                </a:cubicBezTo>
                <a:cubicBezTo>
                  <a:pt x="60" y="52"/>
                  <a:pt x="60" y="52"/>
                  <a:pt x="60" y="52"/>
                </a:cubicBezTo>
                <a:cubicBezTo>
                  <a:pt x="54" y="52"/>
                  <a:pt x="54" y="52"/>
                  <a:pt x="54" y="52"/>
                </a:cubicBezTo>
                <a:cubicBezTo>
                  <a:pt x="55" y="49"/>
                  <a:pt x="55" y="49"/>
                  <a:pt x="55" y="49"/>
                </a:cubicBezTo>
                <a:cubicBezTo>
                  <a:pt x="47" y="49"/>
                  <a:pt x="47" y="49"/>
                  <a:pt x="47" y="49"/>
                </a:cubicBezTo>
                <a:cubicBezTo>
                  <a:pt x="47" y="45"/>
                  <a:pt x="47" y="45"/>
                  <a:pt x="47" y="45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3" y="49"/>
                  <a:pt x="63" y="49"/>
                  <a:pt x="63" y="49"/>
                </a:cubicBezTo>
                <a:close/>
                <a:moveTo>
                  <a:pt x="55" y="45"/>
                </a:moveTo>
                <a:cubicBezTo>
                  <a:pt x="52" y="45"/>
                  <a:pt x="52" y="45"/>
                  <a:pt x="52" y="45"/>
                </a:cubicBezTo>
                <a:cubicBezTo>
                  <a:pt x="56" y="34"/>
                  <a:pt x="56" y="34"/>
                  <a:pt x="56" y="34"/>
                </a:cubicBezTo>
                <a:cubicBezTo>
                  <a:pt x="55" y="45"/>
                  <a:pt x="55" y="45"/>
                  <a:pt x="55" y="45"/>
                </a:cubicBezTo>
                <a:close/>
                <a:moveTo>
                  <a:pt x="43" y="0"/>
                </a:moveTo>
                <a:cubicBezTo>
                  <a:pt x="55" y="0"/>
                  <a:pt x="65" y="4"/>
                  <a:pt x="72" y="12"/>
                </a:cubicBezTo>
                <a:cubicBezTo>
                  <a:pt x="80" y="19"/>
                  <a:pt x="85" y="29"/>
                  <a:pt x="85" y="41"/>
                </a:cubicBezTo>
                <a:cubicBezTo>
                  <a:pt x="85" y="52"/>
                  <a:pt x="80" y="62"/>
                  <a:pt x="72" y="70"/>
                </a:cubicBezTo>
                <a:cubicBezTo>
                  <a:pt x="70" y="72"/>
                  <a:pt x="68" y="74"/>
                  <a:pt x="65" y="75"/>
                </a:cubicBezTo>
                <a:cubicBezTo>
                  <a:pt x="65" y="74"/>
                  <a:pt x="65" y="73"/>
                  <a:pt x="64" y="72"/>
                </a:cubicBezTo>
                <a:cubicBezTo>
                  <a:pt x="59" y="68"/>
                  <a:pt x="59" y="68"/>
                  <a:pt x="59" y="68"/>
                </a:cubicBezTo>
                <a:cubicBezTo>
                  <a:pt x="62" y="67"/>
                  <a:pt x="64" y="65"/>
                  <a:pt x="66" y="63"/>
                </a:cubicBezTo>
                <a:cubicBezTo>
                  <a:pt x="72" y="57"/>
                  <a:pt x="75" y="49"/>
                  <a:pt x="75" y="41"/>
                </a:cubicBezTo>
                <a:cubicBezTo>
                  <a:pt x="75" y="32"/>
                  <a:pt x="72" y="24"/>
                  <a:pt x="66" y="18"/>
                </a:cubicBezTo>
                <a:cubicBezTo>
                  <a:pt x="60" y="12"/>
                  <a:pt x="52" y="9"/>
                  <a:pt x="43" y="9"/>
                </a:cubicBezTo>
                <a:cubicBezTo>
                  <a:pt x="39" y="9"/>
                  <a:pt x="35" y="10"/>
                  <a:pt x="31" y="11"/>
                </a:cubicBezTo>
                <a:cubicBezTo>
                  <a:pt x="30" y="5"/>
                  <a:pt x="30" y="5"/>
                  <a:pt x="30" y="5"/>
                </a:cubicBezTo>
                <a:cubicBezTo>
                  <a:pt x="29" y="4"/>
                  <a:pt x="29" y="3"/>
                  <a:pt x="28" y="2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60116" y="1319588"/>
            <a:ext cx="9373780" cy="3615796"/>
            <a:chOff x="-1444080" y="964969"/>
            <a:chExt cx="9858784" cy="3615796"/>
          </a:xfrm>
        </p:grpSpPr>
        <p:sp>
          <p:nvSpPr>
            <p:cNvPr id="22" name="矩形 21"/>
            <p:cNvSpPr/>
            <p:nvPr/>
          </p:nvSpPr>
          <p:spPr>
            <a:xfrm>
              <a:off x="-1444080" y="1626430"/>
              <a:ext cx="9858784" cy="29543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●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不同身份的登录认证：管理员身份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&amp;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普通用户身份；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●公告服务：管理员可以发布、删除、编辑公告；普通用户只能查看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●人事服务：管理员可以增加、删除、编辑、修改社团成员的人事信息；普通用户无权访问人事信息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●博客服务：可以发布博客，简单的记录社团会议或活动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●财务明细：管理员可以记录社团的财务情况；普通成员无权访问财务信息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-1444080" y="964969"/>
              <a:ext cx="3458556" cy="49962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>
                  <a:solidFill>
                    <a:srgbClr val="029676"/>
                  </a:solidFill>
                  <a:cs typeface="+mn-ea"/>
                  <a:sym typeface="+mn-lt"/>
                </a:rPr>
                <a:t>软件功能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2967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525769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sp>
        <p:nvSpPr>
          <p:cNvPr id="28" name="矩形 27"/>
          <p:cNvSpPr/>
          <p:nvPr/>
        </p:nvSpPr>
        <p:spPr>
          <a:xfrm>
            <a:off x="7735402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sp>
        <p:nvSpPr>
          <p:cNvPr id="29" name="矩形 28"/>
          <p:cNvSpPr/>
          <p:nvPr/>
        </p:nvSpPr>
        <p:spPr>
          <a:xfrm>
            <a:off x="8945037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sp>
        <p:nvSpPr>
          <p:cNvPr id="30" name="矩形 29"/>
          <p:cNvSpPr/>
          <p:nvPr/>
        </p:nvSpPr>
        <p:spPr>
          <a:xfrm>
            <a:off x="10144348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87654" y="609042"/>
            <a:ext cx="7921292" cy="686733"/>
            <a:chOff x="787654" y="609042"/>
            <a:chExt cx="7921292" cy="686733"/>
          </a:xfrm>
        </p:grpSpPr>
        <p:grpSp>
          <p:nvGrpSpPr>
            <p:cNvPr id="23" name="组合 22"/>
            <p:cNvGrpSpPr/>
            <p:nvPr/>
          </p:nvGrpSpPr>
          <p:grpSpPr>
            <a:xfrm>
              <a:off x="787654" y="772555"/>
              <a:ext cx="7921292" cy="523220"/>
              <a:chOff x="1518453" y="330611"/>
              <a:chExt cx="7921292" cy="523220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1518453" y="330611"/>
                <a:ext cx="44755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553753" y="549973"/>
                <a:ext cx="4885992" cy="261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print the presentation and make it into a film to be used in a wider field</a:t>
                </a: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874713" y="609042"/>
              <a:ext cx="1370806" cy="139700"/>
            </a:xfrm>
            <a:prstGeom prst="rect">
              <a:avLst/>
            </a:prstGeom>
            <a:solidFill>
              <a:srgbClr val="029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656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1" grpId="0" animBg="1"/>
      <p:bldP spid="74" grpId="0" animBg="1"/>
      <p:bldP spid="77" grpId="0" animBg="1"/>
      <p:bldP spid="27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341"/>
          <p:cNvSpPr>
            <a:spLocks noEditPoints="1"/>
          </p:cNvSpPr>
          <p:nvPr/>
        </p:nvSpPr>
        <p:spPr bwMode="auto">
          <a:xfrm>
            <a:off x="6995436" y="4238288"/>
            <a:ext cx="341313" cy="263525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1" name="Freeform 274"/>
          <p:cNvSpPr>
            <a:spLocks noEditPoints="1"/>
          </p:cNvSpPr>
          <p:nvPr/>
        </p:nvSpPr>
        <p:spPr bwMode="auto">
          <a:xfrm>
            <a:off x="8205069" y="4223087"/>
            <a:ext cx="341313" cy="342900"/>
          </a:xfrm>
          <a:custGeom>
            <a:avLst/>
            <a:gdLst>
              <a:gd name="T0" fmla="*/ 49 w 97"/>
              <a:gd name="T1" fmla="*/ 0 h 97"/>
              <a:gd name="T2" fmla="*/ 83 w 97"/>
              <a:gd name="T3" fmla="*/ 14 h 97"/>
              <a:gd name="T4" fmla="*/ 97 w 97"/>
              <a:gd name="T5" fmla="*/ 49 h 97"/>
              <a:gd name="T6" fmla="*/ 83 w 97"/>
              <a:gd name="T7" fmla="*/ 83 h 97"/>
              <a:gd name="T8" fmla="*/ 49 w 97"/>
              <a:gd name="T9" fmla="*/ 97 h 97"/>
              <a:gd name="T10" fmla="*/ 14 w 97"/>
              <a:gd name="T11" fmla="*/ 83 h 97"/>
              <a:gd name="T12" fmla="*/ 0 w 97"/>
              <a:gd name="T13" fmla="*/ 49 h 97"/>
              <a:gd name="T14" fmla="*/ 14 w 97"/>
              <a:gd name="T15" fmla="*/ 14 h 97"/>
              <a:gd name="T16" fmla="*/ 49 w 97"/>
              <a:gd name="T17" fmla="*/ 0 h 97"/>
              <a:gd name="T18" fmla="*/ 55 w 97"/>
              <a:gd name="T19" fmla="*/ 47 h 97"/>
              <a:gd name="T20" fmla="*/ 54 w 97"/>
              <a:gd name="T21" fmla="*/ 45 h 97"/>
              <a:gd name="T22" fmla="*/ 68 w 97"/>
              <a:gd name="T23" fmla="*/ 24 h 97"/>
              <a:gd name="T24" fmla="*/ 65 w 97"/>
              <a:gd name="T25" fmla="*/ 21 h 97"/>
              <a:gd name="T26" fmla="*/ 50 w 97"/>
              <a:gd name="T27" fmla="*/ 43 h 97"/>
              <a:gd name="T28" fmla="*/ 45 w 97"/>
              <a:gd name="T29" fmla="*/ 43 h 97"/>
              <a:gd name="T30" fmla="*/ 42 w 97"/>
              <a:gd name="T31" fmla="*/ 52 h 97"/>
              <a:gd name="T32" fmla="*/ 51 w 97"/>
              <a:gd name="T33" fmla="*/ 56 h 97"/>
              <a:gd name="T34" fmla="*/ 52 w 97"/>
              <a:gd name="T35" fmla="*/ 55 h 97"/>
              <a:gd name="T36" fmla="*/ 69 w 97"/>
              <a:gd name="T37" fmla="*/ 61 h 97"/>
              <a:gd name="T38" fmla="*/ 71 w 97"/>
              <a:gd name="T39" fmla="*/ 56 h 97"/>
              <a:gd name="T40" fmla="*/ 55 w 97"/>
              <a:gd name="T41" fmla="*/ 50 h 97"/>
              <a:gd name="T42" fmla="*/ 55 w 97"/>
              <a:gd name="T43" fmla="*/ 47 h 97"/>
              <a:gd name="T44" fmla="*/ 74 w 97"/>
              <a:gd name="T45" fmla="*/ 24 h 97"/>
              <a:gd name="T46" fmla="*/ 49 w 97"/>
              <a:gd name="T47" fmla="*/ 13 h 97"/>
              <a:gd name="T48" fmla="*/ 23 w 97"/>
              <a:gd name="T49" fmla="*/ 24 h 97"/>
              <a:gd name="T50" fmla="*/ 13 w 97"/>
              <a:gd name="T51" fmla="*/ 49 h 97"/>
              <a:gd name="T52" fmla="*/ 23 w 97"/>
              <a:gd name="T53" fmla="*/ 74 h 97"/>
              <a:gd name="T54" fmla="*/ 49 w 97"/>
              <a:gd name="T55" fmla="*/ 84 h 97"/>
              <a:gd name="T56" fmla="*/ 74 w 97"/>
              <a:gd name="T57" fmla="*/ 74 h 97"/>
              <a:gd name="T58" fmla="*/ 84 w 97"/>
              <a:gd name="T59" fmla="*/ 49 h 97"/>
              <a:gd name="T60" fmla="*/ 74 w 97"/>
              <a:gd name="T61" fmla="*/ 2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7" h="97">
                <a:moveTo>
                  <a:pt x="49" y="0"/>
                </a:moveTo>
                <a:cubicBezTo>
                  <a:pt x="62" y="0"/>
                  <a:pt x="74" y="5"/>
                  <a:pt x="83" y="14"/>
                </a:cubicBezTo>
                <a:cubicBezTo>
                  <a:pt x="92" y="23"/>
                  <a:pt x="97" y="35"/>
                  <a:pt x="97" y="49"/>
                </a:cubicBezTo>
                <a:cubicBezTo>
                  <a:pt x="97" y="62"/>
                  <a:pt x="92" y="74"/>
                  <a:pt x="83" y="83"/>
                </a:cubicBezTo>
                <a:cubicBezTo>
                  <a:pt x="74" y="92"/>
                  <a:pt x="62" y="97"/>
                  <a:pt x="49" y="97"/>
                </a:cubicBezTo>
                <a:cubicBezTo>
                  <a:pt x="35" y="97"/>
                  <a:pt x="23" y="92"/>
                  <a:pt x="14" y="83"/>
                </a:cubicBezTo>
                <a:cubicBezTo>
                  <a:pt x="5" y="74"/>
                  <a:pt x="0" y="62"/>
                  <a:pt x="0" y="49"/>
                </a:cubicBezTo>
                <a:cubicBezTo>
                  <a:pt x="0" y="35"/>
                  <a:pt x="5" y="23"/>
                  <a:pt x="14" y="14"/>
                </a:cubicBezTo>
                <a:cubicBezTo>
                  <a:pt x="23" y="5"/>
                  <a:pt x="35" y="0"/>
                  <a:pt x="49" y="0"/>
                </a:cubicBezTo>
                <a:close/>
                <a:moveTo>
                  <a:pt x="55" y="47"/>
                </a:moveTo>
                <a:cubicBezTo>
                  <a:pt x="54" y="46"/>
                  <a:pt x="54" y="45"/>
                  <a:pt x="54" y="45"/>
                </a:cubicBezTo>
                <a:cubicBezTo>
                  <a:pt x="59" y="38"/>
                  <a:pt x="64" y="31"/>
                  <a:pt x="68" y="24"/>
                </a:cubicBezTo>
                <a:cubicBezTo>
                  <a:pt x="67" y="23"/>
                  <a:pt x="66" y="22"/>
                  <a:pt x="65" y="21"/>
                </a:cubicBezTo>
                <a:cubicBezTo>
                  <a:pt x="59" y="28"/>
                  <a:pt x="54" y="35"/>
                  <a:pt x="50" y="43"/>
                </a:cubicBezTo>
                <a:cubicBezTo>
                  <a:pt x="48" y="42"/>
                  <a:pt x="47" y="43"/>
                  <a:pt x="45" y="43"/>
                </a:cubicBezTo>
                <a:cubicBezTo>
                  <a:pt x="42" y="45"/>
                  <a:pt x="40" y="49"/>
                  <a:pt x="42" y="52"/>
                </a:cubicBezTo>
                <a:cubicBezTo>
                  <a:pt x="43" y="56"/>
                  <a:pt x="47" y="58"/>
                  <a:pt x="51" y="56"/>
                </a:cubicBezTo>
                <a:cubicBezTo>
                  <a:pt x="51" y="56"/>
                  <a:pt x="52" y="56"/>
                  <a:pt x="52" y="55"/>
                </a:cubicBezTo>
                <a:cubicBezTo>
                  <a:pt x="58" y="58"/>
                  <a:pt x="63" y="60"/>
                  <a:pt x="69" y="61"/>
                </a:cubicBezTo>
                <a:cubicBezTo>
                  <a:pt x="70" y="59"/>
                  <a:pt x="71" y="58"/>
                  <a:pt x="71" y="56"/>
                </a:cubicBezTo>
                <a:cubicBezTo>
                  <a:pt x="66" y="54"/>
                  <a:pt x="61" y="51"/>
                  <a:pt x="55" y="50"/>
                </a:cubicBezTo>
                <a:cubicBezTo>
                  <a:pt x="55" y="49"/>
                  <a:pt x="55" y="48"/>
                  <a:pt x="55" y="47"/>
                </a:cubicBezTo>
                <a:close/>
                <a:moveTo>
                  <a:pt x="74" y="24"/>
                </a:moveTo>
                <a:cubicBezTo>
                  <a:pt x="67" y="17"/>
                  <a:pt x="58" y="13"/>
                  <a:pt x="49" y="13"/>
                </a:cubicBezTo>
                <a:cubicBezTo>
                  <a:pt x="39" y="13"/>
                  <a:pt x="30" y="17"/>
                  <a:pt x="23" y="24"/>
                </a:cubicBezTo>
                <a:cubicBezTo>
                  <a:pt x="17" y="30"/>
                  <a:pt x="13" y="39"/>
                  <a:pt x="13" y="49"/>
                </a:cubicBezTo>
                <a:cubicBezTo>
                  <a:pt x="13" y="58"/>
                  <a:pt x="17" y="67"/>
                  <a:pt x="23" y="74"/>
                </a:cubicBezTo>
                <a:cubicBezTo>
                  <a:pt x="30" y="80"/>
                  <a:pt x="39" y="84"/>
                  <a:pt x="49" y="84"/>
                </a:cubicBezTo>
                <a:cubicBezTo>
                  <a:pt x="58" y="84"/>
                  <a:pt x="67" y="80"/>
                  <a:pt x="74" y="74"/>
                </a:cubicBezTo>
                <a:cubicBezTo>
                  <a:pt x="80" y="67"/>
                  <a:pt x="84" y="58"/>
                  <a:pt x="84" y="49"/>
                </a:cubicBezTo>
                <a:cubicBezTo>
                  <a:pt x="84" y="39"/>
                  <a:pt x="80" y="30"/>
                  <a:pt x="74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Freeform 329"/>
          <p:cNvSpPr>
            <a:spLocks noEditPoints="1"/>
          </p:cNvSpPr>
          <p:nvPr/>
        </p:nvSpPr>
        <p:spPr bwMode="auto">
          <a:xfrm>
            <a:off x="9414702" y="4233972"/>
            <a:ext cx="352425" cy="249238"/>
          </a:xfrm>
          <a:custGeom>
            <a:avLst/>
            <a:gdLst>
              <a:gd name="T0" fmla="*/ 18 w 222"/>
              <a:gd name="T1" fmla="*/ 113 h 157"/>
              <a:gd name="T2" fmla="*/ 94 w 222"/>
              <a:gd name="T3" fmla="*/ 113 h 157"/>
              <a:gd name="T4" fmla="*/ 107 w 222"/>
              <a:gd name="T5" fmla="*/ 157 h 157"/>
              <a:gd name="T6" fmla="*/ 5 w 222"/>
              <a:gd name="T7" fmla="*/ 157 h 157"/>
              <a:gd name="T8" fmla="*/ 18 w 222"/>
              <a:gd name="T9" fmla="*/ 113 h 157"/>
              <a:gd name="T10" fmla="*/ 18 w 222"/>
              <a:gd name="T11" fmla="*/ 113 h 157"/>
              <a:gd name="T12" fmla="*/ 209 w 222"/>
              <a:gd name="T13" fmla="*/ 73 h 157"/>
              <a:gd name="T14" fmla="*/ 209 w 222"/>
              <a:gd name="T15" fmla="*/ 86 h 157"/>
              <a:gd name="T16" fmla="*/ 220 w 222"/>
              <a:gd name="T17" fmla="*/ 95 h 157"/>
              <a:gd name="T18" fmla="*/ 207 w 222"/>
              <a:gd name="T19" fmla="*/ 95 h 157"/>
              <a:gd name="T20" fmla="*/ 200 w 222"/>
              <a:gd name="T21" fmla="*/ 106 h 157"/>
              <a:gd name="T22" fmla="*/ 200 w 222"/>
              <a:gd name="T23" fmla="*/ 93 h 157"/>
              <a:gd name="T24" fmla="*/ 187 w 222"/>
              <a:gd name="T25" fmla="*/ 84 h 157"/>
              <a:gd name="T26" fmla="*/ 200 w 222"/>
              <a:gd name="T27" fmla="*/ 86 h 157"/>
              <a:gd name="T28" fmla="*/ 209 w 222"/>
              <a:gd name="T29" fmla="*/ 73 h 157"/>
              <a:gd name="T30" fmla="*/ 209 w 222"/>
              <a:gd name="T31" fmla="*/ 73 h 157"/>
              <a:gd name="T32" fmla="*/ 20 w 222"/>
              <a:gd name="T33" fmla="*/ 84 h 157"/>
              <a:gd name="T34" fmla="*/ 14 w 222"/>
              <a:gd name="T35" fmla="*/ 95 h 157"/>
              <a:gd name="T36" fmla="*/ 0 w 222"/>
              <a:gd name="T37" fmla="*/ 95 h 157"/>
              <a:gd name="T38" fmla="*/ 11 w 222"/>
              <a:gd name="T39" fmla="*/ 102 h 157"/>
              <a:gd name="T40" fmla="*/ 11 w 222"/>
              <a:gd name="T41" fmla="*/ 115 h 157"/>
              <a:gd name="T42" fmla="*/ 18 w 222"/>
              <a:gd name="T43" fmla="*/ 104 h 157"/>
              <a:gd name="T44" fmla="*/ 34 w 222"/>
              <a:gd name="T45" fmla="*/ 104 h 157"/>
              <a:gd name="T46" fmla="*/ 20 w 222"/>
              <a:gd name="T47" fmla="*/ 97 h 157"/>
              <a:gd name="T48" fmla="*/ 20 w 222"/>
              <a:gd name="T49" fmla="*/ 84 h 157"/>
              <a:gd name="T50" fmla="*/ 20 w 222"/>
              <a:gd name="T51" fmla="*/ 84 h 157"/>
              <a:gd name="T52" fmla="*/ 82 w 222"/>
              <a:gd name="T53" fmla="*/ 0 h 157"/>
              <a:gd name="T54" fmla="*/ 80 w 222"/>
              <a:gd name="T55" fmla="*/ 26 h 157"/>
              <a:gd name="T56" fmla="*/ 105 w 222"/>
              <a:gd name="T57" fmla="*/ 42 h 157"/>
              <a:gd name="T58" fmla="*/ 78 w 222"/>
              <a:gd name="T59" fmla="*/ 39 h 157"/>
              <a:gd name="T60" fmla="*/ 62 w 222"/>
              <a:gd name="T61" fmla="*/ 64 h 157"/>
              <a:gd name="T62" fmla="*/ 65 w 222"/>
              <a:gd name="T63" fmla="*/ 37 h 157"/>
              <a:gd name="T64" fmla="*/ 40 w 222"/>
              <a:gd name="T65" fmla="*/ 22 h 157"/>
              <a:gd name="T66" fmla="*/ 67 w 222"/>
              <a:gd name="T67" fmla="*/ 22 h 157"/>
              <a:gd name="T68" fmla="*/ 82 w 222"/>
              <a:gd name="T69" fmla="*/ 0 h 157"/>
              <a:gd name="T70" fmla="*/ 82 w 222"/>
              <a:gd name="T71" fmla="*/ 0 h 157"/>
              <a:gd name="T72" fmla="*/ 133 w 222"/>
              <a:gd name="T73" fmla="*/ 113 h 157"/>
              <a:gd name="T74" fmla="*/ 209 w 222"/>
              <a:gd name="T75" fmla="*/ 113 h 157"/>
              <a:gd name="T76" fmla="*/ 222 w 222"/>
              <a:gd name="T77" fmla="*/ 157 h 157"/>
              <a:gd name="T78" fmla="*/ 120 w 222"/>
              <a:gd name="T79" fmla="*/ 157 h 157"/>
              <a:gd name="T80" fmla="*/ 133 w 222"/>
              <a:gd name="T81" fmla="*/ 113 h 157"/>
              <a:gd name="T82" fmla="*/ 133 w 222"/>
              <a:gd name="T83" fmla="*/ 113 h 157"/>
              <a:gd name="T84" fmla="*/ 74 w 222"/>
              <a:gd name="T85" fmla="*/ 55 h 157"/>
              <a:gd name="T86" fmla="*/ 60 w 222"/>
              <a:gd name="T87" fmla="*/ 99 h 157"/>
              <a:gd name="T88" fmla="*/ 162 w 222"/>
              <a:gd name="T89" fmla="*/ 99 h 157"/>
              <a:gd name="T90" fmla="*/ 149 w 222"/>
              <a:gd name="T91" fmla="*/ 55 h 157"/>
              <a:gd name="T92" fmla="*/ 74 w 222"/>
              <a:gd name="T93" fmla="*/ 55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2" h="157">
                <a:moveTo>
                  <a:pt x="18" y="113"/>
                </a:moveTo>
                <a:lnTo>
                  <a:pt x="94" y="113"/>
                </a:lnTo>
                <a:lnTo>
                  <a:pt x="107" y="157"/>
                </a:lnTo>
                <a:lnTo>
                  <a:pt x="5" y="157"/>
                </a:lnTo>
                <a:lnTo>
                  <a:pt x="18" y="113"/>
                </a:lnTo>
                <a:lnTo>
                  <a:pt x="18" y="113"/>
                </a:lnTo>
                <a:close/>
                <a:moveTo>
                  <a:pt x="209" y="73"/>
                </a:moveTo>
                <a:lnTo>
                  <a:pt x="209" y="86"/>
                </a:lnTo>
                <a:lnTo>
                  <a:pt x="220" y="95"/>
                </a:lnTo>
                <a:lnTo>
                  <a:pt x="207" y="95"/>
                </a:lnTo>
                <a:lnTo>
                  <a:pt x="200" y="106"/>
                </a:lnTo>
                <a:lnTo>
                  <a:pt x="200" y="93"/>
                </a:lnTo>
                <a:lnTo>
                  <a:pt x="187" y="84"/>
                </a:lnTo>
                <a:lnTo>
                  <a:pt x="200" y="86"/>
                </a:lnTo>
                <a:lnTo>
                  <a:pt x="209" y="73"/>
                </a:lnTo>
                <a:lnTo>
                  <a:pt x="209" y="73"/>
                </a:lnTo>
                <a:close/>
                <a:moveTo>
                  <a:pt x="20" y="84"/>
                </a:moveTo>
                <a:lnTo>
                  <a:pt x="14" y="95"/>
                </a:lnTo>
                <a:lnTo>
                  <a:pt x="0" y="95"/>
                </a:lnTo>
                <a:lnTo>
                  <a:pt x="11" y="102"/>
                </a:lnTo>
                <a:lnTo>
                  <a:pt x="11" y="115"/>
                </a:lnTo>
                <a:lnTo>
                  <a:pt x="18" y="104"/>
                </a:lnTo>
                <a:lnTo>
                  <a:pt x="34" y="104"/>
                </a:lnTo>
                <a:lnTo>
                  <a:pt x="20" y="97"/>
                </a:lnTo>
                <a:lnTo>
                  <a:pt x="20" y="84"/>
                </a:lnTo>
                <a:lnTo>
                  <a:pt x="20" y="84"/>
                </a:lnTo>
                <a:close/>
                <a:moveTo>
                  <a:pt x="82" y="0"/>
                </a:moveTo>
                <a:lnTo>
                  <a:pt x="80" y="26"/>
                </a:lnTo>
                <a:lnTo>
                  <a:pt x="105" y="42"/>
                </a:lnTo>
                <a:lnTo>
                  <a:pt x="78" y="39"/>
                </a:lnTo>
                <a:lnTo>
                  <a:pt x="62" y="64"/>
                </a:lnTo>
                <a:lnTo>
                  <a:pt x="65" y="37"/>
                </a:lnTo>
                <a:lnTo>
                  <a:pt x="40" y="22"/>
                </a:lnTo>
                <a:lnTo>
                  <a:pt x="67" y="22"/>
                </a:lnTo>
                <a:lnTo>
                  <a:pt x="82" y="0"/>
                </a:lnTo>
                <a:lnTo>
                  <a:pt x="82" y="0"/>
                </a:lnTo>
                <a:close/>
                <a:moveTo>
                  <a:pt x="133" y="113"/>
                </a:moveTo>
                <a:lnTo>
                  <a:pt x="209" y="113"/>
                </a:lnTo>
                <a:lnTo>
                  <a:pt x="222" y="157"/>
                </a:lnTo>
                <a:lnTo>
                  <a:pt x="120" y="157"/>
                </a:lnTo>
                <a:lnTo>
                  <a:pt x="133" y="113"/>
                </a:lnTo>
                <a:lnTo>
                  <a:pt x="133" y="113"/>
                </a:lnTo>
                <a:close/>
                <a:moveTo>
                  <a:pt x="74" y="55"/>
                </a:moveTo>
                <a:lnTo>
                  <a:pt x="60" y="99"/>
                </a:lnTo>
                <a:lnTo>
                  <a:pt x="162" y="99"/>
                </a:lnTo>
                <a:lnTo>
                  <a:pt x="149" y="55"/>
                </a:lnTo>
                <a:lnTo>
                  <a:pt x="74" y="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Freeform 264"/>
          <p:cNvSpPr>
            <a:spLocks noEditPoints="1"/>
          </p:cNvSpPr>
          <p:nvPr/>
        </p:nvSpPr>
        <p:spPr bwMode="auto">
          <a:xfrm>
            <a:off x="10635446" y="4202905"/>
            <a:ext cx="298450" cy="334963"/>
          </a:xfrm>
          <a:custGeom>
            <a:avLst/>
            <a:gdLst>
              <a:gd name="T0" fmla="*/ 50 w 85"/>
              <a:gd name="T1" fmla="*/ 91 h 95"/>
              <a:gd name="T2" fmla="*/ 58 w 85"/>
              <a:gd name="T3" fmla="*/ 80 h 95"/>
              <a:gd name="T4" fmla="*/ 57 w 85"/>
              <a:gd name="T5" fmla="*/ 74 h 95"/>
              <a:gd name="T6" fmla="*/ 44 w 85"/>
              <a:gd name="T7" fmla="*/ 62 h 95"/>
              <a:gd name="T8" fmla="*/ 38 w 85"/>
              <a:gd name="T9" fmla="*/ 61 h 95"/>
              <a:gd name="T10" fmla="*/ 30 w 85"/>
              <a:gd name="T11" fmla="*/ 66 h 95"/>
              <a:gd name="T12" fmla="*/ 18 w 85"/>
              <a:gd name="T13" fmla="*/ 35 h 95"/>
              <a:gd name="T14" fmla="*/ 26 w 85"/>
              <a:gd name="T15" fmla="*/ 30 h 95"/>
              <a:gd name="T16" fmla="*/ 28 w 85"/>
              <a:gd name="T17" fmla="*/ 24 h 95"/>
              <a:gd name="T18" fmla="*/ 23 w 85"/>
              <a:gd name="T19" fmla="*/ 7 h 95"/>
              <a:gd name="T20" fmla="*/ 19 w 85"/>
              <a:gd name="T21" fmla="*/ 4 h 95"/>
              <a:gd name="T22" fmla="*/ 5 w 85"/>
              <a:gd name="T23" fmla="*/ 5 h 95"/>
              <a:gd name="T24" fmla="*/ 0 w 85"/>
              <a:gd name="T25" fmla="*/ 10 h 95"/>
              <a:gd name="T26" fmla="*/ 43 w 85"/>
              <a:gd name="T27" fmla="*/ 93 h 95"/>
              <a:gd name="T28" fmla="*/ 50 w 85"/>
              <a:gd name="T29" fmla="*/ 91 h 95"/>
              <a:gd name="T30" fmla="*/ 46 w 85"/>
              <a:gd name="T31" fmla="*/ 52 h 95"/>
              <a:gd name="T32" fmla="*/ 32 w 85"/>
              <a:gd name="T33" fmla="*/ 52 h 95"/>
              <a:gd name="T34" fmla="*/ 33 w 85"/>
              <a:gd name="T35" fmla="*/ 49 h 95"/>
              <a:gd name="T36" fmla="*/ 41 w 85"/>
              <a:gd name="T37" fmla="*/ 37 h 95"/>
              <a:gd name="T38" fmla="*/ 42 w 85"/>
              <a:gd name="T39" fmla="*/ 31 h 95"/>
              <a:gd name="T40" fmla="*/ 41 w 85"/>
              <a:gd name="T41" fmla="*/ 29 h 95"/>
              <a:gd name="T42" fmla="*/ 40 w 85"/>
              <a:gd name="T43" fmla="*/ 31 h 95"/>
              <a:gd name="T44" fmla="*/ 39 w 85"/>
              <a:gd name="T45" fmla="*/ 35 h 95"/>
              <a:gd name="T46" fmla="*/ 34 w 85"/>
              <a:gd name="T47" fmla="*/ 35 h 95"/>
              <a:gd name="T48" fmla="*/ 35 w 85"/>
              <a:gd name="T49" fmla="*/ 30 h 95"/>
              <a:gd name="T50" fmla="*/ 42 w 85"/>
              <a:gd name="T51" fmla="*/ 25 h 95"/>
              <a:gd name="T52" fmla="*/ 47 w 85"/>
              <a:gd name="T53" fmla="*/ 27 h 95"/>
              <a:gd name="T54" fmla="*/ 48 w 85"/>
              <a:gd name="T55" fmla="*/ 33 h 95"/>
              <a:gd name="T56" fmla="*/ 47 w 85"/>
              <a:gd name="T57" fmla="*/ 36 h 95"/>
              <a:gd name="T58" fmla="*/ 39 w 85"/>
              <a:gd name="T59" fmla="*/ 49 h 95"/>
              <a:gd name="T60" fmla="*/ 46 w 85"/>
              <a:gd name="T61" fmla="*/ 49 h 95"/>
              <a:gd name="T62" fmla="*/ 46 w 85"/>
              <a:gd name="T63" fmla="*/ 52 h 95"/>
              <a:gd name="T64" fmla="*/ 63 w 85"/>
              <a:gd name="T65" fmla="*/ 49 h 95"/>
              <a:gd name="T66" fmla="*/ 60 w 85"/>
              <a:gd name="T67" fmla="*/ 49 h 95"/>
              <a:gd name="T68" fmla="*/ 60 w 85"/>
              <a:gd name="T69" fmla="*/ 52 h 95"/>
              <a:gd name="T70" fmla="*/ 54 w 85"/>
              <a:gd name="T71" fmla="*/ 52 h 95"/>
              <a:gd name="T72" fmla="*/ 55 w 85"/>
              <a:gd name="T73" fmla="*/ 49 h 95"/>
              <a:gd name="T74" fmla="*/ 47 w 85"/>
              <a:gd name="T75" fmla="*/ 49 h 95"/>
              <a:gd name="T76" fmla="*/ 47 w 85"/>
              <a:gd name="T77" fmla="*/ 45 h 95"/>
              <a:gd name="T78" fmla="*/ 55 w 85"/>
              <a:gd name="T79" fmla="*/ 26 h 95"/>
              <a:gd name="T80" fmla="*/ 63 w 85"/>
              <a:gd name="T81" fmla="*/ 26 h 95"/>
              <a:gd name="T82" fmla="*/ 61 w 85"/>
              <a:gd name="T83" fmla="*/ 45 h 95"/>
              <a:gd name="T84" fmla="*/ 64 w 85"/>
              <a:gd name="T85" fmla="*/ 45 h 95"/>
              <a:gd name="T86" fmla="*/ 63 w 85"/>
              <a:gd name="T87" fmla="*/ 49 h 95"/>
              <a:gd name="T88" fmla="*/ 55 w 85"/>
              <a:gd name="T89" fmla="*/ 45 h 95"/>
              <a:gd name="T90" fmla="*/ 52 w 85"/>
              <a:gd name="T91" fmla="*/ 45 h 95"/>
              <a:gd name="T92" fmla="*/ 56 w 85"/>
              <a:gd name="T93" fmla="*/ 34 h 95"/>
              <a:gd name="T94" fmla="*/ 55 w 85"/>
              <a:gd name="T95" fmla="*/ 45 h 95"/>
              <a:gd name="T96" fmla="*/ 43 w 85"/>
              <a:gd name="T97" fmla="*/ 0 h 95"/>
              <a:gd name="T98" fmla="*/ 72 w 85"/>
              <a:gd name="T99" fmla="*/ 12 h 95"/>
              <a:gd name="T100" fmla="*/ 85 w 85"/>
              <a:gd name="T101" fmla="*/ 41 h 95"/>
              <a:gd name="T102" fmla="*/ 72 w 85"/>
              <a:gd name="T103" fmla="*/ 70 h 95"/>
              <a:gd name="T104" fmla="*/ 65 w 85"/>
              <a:gd name="T105" fmla="*/ 75 h 95"/>
              <a:gd name="T106" fmla="*/ 64 w 85"/>
              <a:gd name="T107" fmla="*/ 72 h 95"/>
              <a:gd name="T108" fmla="*/ 59 w 85"/>
              <a:gd name="T109" fmla="*/ 68 h 95"/>
              <a:gd name="T110" fmla="*/ 66 w 85"/>
              <a:gd name="T111" fmla="*/ 63 h 95"/>
              <a:gd name="T112" fmla="*/ 75 w 85"/>
              <a:gd name="T113" fmla="*/ 41 h 95"/>
              <a:gd name="T114" fmla="*/ 66 w 85"/>
              <a:gd name="T115" fmla="*/ 18 h 95"/>
              <a:gd name="T116" fmla="*/ 43 w 85"/>
              <a:gd name="T117" fmla="*/ 9 h 95"/>
              <a:gd name="T118" fmla="*/ 31 w 85"/>
              <a:gd name="T119" fmla="*/ 11 h 95"/>
              <a:gd name="T120" fmla="*/ 30 w 85"/>
              <a:gd name="T121" fmla="*/ 5 h 95"/>
              <a:gd name="T122" fmla="*/ 28 w 85"/>
              <a:gd name="T123" fmla="*/ 2 h 95"/>
              <a:gd name="T124" fmla="*/ 43 w 85"/>
              <a:gd name="T125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5" h="95">
                <a:moveTo>
                  <a:pt x="50" y="91"/>
                </a:moveTo>
                <a:cubicBezTo>
                  <a:pt x="53" y="87"/>
                  <a:pt x="55" y="83"/>
                  <a:pt x="58" y="80"/>
                </a:cubicBezTo>
                <a:cubicBezTo>
                  <a:pt x="59" y="78"/>
                  <a:pt x="58" y="76"/>
                  <a:pt x="57" y="74"/>
                </a:cubicBezTo>
                <a:cubicBezTo>
                  <a:pt x="52" y="70"/>
                  <a:pt x="48" y="66"/>
                  <a:pt x="44" y="62"/>
                </a:cubicBezTo>
                <a:cubicBezTo>
                  <a:pt x="42" y="60"/>
                  <a:pt x="40" y="60"/>
                  <a:pt x="38" y="61"/>
                </a:cubicBezTo>
                <a:cubicBezTo>
                  <a:pt x="36" y="62"/>
                  <a:pt x="33" y="64"/>
                  <a:pt x="30" y="66"/>
                </a:cubicBezTo>
                <a:cubicBezTo>
                  <a:pt x="21" y="52"/>
                  <a:pt x="20" y="45"/>
                  <a:pt x="18" y="35"/>
                </a:cubicBezTo>
                <a:cubicBezTo>
                  <a:pt x="20" y="33"/>
                  <a:pt x="23" y="31"/>
                  <a:pt x="26" y="30"/>
                </a:cubicBezTo>
                <a:cubicBezTo>
                  <a:pt x="28" y="29"/>
                  <a:pt x="28" y="27"/>
                  <a:pt x="28" y="24"/>
                </a:cubicBezTo>
                <a:cubicBezTo>
                  <a:pt x="26" y="19"/>
                  <a:pt x="24" y="13"/>
                  <a:pt x="23" y="7"/>
                </a:cubicBezTo>
                <a:cubicBezTo>
                  <a:pt x="22" y="5"/>
                  <a:pt x="21" y="3"/>
                  <a:pt x="19" y="4"/>
                </a:cubicBezTo>
                <a:cubicBezTo>
                  <a:pt x="14" y="4"/>
                  <a:pt x="9" y="4"/>
                  <a:pt x="5" y="5"/>
                </a:cubicBezTo>
                <a:cubicBezTo>
                  <a:pt x="1" y="5"/>
                  <a:pt x="0" y="7"/>
                  <a:pt x="0" y="10"/>
                </a:cubicBezTo>
                <a:cubicBezTo>
                  <a:pt x="2" y="45"/>
                  <a:pt x="15" y="77"/>
                  <a:pt x="43" y="93"/>
                </a:cubicBezTo>
                <a:cubicBezTo>
                  <a:pt x="46" y="95"/>
                  <a:pt x="48" y="95"/>
                  <a:pt x="50" y="91"/>
                </a:cubicBezTo>
                <a:close/>
                <a:moveTo>
                  <a:pt x="46" y="52"/>
                </a:moveTo>
                <a:cubicBezTo>
                  <a:pt x="32" y="52"/>
                  <a:pt x="32" y="52"/>
                  <a:pt x="32" y="52"/>
                </a:cubicBezTo>
                <a:cubicBezTo>
                  <a:pt x="33" y="49"/>
                  <a:pt x="33" y="49"/>
                  <a:pt x="33" y="49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35"/>
                  <a:pt x="42" y="34"/>
                  <a:pt x="42" y="31"/>
                </a:cubicBezTo>
                <a:cubicBezTo>
                  <a:pt x="42" y="30"/>
                  <a:pt x="42" y="29"/>
                  <a:pt x="41" y="29"/>
                </a:cubicBezTo>
                <a:cubicBezTo>
                  <a:pt x="41" y="29"/>
                  <a:pt x="40" y="30"/>
                  <a:pt x="40" y="31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27"/>
                  <a:pt x="38" y="25"/>
                  <a:pt x="42" y="25"/>
                </a:cubicBezTo>
                <a:cubicBezTo>
                  <a:pt x="45" y="25"/>
                  <a:pt x="46" y="26"/>
                  <a:pt x="47" y="27"/>
                </a:cubicBezTo>
                <a:cubicBezTo>
                  <a:pt x="48" y="28"/>
                  <a:pt x="48" y="31"/>
                  <a:pt x="48" y="33"/>
                </a:cubicBezTo>
                <a:cubicBezTo>
                  <a:pt x="48" y="35"/>
                  <a:pt x="47" y="36"/>
                  <a:pt x="47" y="36"/>
                </a:cubicBezTo>
                <a:cubicBezTo>
                  <a:pt x="39" y="49"/>
                  <a:pt x="39" y="49"/>
                  <a:pt x="39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46" y="52"/>
                  <a:pt x="46" y="52"/>
                  <a:pt x="46" y="52"/>
                </a:cubicBezTo>
                <a:close/>
                <a:moveTo>
                  <a:pt x="63" y="49"/>
                </a:moveTo>
                <a:cubicBezTo>
                  <a:pt x="60" y="49"/>
                  <a:pt x="60" y="49"/>
                  <a:pt x="60" y="49"/>
                </a:cubicBezTo>
                <a:cubicBezTo>
                  <a:pt x="60" y="52"/>
                  <a:pt x="60" y="52"/>
                  <a:pt x="60" y="52"/>
                </a:cubicBezTo>
                <a:cubicBezTo>
                  <a:pt x="54" y="52"/>
                  <a:pt x="54" y="52"/>
                  <a:pt x="54" y="52"/>
                </a:cubicBezTo>
                <a:cubicBezTo>
                  <a:pt x="55" y="49"/>
                  <a:pt x="55" y="49"/>
                  <a:pt x="55" y="49"/>
                </a:cubicBezTo>
                <a:cubicBezTo>
                  <a:pt x="47" y="49"/>
                  <a:pt x="47" y="49"/>
                  <a:pt x="47" y="49"/>
                </a:cubicBezTo>
                <a:cubicBezTo>
                  <a:pt x="47" y="45"/>
                  <a:pt x="47" y="45"/>
                  <a:pt x="47" y="45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3" y="49"/>
                  <a:pt x="63" y="49"/>
                  <a:pt x="63" y="49"/>
                </a:cubicBezTo>
                <a:close/>
                <a:moveTo>
                  <a:pt x="55" y="45"/>
                </a:moveTo>
                <a:cubicBezTo>
                  <a:pt x="52" y="45"/>
                  <a:pt x="52" y="45"/>
                  <a:pt x="52" y="45"/>
                </a:cubicBezTo>
                <a:cubicBezTo>
                  <a:pt x="56" y="34"/>
                  <a:pt x="56" y="34"/>
                  <a:pt x="56" y="34"/>
                </a:cubicBezTo>
                <a:cubicBezTo>
                  <a:pt x="55" y="45"/>
                  <a:pt x="55" y="45"/>
                  <a:pt x="55" y="45"/>
                </a:cubicBezTo>
                <a:close/>
                <a:moveTo>
                  <a:pt x="43" y="0"/>
                </a:moveTo>
                <a:cubicBezTo>
                  <a:pt x="55" y="0"/>
                  <a:pt x="65" y="4"/>
                  <a:pt x="72" y="12"/>
                </a:cubicBezTo>
                <a:cubicBezTo>
                  <a:pt x="80" y="19"/>
                  <a:pt x="85" y="29"/>
                  <a:pt x="85" y="41"/>
                </a:cubicBezTo>
                <a:cubicBezTo>
                  <a:pt x="85" y="52"/>
                  <a:pt x="80" y="62"/>
                  <a:pt x="72" y="70"/>
                </a:cubicBezTo>
                <a:cubicBezTo>
                  <a:pt x="70" y="72"/>
                  <a:pt x="68" y="74"/>
                  <a:pt x="65" y="75"/>
                </a:cubicBezTo>
                <a:cubicBezTo>
                  <a:pt x="65" y="74"/>
                  <a:pt x="65" y="73"/>
                  <a:pt x="64" y="72"/>
                </a:cubicBezTo>
                <a:cubicBezTo>
                  <a:pt x="59" y="68"/>
                  <a:pt x="59" y="68"/>
                  <a:pt x="59" y="68"/>
                </a:cubicBezTo>
                <a:cubicBezTo>
                  <a:pt x="62" y="67"/>
                  <a:pt x="64" y="65"/>
                  <a:pt x="66" y="63"/>
                </a:cubicBezTo>
                <a:cubicBezTo>
                  <a:pt x="72" y="57"/>
                  <a:pt x="75" y="49"/>
                  <a:pt x="75" y="41"/>
                </a:cubicBezTo>
                <a:cubicBezTo>
                  <a:pt x="75" y="32"/>
                  <a:pt x="72" y="24"/>
                  <a:pt x="66" y="18"/>
                </a:cubicBezTo>
                <a:cubicBezTo>
                  <a:pt x="60" y="12"/>
                  <a:pt x="52" y="9"/>
                  <a:pt x="43" y="9"/>
                </a:cubicBezTo>
                <a:cubicBezTo>
                  <a:pt x="39" y="9"/>
                  <a:pt x="35" y="10"/>
                  <a:pt x="31" y="11"/>
                </a:cubicBezTo>
                <a:cubicBezTo>
                  <a:pt x="30" y="5"/>
                  <a:pt x="30" y="5"/>
                  <a:pt x="30" y="5"/>
                </a:cubicBezTo>
                <a:cubicBezTo>
                  <a:pt x="29" y="4"/>
                  <a:pt x="29" y="3"/>
                  <a:pt x="28" y="2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60116" y="1319588"/>
            <a:ext cx="9622410" cy="3111523"/>
            <a:chOff x="-1444080" y="964969"/>
            <a:chExt cx="10120278" cy="3111523"/>
          </a:xfrm>
        </p:grpSpPr>
        <p:sp>
          <p:nvSpPr>
            <p:cNvPr id="22" name="矩形 21"/>
            <p:cNvSpPr/>
            <p:nvPr/>
          </p:nvSpPr>
          <p:spPr>
            <a:xfrm>
              <a:off x="4196228" y="2673351"/>
              <a:ext cx="4479970" cy="140314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●若用户名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/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密码不正确，有相应提示。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●下一步开发计划：用户加入头像。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-1444080" y="964969"/>
              <a:ext cx="3458556" cy="49962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29676"/>
                  </a:solidFill>
                  <a:effectLst/>
                  <a:uLnTx/>
                  <a:uFillTx/>
                  <a:cs typeface="+mn-ea"/>
                  <a:sym typeface="+mn-lt"/>
                </a:rPr>
                <a:t>登录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2967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525769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sp>
        <p:nvSpPr>
          <p:cNvPr id="28" name="矩形 27"/>
          <p:cNvSpPr/>
          <p:nvPr/>
        </p:nvSpPr>
        <p:spPr>
          <a:xfrm>
            <a:off x="7735402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sp>
        <p:nvSpPr>
          <p:cNvPr id="29" name="矩形 28"/>
          <p:cNvSpPr/>
          <p:nvPr/>
        </p:nvSpPr>
        <p:spPr>
          <a:xfrm>
            <a:off x="8945037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sp>
        <p:nvSpPr>
          <p:cNvPr id="30" name="矩形 29"/>
          <p:cNvSpPr/>
          <p:nvPr/>
        </p:nvSpPr>
        <p:spPr>
          <a:xfrm>
            <a:off x="10144348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87654" y="609042"/>
            <a:ext cx="7921292" cy="686733"/>
            <a:chOff x="787654" y="609042"/>
            <a:chExt cx="7921292" cy="686733"/>
          </a:xfrm>
        </p:grpSpPr>
        <p:grpSp>
          <p:nvGrpSpPr>
            <p:cNvPr id="23" name="组合 22"/>
            <p:cNvGrpSpPr/>
            <p:nvPr/>
          </p:nvGrpSpPr>
          <p:grpSpPr>
            <a:xfrm>
              <a:off x="787654" y="772555"/>
              <a:ext cx="7921292" cy="523220"/>
              <a:chOff x="1518453" y="330611"/>
              <a:chExt cx="7921292" cy="523220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1518453" y="330611"/>
                <a:ext cx="44755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553753" y="549973"/>
                <a:ext cx="4885992" cy="261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print the presentation and make it into a film to be used in a wider field</a:t>
                </a: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874713" y="609042"/>
              <a:ext cx="1370806" cy="139700"/>
            </a:xfrm>
            <a:prstGeom prst="rect">
              <a:avLst/>
            </a:prstGeom>
            <a:solidFill>
              <a:srgbClr val="029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8240712-3D2B-4B7A-A38C-8191614C6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5" y="2166399"/>
            <a:ext cx="56673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21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1" grpId="0" animBg="1"/>
      <p:bldP spid="74" grpId="0" animBg="1"/>
      <p:bldP spid="77" grpId="0" animBg="1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341"/>
          <p:cNvSpPr>
            <a:spLocks noEditPoints="1"/>
          </p:cNvSpPr>
          <p:nvPr/>
        </p:nvSpPr>
        <p:spPr bwMode="auto">
          <a:xfrm>
            <a:off x="6995436" y="4238288"/>
            <a:ext cx="341313" cy="263525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1" name="Freeform 274"/>
          <p:cNvSpPr>
            <a:spLocks noEditPoints="1"/>
          </p:cNvSpPr>
          <p:nvPr/>
        </p:nvSpPr>
        <p:spPr bwMode="auto">
          <a:xfrm>
            <a:off x="8205069" y="4223087"/>
            <a:ext cx="341313" cy="342900"/>
          </a:xfrm>
          <a:custGeom>
            <a:avLst/>
            <a:gdLst>
              <a:gd name="T0" fmla="*/ 49 w 97"/>
              <a:gd name="T1" fmla="*/ 0 h 97"/>
              <a:gd name="T2" fmla="*/ 83 w 97"/>
              <a:gd name="T3" fmla="*/ 14 h 97"/>
              <a:gd name="T4" fmla="*/ 97 w 97"/>
              <a:gd name="T5" fmla="*/ 49 h 97"/>
              <a:gd name="T6" fmla="*/ 83 w 97"/>
              <a:gd name="T7" fmla="*/ 83 h 97"/>
              <a:gd name="T8" fmla="*/ 49 w 97"/>
              <a:gd name="T9" fmla="*/ 97 h 97"/>
              <a:gd name="T10" fmla="*/ 14 w 97"/>
              <a:gd name="T11" fmla="*/ 83 h 97"/>
              <a:gd name="T12" fmla="*/ 0 w 97"/>
              <a:gd name="T13" fmla="*/ 49 h 97"/>
              <a:gd name="T14" fmla="*/ 14 w 97"/>
              <a:gd name="T15" fmla="*/ 14 h 97"/>
              <a:gd name="T16" fmla="*/ 49 w 97"/>
              <a:gd name="T17" fmla="*/ 0 h 97"/>
              <a:gd name="T18" fmla="*/ 55 w 97"/>
              <a:gd name="T19" fmla="*/ 47 h 97"/>
              <a:gd name="T20" fmla="*/ 54 w 97"/>
              <a:gd name="T21" fmla="*/ 45 h 97"/>
              <a:gd name="T22" fmla="*/ 68 w 97"/>
              <a:gd name="T23" fmla="*/ 24 h 97"/>
              <a:gd name="T24" fmla="*/ 65 w 97"/>
              <a:gd name="T25" fmla="*/ 21 h 97"/>
              <a:gd name="T26" fmla="*/ 50 w 97"/>
              <a:gd name="T27" fmla="*/ 43 h 97"/>
              <a:gd name="T28" fmla="*/ 45 w 97"/>
              <a:gd name="T29" fmla="*/ 43 h 97"/>
              <a:gd name="T30" fmla="*/ 42 w 97"/>
              <a:gd name="T31" fmla="*/ 52 h 97"/>
              <a:gd name="T32" fmla="*/ 51 w 97"/>
              <a:gd name="T33" fmla="*/ 56 h 97"/>
              <a:gd name="T34" fmla="*/ 52 w 97"/>
              <a:gd name="T35" fmla="*/ 55 h 97"/>
              <a:gd name="T36" fmla="*/ 69 w 97"/>
              <a:gd name="T37" fmla="*/ 61 h 97"/>
              <a:gd name="T38" fmla="*/ 71 w 97"/>
              <a:gd name="T39" fmla="*/ 56 h 97"/>
              <a:gd name="T40" fmla="*/ 55 w 97"/>
              <a:gd name="T41" fmla="*/ 50 h 97"/>
              <a:gd name="T42" fmla="*/ 55 w 97"/>
              <a:gd name="T43" fmla="*/ 47 h 97"/>
              <a:gd name="T44" fmla="*/ 74 w 97"/>
              <a:gd name="T45" fmla="*/ 24 h 97"/>
              <a:gd name="T46" fmla="*/ 49 w 97"/>
              <a:gd name="T47" fmla="*/ 13 h 97"/>
              <a:gd name="T48" fmla="*/ 23 w 97"/>
              <a:gd name="T49" fmla="*/ 24 h 97"/>
              <a:gd name="T50" fmla="*/ 13 w 97"/>
              <a:gd name="T51" fmla="*/ 49 h 97"/>
              <a:gd name="T52" fmla="*/ 23 w 97"/>
              <a:gd name="T53" fmla="*/ 74 h 97"/>
              <a:gd name="T54" fmla="*/ 49 w 97"/>
              <a:gd name="T55" fmla="*/ 84 h 97"/>
              <a:gd name="T56" fmla="*/ 74 w 97"/>
              <a:gd name="T57" fmla="*/ 74 h 97"/>
              <a:gd name="T58" fmla="*/ 84 w 97"/>
              <a:gd name="T59" fmla="*/ 49 h 97"/>
              <a:gd name="T60" fmla="*/ 74 w 97"/>
              <a:gd name="T61" fmla="*/ 2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7" h="97">
                <a:moveTo>
                  <a:pt x="49" y="0"/>
                </a:moveTo>
                <a:cubicBezTo>
                  <a:pt x="62" y="0"/>
                  <a:pt x="74" y="5"/>
                  <a:pt x="83" y="14"/>
                </a:cubicBezTo>
                <a:cubicBezTo>
                  <a:pt x="92" y="23"/>
                  <a:pt x="97" y="35"/>
                  <a:pt x="97" y="49"/>
                </a:cubicBezTo>
                <a:cubicBezTo>
                  <a:pt x="97" y="62"/>
                  <a:pt x="92" y="74"/>
                  <a:pt x="83" y="83"/>
                </a:cubicBezTo>
                <a:cubicBezTo>
                  <a:pt x="74" y="92"/>
                  <a:pt x="62" y="97"/>
                  <a:pt x="49" y="97"/>
                </a:cubicBezTo>
                <a:cubicBezTo>
                  <a:pt x="35" y="97"/>
                  <a:pt x="23" y="92"/>
                  <a:pt x="14" y="83"/>
                </a:cubicBezTo>
                <a:cubicBezTo>
                  <a:pt x="5" y="74"/>
                  <a:pt x="0" y="62"/>
                  <a:pt x="0" y="49"/>
                </a:cubicBezTo>
                <a:cubicBezTo>
                  <a:pt x="0" y="35"/>
                  <a:pt x="5" y="23"/>
                  <a:pt x="14" y="14"/>
                </a:cubicBezTo>
                <a:cubicBezTo>
                  <a:pt x="23" y="5"/>
                  <a:pt x="35" y="0"/>
                  <a:pt x="49" y="0"/>
                </a:cubicBezTo>
                <a:close/>
                <a:moveTo>
                  <a:pt x="55" y="47"/>
                </a:moveTo>
                <a:cubicBezTo>
                  <a:pt x="54" y="46"/>
                  <a:pt x="54" y="45"/>
                  <a:pt x="54" y="45"/>
                </a:cubicBezTo>
                <a:cubicBezTo>
                  <a:pt x="59" y="38"/>
                  <a:pt x="64" y="31"/>
                  <a:pt x="68" y="24"/>
                </a:cubicBezTo>
                <a:cubicBezTo>
                  <a:pt x="67" y="23"/>
                  <a:pt x="66" y="22"/>
                  <a:pt x="65" y="21"/>
                </a:cubicBezTo>
                <a:cubicBezTo>
                  <a:pt x="59" y="28"/>
                  <a:pt x="54" y="35"/>
                  <a:pt x="50" y="43"/>
                </a:cubicBezTo>
                <a:cubicBezTo>
                  <a:pt x="48" y="42"/>
                  <a:pt x="47" y="43"/>
                  <a:pt x="45" y="43"/>
                </a:cubicBezTo>
                <a:cubicBezTo>
                  <a:pt x="42" y="45"/>
                  <a:pt x="40" y="49"/>
                  <a:pt x="42" y="52"/>
                </a:cubicBezTo>
                <a:cubicBezTo>
                  <a:pt x="43" y="56"/>
                  <a:pt x="47" y="58"/>
                  <a:pt x="51" y="56"/>
                </a:cubicBezTo>
                <a:cubicBezTo>
                  <a:pt x="51" y="56"/>
                  <a:pt x="52" y="56"/>
                  <a:pt x="52" y="55"/>
                </a:cubicBezTo>
                <a:cubicBezTo>
                  <a:pt x="58" y="58"/>
                  <a:pt x="63" y="60"/>
                  <a:pt x="69" y="61"/>
                </a:cubicBezTo>
                <a:cubicBezTo>
                  <a:pt x="70" y="59"/>
                  <a:pt x="71" y="58"/>
                  <a:pt x="71" y="56"/>
                </a:cubicBezTo>
                <a:cubicBezTo>
                  <a:pt x="66" y="54"/>
                  <a:pt x="61" y="51"/>
                  <a:pt x="55" y="50"/>
                </a:cubicBezTo>
                <a:cubicBezTo>
                  <a:pt x="55" y="49"/>
                  <a:pt x="55" y="48"/>
                  <a:pt x="55" y="47"/>
                </a:cubicBezTo>
                <a:close/>
                <a:moveTo>
                  <a:pt x="74" y="24"/>
                </a:moveTo>
                <a:cubicBezTo>
                  <a:pt x="67" y="17"/>
                  <a:pt x="58" y="13"/>
                  <a:pt x="49" y="13"/>
                </a:cubicBezTo>
                <a:cubicBezTo>
                  <a:pt x="39" y="13"/>
                  <a:pt x="30" y="17"/>
                  <a:pt x="23" y="24"/>
                </a:cubicBezTo>
                <a:cubicBezTo>
                  <a:pt x="17" y="30"/>
                  <a:pt x="13" y="39"/>
                  <a:pt x="13" y="49"/>
                </a:cubicBezTo>
                <a:cubicBezTo>
                  <a:pt x="13" y="58"/>
                  <a:pt x="17" y="67"/>
                  <a:pt x="23" y="74"/>
                </a:cubicBezTo>
                <a:cubicBezTo>
                  <a:pt x="30" y="80"/>
                  <a:pt x="39" y="84"/>
                  <a:pt x="49" y="84"/>
                </a:cubicBezTo>
                <a:cubicBezTo>
                  <a:pt x="58" y="84"/>
                  <a:pt x="67" y="80"/>
                  <a:pt x="74" y="74"/>
                </a:cubicBezTo>
                <a:cubicBezTo>
                  <a:pt x="80" y="67"/>
                  <a:pt x="84" y="58"/>
                  <a:pt x="84" y="49"/>
                </a:cubicBezTo>
                <a:cubicBezTo>
                  <a:pt x="84" y="39"/>
                  <a:pt x="80" y="30"/>
                  <a:pt x="74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Freeform 329"/>
          <p:cNvSpPr>
            <a:spLocks noEditPoints="1"/>
          </p:cNvSpPr>
          <p:nvPr/>
        </p:nvSpPr>
        <p:spPr bwMode="auto">
          <a:xfrm>
            <a:off x="9414702" y="4233972"/>
            <a:ext cx="352425" cy="249238"/>
          </a:xfrm>
          <a:custGeom>
            <a:avLst/>
            <a:gdLst>
              <a:gd name="T0" fmla="*/ 18 w 222"/>
              <a:gd name="T1" fmla="*/ 113 h 157"/>
              <a:gd name="T2" fmla="*/ 94 w 222"/>
              <a:gd name="T3" fmla="*/ 113 h 157"/>
              <a:gd name="T4" fmla="*/ 107 w 222"/>
              <a:gd name="T5" fmla="*/ 157 h 157"/>
              <a:gd name="T6" fmla="*/ 5 w 222"/>
              <a:gd name="T7" fmla="*/ 157 h 157"/>
              <a:gd name="T8" fmla="*/ 18 w 222"/>
              <a:gd name="T9" fmla="*/ 113 h 157"/>
              <a:gd name="T10" fmla="*/ 18 w 222"/>
              <a:gd name="T11" fmla="*/ 113 h 157"/>
              <a:gd name="T12" fmla="*/ 209 w 222"/>
              <a:gd name="T13" fmla="*/ 73 h 157"/>
              <a:gd name="T14" fmla="*/ 209 w 222"/>
              <a:gd name="T15" fmla="*/ 86 h 157"/>
              <a:gd name="T16" fmla="*/ 220 w 222"/>
              <a:gd name="T17" fmla="*/ 95 h 157"/>
              <a:gd name="T18" fmla="*/ 207 w 222"/>
              <a:gd name="T19" fmla="*/ 95 h 157"/>
              <a:gd name="T20" fmla="*/ 200 w 222"/>
              <a:gd name="T21" fmla="*/ 106 h 157"/>
              <a:gd name="T22" fmla="*/ 200 w 222"/>
              <a:gd name="T23" fmla="*/ 93 h 157"/>
              <a:gd name="T24" fmla="*/ 187 w 222"/>
              <a:gd name="T25" fmla="*/ 84 h 157"/>
              <a:gd name="T26" fmla="*/ 200 w 222"/>
              <a:gd name="T27" fmla="*/ 86 h 157"/>
              <a:gd name="T28" fmla="*/ 209 w 222"/>
              <a:gd name="T29" fmla="*/ 73 h 157"/>
              <a:gd name="T30" fmla="*/ 209 w 222"/>
              <a:gd name="T31" fmla="*/ 73 h 157"/>
              <a:gd name="T32" fmla="*/ 20 w 222"/>
              <a:gd name="T33" fmla="*/ 84 h 157"/>
              <a:gd name="T34" fmla="*/ 14 w 222"/>
              <a:gd name="T35" fmla="*/ 95 h 157"/>
              <a:gd name="T36" fmla="*/ 0 w 222"/>
              <a:gd name="T37" fmla="*/ 95 h 157"/>
              <a:gd name="T38" fmla="*/ 11 w 222"/>
              <a:gd name="T39" fmla="*/ 102 h 157"/>
              <a:gd name="T40" fmla="*/ 11 w 222"/>
              <a:gd name="T41" fmla="*/ 115 h 157"/>
              <a:gd name="T42" fmla="*/ 18 w 222"/>
              <a:gd name="T43" fmla="*/ 104 h 157"/>
              <a:gd name="T44" fmla="*/ 34 w 222"/>
              <a:gd name="T45" fmla="*/ 104 h 157"/>
              <a:gd name="T46" fmla="*/ 20 w 222"/>
              <a:gd name="T47" fmla="*/ 97 h 157"/>
              <a:gd name="T48" fmla="*/ 20 w 222"/>
              <a:gd name="T49" fmla="*/ 84 h 157"/>
              <a:gd name="T50" fmla="*/ 20 w 222"/>
              <a:gd name="T51" fmla="*/ 84 h 157"/>
              <a:gd name="T52" fmla="*/ 82 w 222"/>
              <a:gd name="T53" fmla="*/ 0 h 157"/>
              <a:gd name="T54" fmla="*/ 80 w 222"/>
              <a:gd name="T55" fmla="*/ 26 h 157"/>
              <a:gd name="T56" fmla="*/ 105 w 222"/>
              <a:gd name="T57" fmla="*/ 42 h 157"/>
              <a:gd name="T58" fmla="*/ 78 w 222"/>
              <a:gd name="T59" fmla="*/ 39 h 157"/>
              <a:gd name="T60" fmla="*/ 62 w 222"/>
              <a:gd name="T61" fmla="*/ 64 h 157"/>
              <a:gd name="T62" fmla="*/ 65 w 222"/>
              <a:gd name="T63" fmla="*/ 37 h 157"/>
              <a:gd name="T64" fmla="*/ 40 w 222"/>
              <a:gd name="T65" fmla="*/ 22 h 157"/>
              <a:gd name="T66" fmla="*/ 67 w 222"/>
              <a:gd name="T67" fmla="*/ 22 h 157"/>
              <a:gd name="T68" fmla="*/ 82 w 222"/>
              <a:gd name="T69" fmla="*/ 0 h 157"/>
              <a:gd name="T70" fmla="*/ 82 w 222"/>
              <a:gd name="T71" fmla="*/ 0 h 157"/>
              <a:gd name="T72" fmla="*/ 133 w 222"/>
              <a:gd name="T73" fmla="*/ 113 h 157"/>
              <a:gd name="T74" fmla="*/ 209 w 222"/>
              <a:gd name="T75" fmla="*/ 113 h 157"/>
              <a:gd name="T76" fmla="*/ 222 w 222"/>
              <a:gd name="T77" fmla="*/ 157 h 157"/>
              <a:gd name="T78" fmla="*/ 120 w 222"/>
              <a:gd name="T79" fmla="*/ 157 h 157"/>
              <a:gd name="T80" fmla="*/ 133 w 222"/>
              <a:gd name="T81" fmla="*/ 113 h 157"/>
              <a:gd name="T82" fmla="*/ 133 w 222"/>
              <a:gd name="T83" fmla="*/ 113 h 157"/>
              <a:gd name="T84" fmla="*/ 74 w 222"/>
              <a:gd name="T85" fmla="*/ 55 h 157"/>
              <a:gd name="T86" fmla="*/ 60 w 222"/>
              <a:gd name="T87" fmla="*/ 99 h 157"/>
              <a:gd name="T88" fmla="*/ 162 w 222"/>
              <a:gd name="T89" fmla="*/ 99 h 157"/>
              <a:gd name="T90" fmla="*/ 149 w 222"/>
              <a:gd name="T91" fmla="*/ 55 h 157"/>
              <a:gd name="T92" fmla="*/ 74 w 222"/>
              <a:gd name="T93" fmla="*/ 55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2" h="157">
                <a:moveTo>
                  <a:pt x="18" y="113"/>
                </a:moveTo>
                <a:lnTo>
                  <a:pt x="94" y="113"/>
                </a:lnTo>
                <a:lnTo>
                  <a:pt x="107" y="157"/>
                </a:lnTo>
                <a:lnTo>
                  <a:pt x="5" y="157"/>
                </a:lnTo>
                <a:lnTo>
                  <a:pt x="18" y="113"/>
                </a:lnTo>
                <a:lnTo>
                  <a:pt x="18" y="113"/>
                </a:lnTo>
                <a:close/>
                <a:moveTo>
                  <a:pt x="209" y="73"/>
                </a:moveTo>
                <a:lnTo>
                  <a:pt x="209" y="86"/>
                </a:lnTo>
                <a:lnTo>
                  <a:pt x="220" y="95"/>
                </a:lnTo>
                <a:lnTo>
                  <a:pt x="207" y="95"/>
                </a:lnTo>
                <a:lnTo>
                  <a:pt x="200" y="106"/>
                </a:lnTo>
                <a:lnTo>
                  <a:pt x="200" y="93"/>
                </a:lnTo>
                <a:lnTo>
                  <a:pt x="187" y="84"/>
                </a:lnTo>
                <a:lnTo>
                  <a:pt x="200" y="86"/>
                </a:lnTo>
                <a:lnTo>
                  <a:pt x="209" y="73"/>
                </a:lnTo>
                <a:lnTo>
                  <a:pt x="209" y="73"/>
                </a:lnTo>
                <a:close/>
                <a:moveTo>
                  <a:pt x="20" y="84"/>
                </a:moveTo>
                <a:lnTo>
                  <a:pt x="14" y="95"/>
                </a:lnTo>
                <a:lnTo>
                  <a:pt x="0" y="95"/>
                </a:lnTo>
                <a:lnTo>
                  <a:pt x="11" y="102"/>
                </a:lnTo>
                <a:lnTo>
                  <a:pt x="11" y="115"/>
                </a:lnTo>
                <a:lnTo>
                  <a:pt x="18" y="104"/>
                </a:lnTo>
                <a:lnTo>
                  <a:pt x="34" y="104"/>
                </a:lnTo>
                <a:lnTo>
                  <a:pt x="20" y="97"/>
                </a:lnTo>
                <a:lnTo>
                  <a:pt x="20" y="84"/>
                </a:lnTo>
                <a:lnTo>
                  <a:pt x="20" y="84"/>
                </a:lnTo>
                <a:close/>
                <a:moveTo>
                  <a:pt x="82" y="0"/>
                </a:moveTo>
                <a:lnTo>
                  <a:pt x="80" y="26"/>
                </a:lnTo>
                <a:lnTo>
                  <a:pt x="105" y="42"/>
                </a:lnTo>
                <a:lnTo>
                  <a:pt x="78" y="39"/>
                </a:lnTo>
                <a:lnTo>
                  <a:pt x="62" y="64"/>
                </a:lnTo>
                <a:lnTo>
                  <a:pt x="65" y="37"/>
                </a:lnTo>
                <a:lnTo>
                  <a:pt x="40" y="22"/>
                </a:lnTo>
                <a:lnTo>
                  <a:pt x="67" y="22"/>
                </a:lnTo>
                <a:lnTo>
                  <a:pt x="82" y="0"/>
                </a:lnTo>
                <a:lnTo>
                  <a:pt x="82" y="0"/>
                </a:lnTo>
                <a:close/>
                <a:moveTo>
                  <a:pt x="133" y="113"/>
                </a:moveTo>
                <a:lnTo>
                  <a:pt x="209" y="113"/>
                </a:lnTo>
                <a:lnTo>
                  <a:pt x="222" y="157"/>
                </a:lnTo>
                <a:lnTo>
                  <a:pt x="120" y="157"/>
                </a:lnTo>
                <a:lnTo>
                  <a:pt x="133" y="113"/>
                </a:lnTo>
                <a:lnTo>
                  <a:pt x="133" y="113"/>
                </a:lnTo>
                <a:close/>
                <a:moveTo>
                  <a:pt x="74" y="55"/>
                </a:moveTo>
                <a:lnTo>
                  <a:pt x="60" y="99"/>
                </a:lnTo>
                <a:lnTo>
                  <a:pt x="162" y="99"/>
                </a:lnTo>
                <a:lnTo>
                  <a:pt x="149" y="55"/>
                </a:lnTo>
                <a:lnTo>
                  <a:pt x="74" y="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Freeform 264"/>
          <p:cNvSpPr>
            <a:spLocks noEditPoints="1"/>
          </p:cNvSpPr>
          <p:nvPr/>
        </p:nvSpPr>
        <p:spPr bwMode="auto">
          <a:xfrm>
            <a:off x="10635446" y="4202905"/>
            <a:ext cx="298450" cy="334963"/>
          </a:xfrm>
          <a:custGeom>
            <a:avLst/>
            <a:gdLst>
              <a:gd name="T0" fmla="*/ 50 w 85"/>
              <a:gd name="T1" fmla="*/ 91 h 95"/>
              <a:gd name="T2" fmla="*/ 58 w 85"/>
              <a:gd name="T3" fmla="*/ 80 h 95"/>
              <a:gd name="T4" fmla="*/ 57 w 85"/>
              <a:gd name="T5" fmla="*/ 74 h 95"/>
              <a:gd name="T6" fmla="*/ 44 w 85"/>
              <a:gd name="T7" fmla="*/ 62 h 95"/>
              <a:gd name="T8" fmla="*/ 38 w 85"/>
              <a:gd name="T9" fmla="*/ 61 h 95"/>
              <a:gd name="T10" fmla="*/ 30 w 85"/>
              <a:gd name="T11" fmla="*/ 66 h 95"/>
              <a:gd name="T12" fmla="*/ 18 w 85"/>
              <a:gd name="T13" fmla="*/ 35 h 95"/>
              <a:gd name="T14" fmla="*/ 26 w 85"/>
              <a:gd name="T15" fmla="*/ 30 h 95"/>
              <a:gd name="T16" fmla="*/ 28 w 85"/>
              <a:gd name="T17" fmla="*/ 24 h 95"/>
              <a:gd name="T18" fmla="*/ 23 w 85"/>
              <a:gd name="T19" fmla="*/ 7 h 95"/>
              <a:gd name="T20" fmla="*/ 19 w 85"/>
              <a:gd name="T21" fmla="*/ 4 h 95"/>
              <a:gd name="T22" fmla="*/ 5 w 85"/>
              <a:gd name="T23" fmla="*/ 5 h 95"/>
              <a:gd name="T24" fmla="*/ 0 w 85"/>
              <a:gd name="T25" fmla="*/ 10 h 95"/>
              <a:gd name="T26" fmla="*/ 43 w 85"/>
              <a:gd name="T27" fmla="*/ 93 h 95"/>
              <a:gd name="T28" fmla="*/ 50 w 85"/>
              <a:gd name="T29" fmla="*/ 91 h 95"/>
              <a:gd name="T30" fmla="*/ 46 w 85"/>
              <a:gd name="T31" fmla="*/ 52 h 95"/>
              <a:gd name="T32" fmla="*/ 32 w 85"/>
              <a:gd name="T33" fmla="*/ 52 h 95"/>
              <a:gd name="T34" fmla="*/ 33 w 85"/>
              <a:gd name="T35" fmla="*/ 49 h 95"/>
              <a:gd name="T36" fmla="*/ 41 w 85"/>
              <a:gd name="T37" fmla="*/ 37 h 95"/>
              <a:gd name="T38" fmla="*/ 42 w 85"/>
              <a:gd name="T39" fmla="*/ 31 h 95"/>
              <a:gd name="T40" fmla="*/ 41 w 85"/>
              <a:gd name="T41" fmla="*/ 29 h 95"/>
              <a:gd name="T42" fmla="*/ 40 w 85"/>
              <a:gd name="T43" fmla="*/ 31 h 95"/>
              <a:gd name="T44" fmla="*/ 39 w 85"/>
              <a:gd name="T45" fmla="*/ 35 h 95"/>
              <a:gd name="T46" fmla="*/ 34 w 85"/>
              <a:gd name="T47" fmla="*/ 35 h 95"/>
              <a:gd name="T48" fmla="*/ 35 w 85"/>
              <a:gd name="T49" fmla="*/ 30 h 95"/>
              <a:gd name="T50" fmla="*/ 42 w 85"/>
              <a:gd name="T51" fmla="*/ 25 h 95"/>
              <a:gd name="T52" fmla="*/ 47 w 85"/>
              <a:gd name="T53" fmla="*/ 27 h 95"/>
              <a:gd name="T54" fmla="*/ 48 w 85"/>
              <a:gd name="T55" fmla="*/ 33 h 95"/>
              <a:gd name="T56" fmla="*/ 47 w 85"/>
              <a:gd name="T57" fmla="*/ 36 h 95"/>
              <a:gd name="T58" fmla="*/ 39 w 85"/>
              <a:gd name="T59" fmla="*/ 49 h 95"/>
              <a:gd name="T60" fmla="*/ 46 w 85"/>
              <a:gd name="T61" fmla="*/ 49 h 95"/>
              <a:gd name="T62" fmla="*/ 46 w 85"/>
              <a:gd name="T63" fmla="*/ 52 h 95"/>
              <a:gd name="T64" fmla="*/ 63 w 85"/>
              <a:gd name="T65" fmla="*/ 49 h 95"/>
              <a:gd name="T66" fmla="*/ 60 w 85"/>
              <a:gd name="T67" fmla="*/ 49 h 95"/>
              <a:gd name="T68" fmla="*/ 60 w 85"/>
              <a:gd name="T69" fmla="*/ 52 h 95"/>
              <a:gd name="T70" fmla="*/ 54 w 85"/>
              <a:gd name="T71" fmla="*/ 52 h 95"/>
              <a:gd name="T72" fmla="*/ 55 w 85"/>
              <a:gd name="T73" fmla="*/ 49 h 95"/>
              <a:gd name="T74" fmla="*/ 47 w 85"/>
              <a:gd name="T75" fmla="*/ 49 h 95"/>
              <a:gd name="T76" fmla="*/ 47 w 85"/>
              <a:gd name="T77" fmla="*/ 45 h 95"/>
              <a:gd name="T78" fmla="*/ 55 w 85"/>
              <a:gd name="T79" fmla="*/ 26 h 95"/>
              <a:gd name="T80" fmla="*/ 63 w 85"/>
              <a:gd name="T81" fmla="*/ 26 h 95"/>
              <a:gd name="T82" fmla="*/ 61 w 85"/>
              <a:gd name="T83" fmla="*/ 45 h 95"/>
              <a:gd name="T84" fmla="*/ 64 w 85"/>
              <a:gd name="T85" fmla="*/ 45 h 95"/>
              <a:gd name="T86" fmla="*/ 63 w 85"/>
              <a:gd name="T87" fmla="*/ 49 h 95"/>
              <a:gd name="T88" fmla="*/ 55 w 85"/>
              <a:gd name="T89" fmla="*/ 45 h 95"/>
              <a:gd name="T90" fmla="*/ 52 w 85"/>
              <a:gd name="T91" fmla="*/ 45 h 95"/>
              <a:gd name="T92" fmla="*/ 56 w 85"/>
              <a:gd name="T93" fmla="*/ 34 h 95"/>
              <a:gd name="T94" fmla="*/ 55 w 85"/>
              <a:gd name="T95" fmla="*/ 45 h 95"/>
              <a:gd name="T96" fmla="*/ 43 w 85"/>
              <a:gd name="T97" fmla="*/ 0 h 95"/>
              <a:gd name="T98" fmla="*/ 72 w 85"/>
              <a:gd name="T99" fmla="*/ 12 h 95"/>
              <a:gd name="T100" fmla="*/ 85 w 85"/>
              <a:gd name="T101" fmla="*/ 41 h 95"/>
              <a:gd name="T102" fmla="*/ 72 w 85"/>
              <a:gd name="T103" fmla="*/ 70 h 95"/>
              <a:gd name="T104" fmla="*/ 65 w 85"/>
              <a:gd name="T105" fmla="*/ 75 h 95"/>
              <a:gd name="T106" fmla="*/ 64 w 85"/>
              <a:gd name="T107" fmla="*/ 72 h 95"/>
              <a:gd name="T108" fmla="*/ 59 w 85"/>
              <a:gd name="T109" fmla="*/ 68 h 95"/>
              <a:gd name="T110" fmla="*/ 66 w 85"/>
              <a:gd name="T111" fmla="*/ 63 h 95"/>
              <a:gd name="T112" fmla="*/ 75 w 85"/>
              <a:gd name="T113" fmla="*/ 41 h 95"/>
              <a:gd name="T114" fmla="*/ 66 w 85"/>
              <a:gd name="T115" fmla="*/ 18 h 95"/>
              <a:gd name="T116" fmla="*/ 43 w 85"/>
              <a:gd name="T117" fmla="*/ 9 h 95"/>
              <a:gd name="T118" fmla="*/ 31 w 85"/>
              <a:gd name="T119" fmla="*/ 11 h 95"/>
              <a:gd name="T120" fmla="*/ 30 w 85"/>
              <a:gd name="T121" fmla="*/ 5 h 95"/>
              <a:gd name="T122" fmla="*/ 28 w 85"/>
              <a:gd name="T123" fmla="*/ 2 h 95"/>
              <a:gd name="T124" fmla="*/ 43 w 85"/>
              <a:gd name="T125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5" h="95">
                <a:moveTo>
                  <a:pt x="50" y="91"/>
                </a:moveTo>
                <a:cubicBezTo>
                  <a:pt x="53" y="87"/>
                  <a:pt x="55" y="83"/>
                  <a:pt x="58" y="80"/>
                </a:cubicBezTo>
                <a:cubicBezTo>
                  <a:pt x="59" y="78"/>
                  <a:pt x="58" y="76"/>
                  <a:pt x="57" y="74"/>
                </a:cubicBezTo>
                <a:cubicBezTo>
                  <a:pt x="52" y="70"/>
                  <a:pt x="48" y="66"/>
                  <a:pt x="44" y="62"/>
                </a:cubicBezTo>
                <a:cubicBezTo>
                  <a:pt x="42" y="60"/>
                  <a:pt x="40" y="60"/>
                  <a:pt x="38" y="61"/>
                </a:cubicBezTo>
                <a:cubicBezTo>
                  <a:pt x="36" y="62"/>
                  <a:pt x="33" y="64"/>
                  <a:pt x="30" y="66"/>
                </a:cubicBezTo>
                <a:cubicBezTo>
                  <a:pt x="21" y="52"/>
                  <a:pt x="20" y="45"/>
                  <a:pt x="18" y="35"/>
                </a:cubicBezTo>
                <a:cubicBezTo>
                  <a:pt x="20" y="33"/>
                  <a:pt x="23" y="31"/>
                  <a:pt x="26" y="30"/>
                </a:cubicBezTo>
                <a:cubicBezTo>
                  <a:pt x="28" y="29"/>
                  <a:pt x="28" y="27"/>
                  <a:pt x="28" y="24"/>
                </a:cubicBezTo>
                <a:cubicBezTo>
                  <a:pt x="26" y="19"/>
                  <a:pt x="24" y="13"/>
                  <a:pt x="23" y="7"/>
                </a:cubicBezTo>
                <a:cubicBezTo>
                  <a:pt x="22" y="5"/>
                  <a:pt x="21" y="3"/>
                  <a:pt x="19" y="4"/>
                </a:cubicBezTo>
                <a:cubicBezTo>
                  <a:pt x="14" y="4"/>
                  <a:pt x="9" y="4"/>
                  <a:pt x="5" y="5"/>
                </a:cubicBezTo>
                <a:cubicBezTo>
                  <a:pt x="1" y="5"/>
                  <a:pt x="0" y="7"/>
                  <a:pt x="0" y="10"/>
                </a:cubicBezTo>
                <a:cubicBezTo>
                  <a:pt x="2" y="45"/>
                  <a:pt x="15" y="77"/>
                  <a:pt x="43" y="93"/>
                </a:cubicBezTo>
                <a:cubicBezTo>
                  <a:pt x="46" y="95"/>
                  <a:pt x="48" y="95"/>
                  <a:pt x="50" y="91"/>
                </a:cubicBezTo>
                <a:close/>
                <a:moveTo>
                  <a:pt x="46" y="52"/>
                </a:moveTo>
                <a:cubicBezTo>
                  <a:pt x="32" y="52"/>
                  <a:pt x="32" y="52"/>
                  <a:pt x="32" y="52"/>
                </a:cubicBezTo>
                <a:cubicBezTo>
                  <a:pt x="33" y="49"/>
                  <a:pt x="33" y="49"/>
                  <a:pt x="33" y="49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35"/>
                  <a:pt x="42" y="34"/>
                  <a:pt x="42" y="31"/>
                </a:cubicBezTo>
                <a:cubicBezTo>
                  <a:pt x="42" y="30"/>
                  <a:pt x="42" y="29"/>
                  <a:pt x="41" y="29"/>
                </a:cubicBezTo>
                <a:cubicBezTo>
                  <a:pt x="41" y="29"/>
                  <a:pt x="40" y="30"/>
                  <a:pt x="40" y="31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27"/>
                  <a:pt x="38" y="25"/>
                  <a:pt x="42" y="25"/>
                </a:cubicBezTo>
                <a:cubicBezTo>
                  <a:pt x="45" y="25"/>
                  <a:pt x="46" y="26"/>
                  <a:pt x="47" y="27"/>
                </a:cubicBezTo>
                <a:cubicBezTo>
                  <a:pt x="48" y="28"/>
                  <a:pt x="48" y="31"/>
                  <a:pt x="48" y="33"/>
                </a:cubicBezTo>
                <a:cubicBezTo>
                  <a:pt x="48" y="35"/>
                  <a:pt x="47" y="36"/>
                  <a:pt x="47" y="36"/>
                </a:cubicBezTo>
                <a:cubicBezTo>
                  <a:pt x="39" y="49"/>
                  <a:pt x="39" y="49"/>
                  <a:pt x="39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46" y="52"/>
                  <a:pt x="46" y="52"/>
                  <a:pt x="46" y="52"/>
                </a:cubicBezTo>
                <a:close/>
                <a:moveTo>
                  <a:pt x="63" y="49"/>
                </a:moveTo>
                <a:cubicBezTo>
                  <a:pt x="60" y="49"/>
                  <a:pt x="60" y="49"/>
                  <a:pt x="60" y="49"/>
                </a:cubicBezTo>
                <a:cubicBezTo>
                  <a:pt x="60" y="52"/>
                  <a:pt x="60" y="52"/>
                  <a:pt x="60" y="52"/>
                </a:cubicBezTo>
                <a:cubicBezTo>
                  <a:pt x="54" y="52"/>
                  <a:pt x="54" y="52"/>
                  <a:pt x="54" y="52"/>
                </a:cubicBezTo>
                <a:cubicBezTo>
                  <a:pt x="55" y="49"/>
                  <a:pt x="55" y="49"/>
                  <a:pt x="55" y="49"/>
                </a:cubicBezTo>
                <a:cubicBezTo>
                  <a:pt x="47" y="49"/>
                  <a:pt x="47" y="49"/>
                  <a:pt x="47" y="49"/>
                </a:cubicBezTo>
                <a:cubicBezTo>
                  <a:pt x="47" y="45"/>
                  <a:pt x="47" y="45"/>
                  <a:pt x="47" y="45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3" y="49"/>
                  <a:pt x="63" y="49"/>
                  <a:pt x="63" y="49"/>
                </a:cubicBezTo>
                <a:close/>
                <a:moveTo>
                  <a:pt x="55" y="45"/>
                </a:moveTo>
                <a:cubicBezTo>
                  <a:pt x="52" y="45"/>
                  <a:pt x="52" y="45"/>
                  <a:pt x="52" y="45"/>
                </a:cubicBezTo>
                <a:cubicBezTo>
                  <a:pt x="56" y="34"/>
                  <a:pt x="56" y="34"/>
                  <a:pt x="56" y="34"/>
                </a:cubicBezTo>
                <a:cubicBezTo>
                  <a:pt x="55" y="45"/>
                  <a:pt x="55" y="45"/>
                  <a:pt x="55" y="45"/>
                </a:cubicBezTo>
                <a:close/>
                <a:moveTo>
                  <a:pt x="43" y="0"/>
                </a:moveTo>
                <a:cubicBezTo>
                  <a:pt x="55" y="0"/>
                  <a:pt x="65" y="4"/>
                  <a:pt x="72" y="12"/>
                </a:cubicBezTo>
                <a:cubicBezTo>
                  <a:pt x="80" y="19"/>
                  <a:pt x="85" y="29"/>
                  <a:pt x="85" y="41"/>
                </a:cubicBezTo>
                <a:cubicBezTo>
                  <a:pt x="85" y="52"/>
                  <a:pt x="80" y="62"/>
                  <a:pt x="72" y="70"/>
                </a:cubicBezTo>
                <a:cubicBezTo>
                  <a:pt x="70" y="72"/>
                  <a:pt x="68" y="74"/>
                  <a:pt x="65" y="75"/>
                </a:cubicBezTo>
                <a:cubicBezTo>
                  <a:pt x="65" y="74"/>
                  <a:pt x="65" y="73"/>
                  <a:pt x="64" y="72"/>
                </a:cubicBezTo>
                <a:cubicBezTo>
                  <a:pt x="59" y="68"/>
                  <a:pt x="59" y="68"/>
                  <a:pt x="59" y="68"/>
                </a:cubicBezTo>
                <a:cubicBezTo>
                  <a:pt x="62" y="67"/>
                  <a:pt x="64" y="65"/>
                  <a:pt x="66" y="63"/>
                </a:cubicBezTo>
                <a:cubicBezTo>
                  <a:pt x="72" y="57"/>
                  <a:pt x="75" y="49"/>
                  <a:pt x="75" y="41"/>
                </a:cubicBezTo>
                <a:cubicBezTo>
                  <a:pt x="75" y="32"/>
                  <a:pt x="72" y="24"/>
                  <a:pt x="66" y="18"/>
                </a:cubicBezTo>
                <a:cubicBezTo>
                  <a:pt x="60" y="12"/>
                  <a:pt x="52" y="9"/>
                  <a:pt x="43" y="9"/>
                </a:cubicBezTo>
                <a:cubicBezTo>
                  <a:pt x="39" y="9"/>
                  <a:pt x="35" y="10"/>
                  <a:pt x="31" y="11"/>
                </a:cubicBezTo>
                <a:cubicBezTo>
                  <a:pt x="30" y="5"/>
                  <a:pt x="30" y="5"/>
                  <a:pt x="30" y="5"/>
                </a:cubicBezTo>
                <a:cubicBezTo>
                  <a:pt x="29" y="4"/>
                  <a:pt x="29" y="3"/>
                  <a:pt x="28" y="2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60116" y="1319588"/>
            <a:ext cx="9622410" cy="3111523"/>
            <a:chOff x="-1444080" y="964969"/>
            <a:chExt cx="10120278" cy="3111523"/>
          </a:xfrm>
        </p:grpSpPr>
        <p:sp>
          <p:nvSpPr>
            <p:cNvPr id="22" name="矩形 21"/>
            <p:cNvSpPr/>
            <p:nvPr/>
          </p:nvSpPr>
          <p:spPr>
            <a:xfrm>
              <a:off x="4196228" y="2673351"/>
              <a:ext cx="4479970" cy="140314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●若格式不正确（内容过长），有相应提示。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●下一步开发计划：使用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md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编辑器插件。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-1444080" y="964969"/>
              <a:ext cx="3458556" cy="49962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>
                  <a:solidFill>
                    <a:srgbClr val="029676"/>
                  </a:solidFill>
                  <a:cs typeface="+mn-ea"/>
                  <a:sym typeface="+mn-lt"/>
                </a:rPr>
                <a:t>添加公告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2967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525769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sp>
        <p:nvSpPr>
          <p:cNvPr id="28" name="矩形 27"/>
          <p:cNvSpPr/>
          <p:nvPr/>
        </p:nvSpPr>
        <p:spPr>
          <a:xfrm>
            <a:off x="7735402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sp>
        <p:nvSpPr>
          <p:cNvPr id="29" name="矩形 28"/>
          <p:cNvSpPr/>
          <p:nvPr/>
        </p:nvSpPr>
        <p:spPr>
          <a:xfrm>
            <a:off x="8945037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sp>
        <p:nvSpPr>
          <p:cNvPr id="30" name="矩形 29"/>
          <p:cNvSpPr/>
          <p:nvPr/>
        </p:nvSpPr>
        <p:spPr>
          <a:xfrm>
            <a:off x="10144348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87654" y="609042"/>
            <a:ext cx="7921292" cy="686733"/>
            <a:chOff x="787654" y="609042"/>
            <a:chExt cx="7921292" cy="686733"/>
          </a:xfrm>
        </p:grpSpPr>
        <p:grpSp>
          <p:nvGrpSpPr>
            <p:cNvPr id="23" name="组合 22"/>
            <p:cNvGrpSpPr/>
            <p:nvPr/>
          </p:nvGrpSpPr>
          <p:grpSpPr>
            <a:xfrm>
              <a:off x="787654" y="772555"/>
              <a:ext cx="7921292" cy="523220"/>
              <a:chOff x="1518453" y="330611"/>
              <a:chExt cx="7921292" cy="523220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1518453" y="330611"/>
                <a:ext cx="44755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553753" y="549973"/>
                <a:ext cx="4885992" cy="261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print the presentation and make it into a film to be used in a wider field</a:t>
                </a: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874713" y="609042"/>
              <a:ext cx="1370806" cy="139700"/>
            </a:xfrm>
            <a:prstGeom prst="rect">
              <a:avLst/>
            </a:prstGeom>
            <a:solidFill>
              <a:srgbClr val="029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16693E0-8889-44A2-9454-26DF1E097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61" y="2651094"/>
            <a:ext cx="5698328" cy="35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70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1" grpId="0" animBg="1"/>
      <p:bldP spid="74" grpId="0" animBg="1"/>
      <p:bldP spid="77" grpId="0" animBg="1"/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341"/>
          <p:cNvSpPr>
            <a:spLocks noEditPoints="1"/>
          </p:cNvSpPr>
          <p:nvPr/>
        </p:nvSpPr>
        <p:spPr bwMode="auto">
          <a:xfrm>
            <a:off x="6995436" y="4238288"/>
            <a:ext cx="341313" cy="263525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1" name="Freeform 274"/>
          <p:cNvSpPr>
            <a:spLocks noEditPoints="1"/>
          </p:cNvSpPr>
          <p:nvPr/>
        </p:nvSpPr>
        <p:spPr bwMode="auto">
          <a:xfrm>
            <a:off x="8205069" y="4223087"/>
            <a:ext cx="341313" cy="342900"/>
          </a:xfrm>
          <a:custGeom>
            <a:avLst/>
            <a:gdLst>
              <a:gd name="T0" fmla="*/ 49 w 97"/>
              <a:gd name="T1" fmla="*/ 0 h 97"/>
              <a:gd name="T2" fmla="*/ 83 w 97"/>
              <a:gd name="T3" fmla="*/ 14 h 97"/>
              <a:gd name="T4" fmla="*/ 97 w 97"/>
              <a:gd name="T5" fmla="*/ 49 h 97"/>
              <a:gd name="T6" fmla="*/ 83 w 97"/>
              <a:gd name="T7" fmla="*/ 83 h 97"/>
              <a:gd name="T8" fmla="*/ 49 w 97"/>
              <a:gd name="T9" fmla="*/ 97 h 97"/>
              <a:gd name="T10" fmla="*/ 14 w 97"/>
              <a:gd name="T11" fmla="*/ 83 h 97"/>
              <a:gd name="T12" fmla="*/ 0 w 97"/>
              <a:gd name="T13" fmla="*/ 49 h 97"/>
              <a:gd name="T14" fmla="*/ 14 w 97"/>
              <a:gd name="T15" fmla="*/ 14 h 97"/>
              <a:gd name="T16" fmla="*/ 49 w 97"/>
              <a:gd name="T17" fmla="*/ 0 h 97"/>
              <a:gd name="T18" fmla="*/ 55 w 97"/>
              <a:gd name="T19" fmla="*/ 47 h 97"/>
              <a:gd name="T20" fmla="*/ 54 w 97"/>
              <a:gd name="T21" fmla="*/ 45 h 97"/>
              <a:gd name="T22" fmla="*/ 68 w 97"/>
              <a:gd name="T23" fmla="*/ 24 h 97"/>
              <a:gd name="T24" fmla="*/ 65 w 97"/>
              <a:gd name="T25" fmla="*/ 21 h 97"/>
              <a:gd name="T26" fmla="*/ 50 w 97"/>
              <a:gd name="T27" fmla="*/ 43 h 97"/>
              <a:gd name="T28" fmla="*/ 45 w 97"/>
              <a:gd name="T29" fmla="*/ 43 h 97"/>
              <a:gd name="T30" fmla="*/ 42 w 97"/>
              <a:gd name="T31" fmla="*/ 52 h 97"/>
              <a:gd name="T32" fmla="*/ 51 w 97"/>
              <a:gd name="T33" fmla="*/ 56 h 97"/>
              <a:gd name="T34" fmla="*/ 52 w 97"/>
              <a:gd name="T35" fmla="*/ 55 h 97"/>
              <a:gd name="T36" fmla="*/ 69 w 97"/>
              <a:gd name="T37" fmla="*/ 61 h 97"/>
              <a:gd name="T38" fmla="*/ 71 w 97"/>
              <a:gd name="T39" fmla="*/ 56 h 97"/>
              <a:gd name="T40" fmla="*/ 55 w 97"/>
              <a:gd name="T41" fmla="*/ 50 h 97"/>
              <a:gd name="T42" fmla="*/ 55 w 97"/>
              <a:gd name="T43" fmla="*/ 47 h 97"/>
              <a:gd name="T44" fmla="*/ 74 w 97"/>
              <a:gd name="T45" fmla="*/ 24 h 97"/>
              <a:gd name="T46" fmla="*/ 49 w 97"/>
              <a:gd name="T47" fmla="*/ 13 h 97"/>
              <a:gd name="T48" fmla="*/ 23 w 97"/>
              <a:gd name="T49" fmla="*/ 24 h 97"/>
              <a:gd name="T50" fmla="*/ 13 w 97"/>
              <a:gd name="T51" fmla="*/ 49 h 97"/>
              <a:gd name="T52" fmla="*/ 23 w 97"/>
              <a:gd name="T53" fmla="*/ 74 h 97"/>
              <a:gd name="T54" fmla="*/ 49 w 97"/>
              <a:gd name="T55" fmla="*/ 84 h 97"/>
              <a:gd name="T56" fmla="*/ 74 w 97"/>
              <a:gd name="T57" fmla="*/ 74 h 97"/>
              <a:gd name="T58" fmla="*/ 84 w 97"/>
              <a:gd name="T59" fmla="*/ 49 h 97"/>
              <a:gd name="T60" fmla="*/ 74 w 97"/>
              <a:gd name="T61" fmla="*/ 2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7" h="97">
                <a:moveTo>
                  <a:pt x="49" y="0"/>
                </a:moveTo>
                <a:cubicBezTo>
                  <a:pt x="62" y="0"/>
                  <a:pt x="74" y="5"/>
                  <a:pt x="83" y="14"/>
                </a:cubicBezTo>
                <a:cubicBezTo>
                  <a:pt x="92" y="23"/>
                  <a:pt x="97" y="35"/>
                  <a:pt x="97" y="49"/>
                </a:cubicBezTo>
                <a:cubicBezTo>
                  <a:pt x="97" y="62"/>
                  <a:pt x="92" y="74"/>
                  <a:pt x="83" y="83"/>
                </a:cubicBezTo>
                <a:cubicBezTo>
                  <a:pt x="74" y="92"/>
                  <a:pt x="62" y="97"/>
                  <a:pt x="49" y="97"/>
                </a:cubicBezTo>
                <a:cubicBezTo>
                  <a:pt x="35" y="97"/>
                  <a:pt x="23" y="92"/>
                  <a:pt x="14" y="83"/>
                </a:cubicBezTo>
                <a:cubicBezTo>
                  <a:pt x="5" y="74"/>
                  <a:pt x="0" y="62"/>
                  <a:pt x="0" y="49"/>
                </a:cubicBezTo>
                <a:cubicBezTo>
                  <a:pt x="0" y="35"/>
                  <a:pt x="5" y="23"/>
                  <a:pt x="14" y="14"/>
                </a:cubicBezTo>
                <a:cubicBezTo>
                  <a:pt x="23" y="5"/>
                  <a:pt x="35" y="0"/>
                  <a:pt x="49" y="0"/>
                </a:cubicBezTo>
                <a:close/>
                <a:moveTo>
                  <a:pt x="55" y="47"/>
                </a:moveTo>
                <a:cubicBezTo>
                  <a:pt x="54" y="46"/>
                  <a:pt x="54" y="45"/>
                  <a:pt x="54" y="45"/>
                </a:cubicBezTo>
                <a:cubicBezTo>
                  <a:pt x="59" y="38"/>
                  <a:pt x="64" y="31"/>
                  <a:pt x="68" y="24"/>
                </a:cubicBezTo>
                <a:cubicBezTo>
                  <a:pt x="67" y="23"/>
                  <a:pt x="66" y="22"/>
                  <a:pt x="65" y="21"/>
                </a:cubicBezTo>
                <a:cubicBezTo>
                  <a:pt x="59" y="28"/>
                  <a:pt x="54" y="35"/>
                  <a:pt x="50" y="43"/>
                </a:cubicBezTo>
                <a:cubicBezTo>
                  <a:pt x="48" y="42"/>
                  <a:pt x="47" y="43"/>
                  <a:pt x="45" y="43"/>
                </a:cubicBezTo>
                <a:cubicBezTo>
                  <a:pt x="42" y="45"/>
                  <a:pt x="40" y="49"/>
                  <a:pt x="42" y="52"/>
                </a:cubicBezTo>
                <a:cubicBezTo>
                  <a:pt x="43" y="56"/>
                  <a:pt x="47" y="58"/>
                  <a:pt x="51" y="56"/>
                </a:cubicBezTo>
                <a:cubicBezTo>
                  <a:pt x="51" y="56"/>
                  <a:pt x="52" y="56"/>
                  <a:pt x="52" y="55"/>
                </a:cubicBezTo>
                <a:cubicBezTo>
                  <a:pt x="58" y="58"/>
                  <a:pt x="63" y="60"/>
                  <a:pt x="69" y="61"/>
                </a:cubicBezTo>
                <a:cubicBezTo>
                  <a:pt x="70" y="59"/>
                  <a:pt x="71" y="58"/>
                  <a:pt x="71" y="56"/>
                </a:cubicBezTo>
                <a:cubicBezTo>
                  <a:pt x="66" y="54"/>
                  <a:pt x="61" y="51"/>
                  <a:pt x="55" y="50"/>
                </a:cubicBezTo>
                <a:cubicBezTo>
                  <a:pt x="55" y="49"/>
                  <a:pt x="55" y="48"/>
                  <a:pt x="55" y="47"/>
                </a:cubicBezTo>
                <a:close/>
                <a:moveTo>
                  <a:pt x="74" y="24"/>
                </a:moveTo>
                <a:cubicBezTo>
                  <a:pt x="67" y="17"/>
                  <a:pt x="58" y="13"/>
                  <a:pt x="49" y="13"/>
                </a:cubicBezTo>
                <a:cubicBezTo>
                  <a:pt x="39" y="13"/>
                  <a:pt x="30" y="17"/>
                  <a:pt x="23" y="24"/>
                </a:cubicBezTo>
                <a:cubicBezTo>
                  <a:pt x="17" y="30"/>
                  <a:pt x="13" y="39"/>
                  <a:pt x="13" y="49"/>
                </a:cubicBezTo>
                <a:cubicBezTo>
                  <a:pt x="13" y="58"/>
                  <a:pt x="17" y="67"/>
                  <a:pt x="23" y="74"/>
                </a:cubicBezTo>
                <a:cubicBezTo>
                  <a:pt x="30" y="80"/>
                  <a:pt x="39" y="84"/>
                  <a:pt x="49" y="84"/>
                </a:cubicBezTo>
                <a:cubicBezTo>
                  <a:pt x="58" y="84"/>
                  <a:pt x="67" y="80"/>
                  <a:pt x="74" y="74"/>
                </a:cubicBezTo>
                <a:cubicBezTo>
                  <a:pt x="80" y="67"/>
                  <a:pt x="84" y="58"/>
                  <a:pt x="84" y="49"/>
                </a:cubicBezTo>
                <a:cubicBezTo>
                  <a:pt x="84" y="39"/>
                  <a:pt x="80" y="30"/>
                  <a:pt x="74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Freeform 329"/>
          <p:cNvSpPr>
            <a:spLocks noEditPoints="1"/>
          </p:cNvSpPr>
          <p:nvPr/>
        </p:nvSpPr>
        <p:spPr bwMode="auto">
          <a:xfrm>
            <a:off x="9414702" y="4233972"/>
            <a:ext cx="352425" cy="249238"/>
          </a:xfrm>
          <a:custGeom>
            <a:avLst/>
            <a:gdLst>
              <a:gd name="T0" fmla="*/ 18 w 222"/>
              <a:gd name="T1" fmla="*/ 113 h 157"/>
              <a:gd name="T2" fmla="*/ 94 w 222"/>
              <a:gd name="T3" fmla="*/ 113 h 157"/>
              <a:gd name="T4" fmla="*/ 107 w 222"/>
              <a:gd name="T5" fmla="*/ 157 h 157"/>
              <a:gd name="T6" fmla="*/ 5 w 222"/>
              <a:gd name="T7" fmla="*/ 157 h 157"/>
              <a:gd name="T8" fmla="*/ 18 w 222"/>
              <a:gd name="T9" fmla="*/ 113 h 157"/>
              <a:gd name="T10" fmla="*/ 18 w 222"/>
              <a:gd name="T11" fmla="*/ 113 h 157"/>
              <a:gd name="T12" fmla="*/ 209 w 222"/>
              <a:gd name="T13" fmla="*/ 73 h 157"/>
              <a:gd name="T14" fmla="*/ 209 w 222"/>
              <a:gd name="T15" fmla="*/ 86 h 157"/>
              <a:gd name="T16" fmla="*/ 220 w 222"/>
              <a:gd name="T17" fmla="*/ 95 h 157"/>
              <a:gd name="T18" fmla="*/ 207 w 222"/>
              <a:gd name="T19" fmla="*/ 95 h 157"/>
              <a:gd name="T20" fmla="*/ 200 w 222"/>
              <a:gd name="T21" fmla="*/ 106 h 157"/>
              <a:gd name="T22" fmla="*/ 200 w 222"/>
              <a:gd name="T23" fmla="*/ 93 h 157"/>
              <a:gd name="T24" fmla="*/ 187 w 222"/>
              <a:gd name="T25" fmla="*/ 84 h 157"/>
              <a:gd name="T26" fmla="*/ 200 w 222"/>
              <a:gd name="T27" fmla="*/ 86 h 157"/>
              <a:gd name="T28" fmla="*/ 209 w 222"/>
              <a:gd name="T29" fmla="*/ 73 h 157"/>
              <a:gd name="T30" fmla="*/ 209 w 222"/>
              <a:gd name="T31" fmla="*/ 73 h 157"/>
              <a:gd name="T32" fmla="*/ 20 w 222"/>
              <a:gd name="T33" fmla="*/ 84 h 157"/>
              <a:gd name="T34" fmla="*/ 14 w 222"/>
              <a:gd name="T35" fmla="*/ 95 h 157"/>
              <a:gd name="T36" fmla="*/ 0 w 222"/>
              <a:gd name="T37" fmla="*/ 95 h 157"/>
              <a:gd name="T38" fmla="*/ 11 w 222"/>
              <a:gd name="T39" fmla="*/ 102 h 157"/>
              <a:gd name="T40" fmla="*/ 11 w 222"/>
              <a:gd name="T41" fmla="*/ 115 h 157"/>
              <a:gd name="T42" fmla="*/ 18 w 222"/>
              <a:gd name="T43" fmla="*/ 104 h 157"/>
              <a:gd name="T44" fmla="*/ 34 w 222"/>
              <a:gd name="T45" fmla="*/ 104 h 157"/>
              <a:gd name="T46" fmla="*/ 20 w 222"/>
              <a:gd name="T47" fmla="*/ 97 h 157"/>
              <a:gd name="T48" fmla="*/ 20 w 222"/>
              <a:gd name="T49" fmla="*/ 84 h 157"/>
              <a:gd name="T50" fmla="*/ 20 w 222"/>
              <a:gd name="T51" fmla="*/ 84 h 157"/>
              <a:gd name="T52" fmla="*/ 82 w 222"/>
              <a:gd name="T53" fmla="*/ 0 h 157"/>
              <a:gd name="T54" fmla="*/ 80 w 222"/>
              <a:gd name="T55" fmla="*/ 26 h 157"/>
              <a:gd name="T56" fmla="*/ 105 w 222"/>
              <a:gd name="T57" fmla="*/ 42 h 157"/>
              <a:gd name="T58" fmla="*/ 78 w 222"/>
              <a:gd name="T59" fmla="*/ 39 h 157"/>
              <a:gd name="T60" fmla="*/ 62 w 222"/>
              <a:gd name="T61" fmla="*/ 64 h 157"/>
              <a:gd name="T62" fmla="*/ 65 w 222"/>
              <a:gd name="T63" fmla="*/ 37 h 157"/>
              <a:gd name="T64" fmla="*/ 40 w 222"/>
              <a:gd name="T65" fmla="*/ 22 h 157"/>
              <a:gd name="T66" fmla="*/ 67 w 222"/>
              <a:gd name="T67" fmla="*/ 22 h 157"/>
              <a:gd name="T68" fmla="*/ 82 w 222"/>
              <a:gd name="T69" fmla="*/ 0 h 157"/>
              <a:gd name="T70" fmla="*/ 82 w 222"/>
              <a:gd name="T71" fmla="*/ 0 h 157"/>
              <a:gd name="T72" fmla="*/ 133 w 222"/>
              <a:gd name="T73" fmla="*/ 113 h 157"/>
              <a:gd name="T74" fmla="*/ 209 w 222"/>
              <a:gd name="T75" fmla="*/ 113 h 157"/>
              <a:gd name="T76" fmla="*/ 222 w 222"/>
              <a:gd name="T77" fmla="*/ 157 h 157"/>
              <a:gd name="T78" fmla="*/ 120 w 222"/>
              <a:gd name="T79" fmla="*/ 157 h 157"/>
              <a:gd name="T80" fmla="*/ 133 w 222"/>
              <a:gd name="T81" fmla="*/ 113 h 157"/>
              <a:gd name="T82" fmla="*/ 133 w 222"/>
              <a:gd name="T83" fmla="*/ 113 h 157"/>
              <a:gd name="T84" fmla="*/ 74 w 222"/>
              <a:gd name="T85" fmla="*/ 55 h 157"/>
              <a:gd name="T86" fmla="*/ 60 w 222"/>
              <a:gd name="T87" fmla="*/ 99 h 157"/>
              <a:gd name="T88" fmla="*/ 162 w 222"/>
              <a:gd name="T89" fmla="*/ 99 h 157"/>
              <a:gd name="T90" fmla="*/ 149 w 222"/>
              <a:gd name="T91" fmla="*/ 55 h 157"/>
              <a:gd name="T92" fmla="*/ 74 w 222"/>
              <a:gd name="T93" fmla="*/ 55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2" h="157">
                <a:moveTo>
                  <a:pt x="18" y="113"/>
                </a:moveTo>
                <a:lnTo>
                  <a:pt x="94" y="113"/>
                </a:lnTo>
                <a:lnTo>
                  <a:pt x="107" y="157"/>
                </a:lnTo>
                <a:lnTo>
                  <a:pt x="5" y="157"/>
                </a:lnTo>
                <a:lnTo>
                  <a:pt x="18" y="113"/>
                </a:lnTo>
                <a:lnTo>
                  <a:pt x="18" y="113"/>
                </a:lnTo>
                <a:close/>
                <a:moveTo>
                  <a:pt x="209" y="73"/>
                </a:moveTo>
                <a:lnTo>
                  <a:pt x="209" y="86"/>
                </a:lnTo>
                <a:lnTo>
                  <a:pt x="220" y="95"/>
                </a:lnTo>
                <a:lnTo>
                  <a:pt x="207" y="95"/>
                </a:lnTo>
                <a:lnTo>
                  <a:pt x="200" y="106"/>
                </a:lnTo>
                <a:lnTo>
                  <a:pt x="200" y="93"/>
                </a:lnTo>
                <a:lnTo>
                  <a:pt x="187" y="84"/>
                </a:lnTo>
                <a:lnTo>
                  <a:pt x="200" y="86"/>
                </a:lnTo>
                <a:lnTo>
                  <a:pt x="209" y="73"/>
                </a:lnTo>
                <a:lnTo>
                  <a:pt x="209" y="73"/>
                </a:lnTo>
                <a:close/>
                <a:moveTo>
                  <a:pt x="20" y="84"/>
                </a:moveTo>
                <a:lnTo>
                  <a:pt x="14" y="95"/>
                </a:lnTo>
                <a:lnTo>
                  <a:pt x="0" y="95"/>
                </a:lnTo>
                <a:lnTo>
                  <a:pt x="11" y="102"/>
                </a:lnTo>
                <a:lnTo>
                  <a:pt x="11" y="115"/>
                </a:lnTo>
                <a:lnTo>
                  <a:pt x="18" y="104"/>
                </a:lnTo>
                <a:lnTo>
                  <a:pt x="34" y="104"/>
                </a:lnTo>
                <a:lnTo>
                  <a:pt x="20" y="97"/>
                </a:lnTo>
                <a:lnTo>
                  <a:pt x="20" y="84"/>
                </a:lnTo>
                <a:lnTo>
                  <a:pt x="20" y="84"/>
                </a:lnTo>
                <a:close/>
                <a:moveTo>
                  <a:pt x="82" y="0"/>
                </a:moveTo>
                <a:lnTo>
                  <a:pt x="80" y="26"/>
                </a:lnTo>
                <a:lnTo>
                  <a:pt x="105" y="42"/>
                </a:lnTo>
                <a:lnTo>
                  <a:pt x="78" y="39"/>
                </a:lnTo>
                <a:lnTo>
                  <a:pt x="62" y="64"/>
                </a:lnTo>
                <a:lnTo>
                  <a:pt x="65" y="37"/>
                </a:lnTo>
                <a:lnTo>
                  <a:pt x="40" y="22"/>
                </a:lnTo>
                <a:lnTo>
                  <a:pt x="67" y="22"/>
                </a:lnTo>
                <a:lnTo>
                  <a:pt x="82" y="0"/>
                </a:lnTo>
                <a:lnTo>
                  <a:pt x="82" y="0"/>
                </a:lnTo>
                <a:close/>
                <a:moveTo>
                  <a:pt x="133" y="113"/>
                </a:moveTo>
                <a:lnTo>
                  <a:pt x="209" y="113"/>
                </a:lnTo>
                <a:lnTo>
                  <a:pt x="222" y="157"/>
                </a:lnTo>
                <a:lnTo>
                  <a:pt x="120" y="157"/>
                </a:lnTo>
                <a:lnTo>
                  <a:pt x="133" y="113"/>
                </a:lnTo>
                <a:lnTo>
                  <a:pt x="133" y="113"/>
                </a:lnTo>
                <a:close/>
                <a:moveTo>
                  <a:pt x="74" y="55"/>
                </a:moveTo>
                <a:lnTo>
                  <a:pt x="60" y="99"/>
                </a:lnTo>
                <a:lnTo>
                  <a:pt x="162" y="99"/>
                </a:lnTo>
                <a:lnTo>
                  <a:pt x="149" y="55"/>
                </a:lnTo>
                <a:lnTo>
                  <a:pt x="74" y="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Freeform 264"/>
          <p:cNvSpPr>
            <a:spLocks noEditPoints="1"/>
          </p:cNvSpPr>
          <p:nvPr/>
        </p:nvSpPr>
        <p:spPr bwMode="auto">
          <a:xfrm>
            <a:off x="10635446" y="4202905"/>
            <a:ext cx="298450" cy="334963"/>
          </a:xfrm>
          <a:custGeom>
            <a:avLst/>
            <a:gdLst>
              <a:gd name="T0" fmla="*/ 50 w 85"/>
              <a:gd name="T1" fmla="*/ 91 h 95"/>
              <a:gd name="T2" fmla="*/ 58 w 85"/>
              <a:gd name="T3" fmla="*/ 80 h 95"/>
              <a:gd name="T4" fmla="*/ 57 w 85"/>
              <a:gd name="T5" fmla="*/ 74 h 95"/>
              <a:gd name="T6" fmla="*/ 44 w 85"/>
              <a:gd name="T7" fmla="*/ 62 h 95"/>
              <a:gd name="T8" fmla="*/ 38 w 85"/>
              <a:gd name="T9" fmla="*/ 61 h 95"/>
              <a:gd name="T10" fmla="*/ 30 w 85"/>
              <a:gd name="T11" fmla="*/ 66 h 95"/>
              <a:gd name="T12" fmla="*/ 18 w 85"/>
              <a:gd name="T13" fmla="*/ 35 h 95"/>
              <a:gd name="T14" fmla="*/ 26 w 85"/>
              <a:gd name="T15" fmla="*/ 30 h 95"/>
              <a:gd name="T16" fmla="*/ 28 w 85"/>
              <a:gd name="T17" fmla="*/ 24 h 95"/>
              <a:gd name="T18" fmla="*/ 23 w 85"/>
              <a:gd name="T19" fmla="*/ 7 h 95"/>
              <a:gd name="T20" fmla="*/ 19 w 85"/>
              <a:gd name="T21" fmla="*/ 4 h 95"/>
              <a:gd name="T22" fmla="*/ 5 w 85"/>
              <a:gd name="T23" fmla="*/ 5 h 95"/>
              <a:gd name="T24" fmla="*/ 0 w 85"/>
              <a:gd name="T25" fmla="*/ 10 h 95"/>
              <a:gd name="T26" fmla="*/ 43 w 85"/>
              <a:gd name="T27" fmla="*/ 93 h 95"/>
              <a:gd name="T28" fmla="*/ 50 w 85"/>
              <a:gd name="T29" fmla="*/ 91 h 95"/>
              <a:gd name="T30" fmla="*/ 46 w 85"/>
              <a:gd name="T31" fmla="*/ 52 h 95"/>
              <a:gd name="T32" fmla="*/ 32 w 85"/>
              <a:gd name="T33" fmla="*/ 52 h 95"/>
              <a:gd name="T34" fmla="*/ 33 w 85"/>
              <a:gd name="T35" fmla="*/ 49 h 95"/>
              <a:gd name="T36" fmla="*/ 41 w 85"/>
              <a:gd name="T37" fmla="*/ 37 h 95"/>
              <a:gd name="T38" fmla="*/ 42 w 85"/>
              <a:gd name="T39" fmla="*/ 31 h 95"/>
              <a:gd name="T40" fmla="*/ 41 w 85"/>
              <a:gd name="T41" fmla="*/ 29 h 95"/>
              <a:gd name="T42" fmla="*/ 40 w 85"/>
              <a:gd name="T43" fmla="*/ 31 h 95"/>
              <a:gd name="T44" fmla="*/ 39 w 85"/>
              <a:gd name="T45" fmla="*/ 35 h 95"/>
              <a:gd name="T46" fmla="*/ 34 w 85"/>
              <a:gd name="T47" fmla="*/ 35 h 95"/>
              <a:gd name="T48" fmla="*/ 35 w 85"/>
              <a:gd name="T49" fmla="*/ 30 h 95"/>
              <a:gd name="T50" fmla="*/ 42 w 85"/>
              <a:gd name="T51" fmla="*/ 25 h 95"/>
              <a:gd name="T52" fmla="*/ 47 w 85"/>
              <a:gd name="T53" fmla="*/ 27 h 95"/>
              <a:gd name="T54" fmla="*/ 48 w 85"/>
              <a:gd name="T55" fmla="*/ 33 h 95"/>
              <a:gd name="T56" fmla="*/ 47 w 85"/>
              <a:gd name="T57" fmla="*/ 36 h 95"/>
              <a:gd name="T58" fmla="*/ 39 w 85"/>
              <a:gd name="T59" fmla="*/ 49 h 95"/>
              <a:gd name="T60" fmla="*/ 46 w 85"/>
              <a:gd name="T61" fmla="*/ 49 h 95"/>
              <a:gd name="T62" fmla="*/ 46 w 85"/>
              <a:gd name="T63" fmla="*/ 52 h 95"/>
              <a:gd name="T64" fmla="*/ 63 w 85"/>
              <a:gd name="T65" fmla="*/ 49 h 95"/>
              <a:gd name="T66" fmla="*/ 60 w 85"/>
              <a:gd name="T67" fmla="*/ 49 h 95"/>
              <a:gd name="T68" fmla="*/ 60 w 85"/>
              <a:gd name="T69" fmla="*/ 52 h 95"/>
              <a:gd name="T70" fmla="*/ 54 w 85"/>
              <a:gd name="T71" fmla="*/ 52 h 95"/>
              <a:gd name="T72" fmla="*/ 55 w 85"/>
              <a:gd name="T73" fmla="*/ 49 h 95"/>
              <a:gd name="T74" fmla="*/ 47 w 85"/>
              <a:gd name="T75" fmla="*/ 49 h 95"/>
              <a:gd name="T76" fmla="*/ 47 w 85"/>
              <a:gd name="T77" fmla="*/ 45 h 95"/>
              <a:gd name="T78" fmla="*/ 55 w 85"/>
              <a:gd name="T79" fmla="*/ 26 h 95"/>
              <a:gd name="T80" fmla="*/ 63 w 85"/>
              <a:gd name="T81" fmla="*/ 26 h 95"/>
              <a:gd name="T82" fmla="*/ 61 w 85"/>
              <a:gd name="T83" fmla="*/ 45 h 95"/>
              <a:gd name="T84" fmla="*/ 64 w 85"/>
              <a:gd name="T85" fmla="*/ 45 h 95"/>
              <a:gd name="T86" fmla="*/ 63 w 85"/>
              <a:gd name="T87" fmla="*/ 49 h 95"/>
              <a:gd name="T88" fmla="*/ 55 w 85"/>
              <a:gd name="T89" fmla="*/ 45 h 95"/>
              <a:gd name="T90" fmla="*/ 52 w 85"/>
              <a:gd name="T91" fmla="*/ 45 h 95"/>
              <a:gd name="T92" fmla="*/ 56 w 85"/>
              <a:gd name="T93" fmla="*/ 34 h 95"/>
              <a:gd name="T94" fmla="*/ 55 w 85"/>
              <a:gd name="T95" fmla="*/ 45 h 95"/>
              <a:gd name="T96" fmla="*/ 43 w 85"/>
              <a:gd name="T97" fmla="*/ 0 h 95"/>
              <a:gd name="T98" fmla="*/ 72 w 85"/>
              <a:gd name="T99" fmla="*/ 12 h 95"/>
              <a:gd name="T100" fmla="*/ 85 w 85"/>
              <a:gd name="T101" fmla="*/ 41 h 95"/>
              <a:gd name="T102" fmla="*/ 72 w 85"/>
              <a:gd name="T103" fmla="*/ 70 h 95"/>
              <a:gd name="T104" fmla="*/ 65 w 85"/>
              <a:gd name="T105" fmla="*/ 75 h 95"/>
              <a:gd name="T106" fmla="*/ 64 w 85"/>
              <a:gd name="T107" fmla="*/ 72 h 95"/>
              <a:gd name="T108" fmla="*/ 59 w 85"/>
              <a:gd name="T109" fmla="*/ 68 h 95"/>
              <a:gd name="T110" fmla="*/ 66 w 85"/>
              <a:gd name="T111" fmla="*/ 63 h 95"/>
              <a:gd name="T112" fmla="*/ 75 w 85"/>
              <a:gd name="T113" fmla="*/ 41 h 95"/>
              <a:gd name="T114" fmla="*/ 66 w 85"/>
              <a:gd name="T115" fmla="*/ 18 h 95"/>
              <a:gd name="T116" fmla="*/ 43 w 85"/>
              <a:gd name="T117" fmla="*/ 9 h 95"/>
              <a:gd name="T118" fmla="*/ 31 w 85"/>
              <a:gd name="T119" fmla="*/ 11 h 95"/>
              <a:gd name="T120" fmla="*/ 30 w 85"/>
              <a:gd name="T121" fmla="*/ 5 h 95"/>
              <a:gd name="T122" fmla="*/ 28 w 85"/>
              <a:gd name="T123" fmla="*/ 2 h 95"/>
              <a:gd name="T124" fmla="*/ 43 w 85"/>
              <a:gd name="T125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5" h="95">
                <a:moveTo>
                  <a:pt x="50" y="91"/>
                </a:moveTo>
                <a:cubicBezTo>
                  <a:pt x="53" y="87"/>
                  <a:pt x="55" y="83"/>
                  <a:pt x="58" y="80"/>
                </a:cubicBezTo>
                <a:cubicBezTo>
                  <a:pt x="59" y="78"/>
                  <a:pt x="58" y="76"/>
                  <a:pt x="57" y="74"/>
                </a:cubicBezTo>
                <a:cubicBezTo>
                  <a:pt x="52" y="70"/>
                  <a:pt x="48" y="66"/>
                  <a:pt x="44" y="62"/>
                </a:cubicBezTo>
                <a:cubicBezTo>
                  <a:pt x="42" y="60"/>
                  <a:pt x="40" y="60"/>
                  <a:pt x="38" y="61"/>
                </a:cubicBezTo>
                <a:cubicBezTo>
                  <a:pt x="36" y="62"/>
                  <a:pt x="33" y="64"/>
                  <a:pt x="30" y="66"/>
                </a:cubicBezTo>
                <a:cubicBezTo>
                  <a:pt x="21" y="52"/>
                  <a:pt x="20" y="45"/>
                  <a:pt x="18" y="35"/>
                </a:cubicBezTo>
                <a:cubicBezTo>
                  <a:pt x="20" y="33"/>
                  <a:pt x="23" y="31"/>
                  <a:pt x="26" y="30"/>
                </a:cubicBezTo>
                <a:cubicBezTo>
                  <a:pt x="28" y="29"/>
                  <a:pt x="28" y="27"/>
                  <a:pt x="28" y="24"/>
                </a:cubicBezTo>
                <a:cubicBezTo>
                  <a:pt x="26" y="19"/>
                  <a:pt x="24" y="13"/>
                  <a:pt x="23" y="7"/>
                </a:cubicBezTo>
                <a:cubicBezTo>
                  <a:pt x="22" y="5"/>
                  <a:pt x="21" y="3"/>
                  <a:pt x="19" y="4"/>
                </a:cubicBezTo>
                <a:cubicBezTo>
                  <a:pt x="14" y="4"/>
                  <a:pt x="9" y="4"/>
                  <a:pt x="5" y="5"/>
                </a:cubicBezTo>
                <a:cubicBezTo>
                  <a:pt x="1" y="5"/>
                  <a:pt x="0" y="7"/>
                  <a:pt x="0" y="10"/>
                </a:cubicBezTo>
                <a:cubicBezTo>
                  <a:pt x="2" y="45"/>
                  <a:pt x="15" y="77"/>
                  <a:pt x="43" y="93"/>
                </a:cubicBezTo>
                <a:cubicBezTo>
                  <a:pt x="46" y="95"/>
                  <a:pt x="48" y="95"/>
                  <a:pt x="50" y="91"/>
                </a:cubicBezTo>
                <a:close/>
                <a:moveTo>
                  <a:pt x="46" y="52"/>
                </a:moveTo>
                <a:cubicBezTo>
                  <a:pt x="32" y="52"/>
                  <a:pt x="32" y="52"/>
                  <a:pt x="32" y="52"/>
                </a:cubicBezTo>
                <a:cubicBezTo>
                  <a:pt x="33" y="49"/>
                  <a:pt x="33" y="49"/>
                  <a:pt x="33" y="49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35"/>
                  <a:pt x="42" y="34"/>
                  <a:pt x="42" y="31"/>
                </a:cubicBezTo>
                <a:cubicBezTo>
                  <a:pt x="42" y="30"/>
                  <a:pt x="42" y="29"/>
                  <a:pt x="41" y="29"/>
                </a:cubicBezTo>
                <a:cubicBezTo>
                  <a:pt x="41" y="29"/>
                  <a:pt x="40" y="30"/>
                  <a:pt x="40" y="31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27"/>
                  <a:pt x="38" y="25"/>
                  <a:pt x="42" y="25"/>
                </a:cubicBezTo>
                <a:cubicBezTo>
                  <a:pt x="45" y="25"/>
                  <a:pt x="46" y="26"/>
                  <a:pt x="47" y="27"/>
                </a:cubicBezTo>
                <a:cubicBezTo>
                  <a:pt x="48" y="28"/>
                  <a:pt x="48" y="31"/>
                  <a:pt x="48" y="33"/>
                </a:cubicBezTo>
                <a:cubicBezTo>
                  <a:pt x="48" y="35"/>
                  <a:pt x="47" y="36"/>
                  <a:pt x="47" y="36"/>
                </a:cubicBezTo>
                <a:cubicBezTo>
                  <a:pt x="39" y="49"/>
                  <a:pt x="39" y="49"/>
                  <a:pt x="39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46" y="52"/>
                  <a:pt x="46" y="52"/>
                  <a:pt x="46" y="52"/>
                </a:cubicBezTo>
                <a:close/>
                <a:moveTo>
                  <a:pt x="63" y="49"/>
                </a:moveTo>
                <a:cubicBezTo>
                  <a:pt x="60" y="49"/>
                  <a:pt x="60" y="49"/>
                  <a:pt x="60" y="49"/>
                </a:cubicBezTo>
                <a:cubicBezTo>
                  <a:pt x="60" y="52"/>
                  <a:pt x="60" y="52"/>
                  <a:pt x="60" y="52"/>
                </a:cubicBezTo>
                <a:cubicBezTo>
                  <a:pt x="54" y="52"/>
                  <a:pt x="54" y="52"/>
                  <a:pt x="54" y="52"/>
                </a:cubicBezTo>
                <a:cubicBezTo>
                  <a:pt x="55" y="49"/>
                  <a:pt x="55" y="49"/>
                  <a:pt x="55" y="49"/>
                </a:cubicBezTo>
                <a:cubicBezTo>
                  <a:pt x="47" y="49"/>
                  <a:pt x="47" y="49"/>
                  <a:pt x="47" y="49"/>
                </a:cubicBezTo>
                <a:cubicBezTo>
                  <a:pt x="47" y="45"/>
                  <a:pt x="47" y="45"/>
                  <a:pt x="47" y="45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3" y="49"/>
                  <a:pt x="63" y="49"/>
                  <a:pt x="63" y="49"/>
                </a:cubicBezTo>
                <a:close/>
                <a:moveTo>
                  <a:pt x="55" y="45"/>
                </a:moveTo>
                <a:cubicBezTo>
                  <a:pt x="52" y="45"/>
                  <a:pt x="52" y="45"/>
                  <a:pt x="52" y="45"/>
                </a:cubicBezTo>
                <a:cubicBezTo>
                  <a:pt x="56" y="34"/>
                  <a:pt x="56" y="34"/>
                  <a:pt x="56" y="34"/>
                </a:cubicBezTo>
                <a:cubicBezTo>
                  <a:pt x="55" y="45"/>
                  <a:pt x="55" y="45"/>
                  <a:pt x="55" y="45"/>
                </a:cubicBezTo>
                <a:close/>
                <a:moveTo>
                  <a:pt x="43" y="0"/>
                </a:moveTo>
                <a:cubicBezTo>
                  <a:pt x="55" y="0"/>
                  <a:pt x="65" y="4"/>
                  <a:pt x="72" y="12"/>
                </a:cubicBezTo>
                <a:cubicBezTo>
                  <a:pt x="80" y="19"/>
                  <a:pt x="85" y="29"/>
                  <a:pt x="85" y="41"/>
                </a:cubicBezTo>
                <a:cubicBezTo>
                  <a:pt x="85" y="52"/>
                  <a:pt x="80" y="62"/>
                  <a:pt x="72" y="70"/>
                </a:cubicBezTo>
                <a:cubicBezTo>
                  <a:pt x="70" y="72"/>
                  <a:pt x="68" y="74"/>
                  <a:pt x="65" y="75"/>
                </a:cubicBezTo>
                <a:cubicBezTo>
                  <a:pt x="65" y="74"/>
                  <a:pt x="65" y="73"/>
                  <a:pt x="64" y="72"/>
                </a:cubicBezTo>
                <a:cubicBezTo>
                  <a:pt x="59" y="68"/>
                  <a:pt x="59" y="68"/>
                  <a:pt x="59" y="68"/>
                </a:cubicBezTo>
                <a:cubicBezTo>
                  <a:pt x="62" y="67"/>
                  <a:pt x="64" y="65"/>
                  <a:pt x="66" y="63"/>
                </a:cubicBezTo>
                <a:cubicBezTo>
                  <a:pt x="72" y="57"/>
                  <a:pt x="75" y="49"/>
                  <a:pt x="75" y="41"/>
                </a:cubicBezTo>
                <a:cubicBezTo>
                  <a:pt x="75" y="32"/>
                  <a:pt x="72" y="24"/>
                  <a:pt x="66" y="18"/>
                </a:cubicBezTo>
                <a:cubicBezTo>
                  <a:pt x="60" y="12"/>
                  <a:pt x="52" y="9"/>
                  <a:pt x="43" y="9"/>
                </a:cubicBezTo>
                <a:cubicBezTo>
                  <a:pt x="39" y="9"/>
                  <a:pt x="35" y="10"/>
                  <a:pt x="31" y="11"/>
                </a:cubicBezTo>
                <a:cubicBezTo>
                  <a:pt x="30" y="5"/>
                  <a:pt x="30" y="5"/>
                  <a:pt x="30" y="5"/>
                </a:cubicBezTo>
                <a:cubicBezTo>
                  <a:pt x="29" y="4"/>
                  <a:pt x="29" y="3"/>
                  <a:pt x="28" y="2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60116" y="1319588"/>
            <a:ext cx="9622410" cy="3111523"/>
            <a:chOff x="-1444080" y="964969"/>
            <a:chExt cx="10120278" cy="3111523"/>
          </a:xfrm>
        </p:grpSpPr>
        <p:sp>
          <p:nvSpPr>
            <p:cNvPr id="22" name="矩形 21"/>
            <p:cNvSpPr/>
            <p:nvPr/>
          </p:nvSpPr>
          <p:spPr>
            <a:xfrm>
              <a:off x="4196228" y="2673351"/>
              <a:ext cx="4479970" cy="140314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●若格式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不正确，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有相应提示。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rPr>
                <a:t>●下一步开发计划：加入照片。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-1444080" y="964969"/>
              <a:ext cx="3458556" cy="49962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29676"/>
                  </a:solidFill>
                  <a:effectLst/>
                  <a:uLnTx/>
                  <a:uFillTx/>
                  <a:cs typeface="+mn-ea"/>
                  <a:sym typeface="+mn-lt"/>
                </a:rPr>
                <a:t>人事</a:t>
              </a:r>
              <a:r>
                <a:rPr lang="zh-CN" altLang="en-US" sz="2000" b="1" dirty="0">
                  <a:solidFill>
                    <a:srgbClr val="029676"/>
                  </a:solidFill>
                  <a:cs typeface="+mn-ea"/>
                  <a:sym typeface="+mn-lt"/>
                </a:rPr>
                <a:t>信息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2967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525769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sp>
        <p:nvSpPr>
          <p:cNvPr id="28" name="矩形 27"/>
          <p:cNvSpPr/>
          <p:nvPr/>
        </p:nvSpPr>
        <p:spPr>
          <a:xfrm>
            <a:off x="7735402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sp>
        <p:nvSpPr>
          <p:cNvPr id="29" name="矩形 28"/>
          <p:cNvSpPr/>
          <p:nvPr/>
        </p:nvSpPr>
        <p:spPr>
          <a:xfrm>
            <a:off x="8945037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sp>
        <p:nvSpPr>
          <p:cNvPr id="30" name="矩形 29"/>
          <p:cNvSpPr/>
          <p:nvPr/>
        </p:nvSpPr>
        <p:spPr>
          <a:xfrm>
            <a:off x="10144348" y="4551443"/>
            <a:ext cx="1280645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文字添加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此处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87654" y="609042"/>
            <a:ext cx="7921292" cy="686733"/>
            <a:chOff x="787654" y="609042"/>
            <a:chExt cx="7921292" cy="686733"/>
          </a:xfrm>
        </p:grpSpPr>
        <p:grpSp>
          <p:nvGrpSpPr>
            <p:cNvPr id="23" name="组合 22"/>
            <p:cNvGrpSpPr/>
            <p:nvPr/>
          </p:nvGrpSpPr>
          <p:grpSpPr>
            <a:xfrm>
              <a:off x="787654" y="772555"/>
              <a:ext cx="7921292" cy="523220"/>
              <a:chOff x="1518453" y="330611"/>
              <a:chExt cx="7921292" cy="523220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1518453" y="330611"/>
                <a:ext cx="44755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553753" y="549973"/>
                <a:ext cx="4885992" cy="261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print the presentation and make it into a film to be used in a wider field</a:t>
                </a: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874713" y="609042"/>
              <a:ext cx="1370806" cy="139700"/>
            </a:xfrm>
            <a:prstGeom prst="rect">
              <a:avLst/>
            </a:prstGeom>
            <a:solidFill>
              <a:srgbClr val="029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153FCC-B6D2-4E96-AE22-416B636E7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3" y="2373474"/>
            <a:ext cx="6188373" cy="387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49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1" grpId="0" animBg="1"/>
      <p:bldP spid="74" grpId="0" animBg="1"/>
      <p:bldP spid="77" grpId="0" animBg="1"/>
      <p:bldP spid="27" grpId="0"/>
      <p:bldP spid="28" grpId="0"/>
      <p:bldP spid="29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商务城市建设规划汇报PPT模板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一PPT，www.1ppt.com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vujnctym">
      <a:majorFont>
        <a:latin typeface="微软雅黑" panose="02020404030301010803"/>
        <a:ea typeface="微软雅黑"/>
        <a:cs typeface=""/>
      </a:majorFont>
      <a:minorFont>
        <a:latin typeface="微软雅黑" panose="02020404030301010803"/>
        <a:ea typeface="微软雅黑"/>
        <a:cs typeface="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177</TotalTime>
  <Words>829</Words>
  <Application>Microsoft Office PowerPoint</Application>
  <PresentationFormat>宽屏</PresentationFormat>
  <Paragraphs>162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微软雅黑</vt:lpstr>
      <vt:lpstr>Arial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绿色简约</dc:title>
  <dc:creator>第一PPT</dc:creator>
  <cp:keywords>www.1ppt.com</cp:keywords>
  <dc:description>www.1ppt.com</dc:description>
  <cp:lastModifiedBy>Allen</cp:lastModifiedBy>
  <cp:revision>70</cp:revision>
  <dcterms:created xsi:type="dcterms:W3CDTF">2017-08-22T00:27:37Z</dcterms:created>
  <dcterms:modified xsi:type="dcterms:W3CDTF">2020-11-15T21:31:11Z</dcterms:modified>
</cp:coreProperties>
</file>