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https://gitee.com/wuhanuniversity/win-principle-2020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QQ group: 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20201021076《Windows</a:t>
          </a:r>
          <a:r>
            <a: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原理与应用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</a:p>
        <a:p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20201021952《Windows</a:t>
          </a:r>
          <a:r>
            <a: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原理与应用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https://gitee.com/wuhanuniversity/win-principle-2020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QQ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20201021076《Windows</a:t>
          </a:r>
          <a:r>
            <a:rPr lang="zh-CN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原理与应用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20201021952《Windows</a:t>
          </a:r>
          <a:r>
            <a:rPr lang="zh-CN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原理与应用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》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/>
            <a:t>VS 2019 + </a:t>
          </a: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PRINCIPLE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OF WINDOWS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4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20201021076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number: 20201021952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80079"/>
              </p:ext>
            </p:extLst>
          </p:nvPr>
        </p:nvGraphicFramePr>
        <p:xfrm>
          <a:off x="646111" y="1409969"/>
          <a:ext cx="11145395" cy="519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532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22131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Wed 11-13: Building One, Room 304, course 20201021076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1-3: Building One, Room 505, course 20201021952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8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>
                <a:solidFill>
                  <a:srgbClr val="FF0000"/>
                </a:solidFill>
              </a:rPr>
              <a:t>pending</a:t>
            </a:r>
            <a:r>
              <a:rPr lang="en-US" altLang="zh-CN" dirty="0"/>
              <a:t>, </a:t>
            </a:r>
            <a:r>
              <a:rPr lang="en-US" dirty="0"/>
              <a:t>B-Wing room B-303, Building of CS, Week 9 – 12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735192" y="4188100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C/C++/Fortran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our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Office PowerPoint</Application>
  <PresentationFormat>宽屏</PresentationFormat>
  <Paragraphs>158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2020-09-09T08:07:48Z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