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5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18ba6fad9801ee54" providerId="LiveId" clId="{26958F34-5939-43FF-88B2-F61B81019D4C}"/>
    <pc:docChg chg="undo custSel addSld delSld modSld">
      <pc:chgData name="" userId="18ba6fad9801ee54" providerId="LiveId" clId="{26958F34-5939-43FF-88B2-F61B81019D4C}" dt="2023-11-29T07:43:13.183" v="6" actId="2696"/>
      <pc:docMkLst>
        <pc:docMk/>
      </pc:docMkLst>
      <pc:sldChg chg="del">
        <pc:chgData name="" userId="18ba6fad9801ee54" providerId="LiveId" clId="{26958F34-5939-43FF-88B2-F61B81019D4C}" dt="2023-11-29T07:43:13.183" v="6" actId="2696"/>
        <pc:sldMkLst>
          <pc:docMk/>
          <pc:sldMk cId="2548519537" sldId="257"/>
        </pc:sldMkLst>
      </pc:sldChg>
      <pc:sldChg chg="modSp">
        <pc:chgData name="" userId="18ba6fad9801ee54" providerId="LiveId" clId="{26958F34-5939-43FF-88B2-F61B81019D4C}" dt="2023-11-28T20:36:30.372" v="5" actId="1076"/>
        <pc:sldMkLst>
          <pc:docMk/>
          <pc:sldMk cId="2855672798" sldId="258"/>
        </pc:sldMkLst>
        <pc:spChg chg="mod">
          <ac:chgData name="" userId="18ba6fad9801ee54" providerId="LiveId" clId="{26958F34-5939-43FF-88B2-F61B81019D4C}" dt="2023-11-28T20:34:11.331" v="2" actId="14100"/>
          <ac:spMkLst>
            <pc:docMk/>
            <pc:sldMk cId="2855672798" sldId="258"/>
            <ac:spMk id="5" creationId="{788E36A9-D421-4D3C-88D6-54C70049CB38}"/>
          </ac:spMkLst>
        </pc:spChg>
        <pc:spChg chg="mod">
          <ac:chgData name="" userId="18ba6fad9801ee54" providerId="LiveId" clId="{26958F34-5939-43FF-88B2-F61B81019D4C}" dt="2023-11-28T20:36:30.372" v="5" actId="1076"/>
          <ac:spMkLst>
            <pc:docMk/>
            <pc:sldMk cId="2855672798" sldId="258"/>
            <ac:spMk id="9" creationId="{A9427349-0219-4C72-8CD1-C54D7CFBE3D4}"/>
          </ac:spMkLst>
        </pc:spChg>
      </pc:sldChg>
      <pc:sldChg chg="delSp add">
        <pc:chgData name="" userId="18ba6fad9801ee54" providerId="LiveId" clId="{26958F34-5939-43FF-88B2-F61B81019D4C}" dt="2023-11-28T16:12:26.310" v="1" actId="478"/>
        <pc:sldMkLst>
          <pc:docMk/>
          <pc:sldMk cId="2457164559" sldId="259"/>
        </pc:sldMkLst>
        <pc:spChg chg="del">
          <ac:chgData name="" userId="18ba6fad9801ee54" providerId="LiveId" clId="{26958F34-5939-43FF-88B2-F61B81019D4C}" dt="2023-11-28T16:12:26.310" v="1" actId="478"/>
          <ac:spMkLst>
            <pc:docMk/>
            <pc:sldMk cId="2457164559" sldId="259"/>
            <ac:spMk id="3" creationId="{298110E1-9A96-4B7C-9D41-B6F2D8E4136E}"/>
          </ac:spMkLst>
        </pc:spChg>
        <pc:spChg chg="del">
          <ac:chgData name="" userId="18ba6fad9801ee54" providerId="LiveId" clId="{26958F34-5939-43FF-88B2-F61B81019D4C}" dt="2023-11-28T16:12:26.310" v="1" actId="478"/>
          <ac:spMkLst>
            <pc:docMk/>
            <pc:sldMk cId="2457164559" sldId="259"/>
            <ac:spMk id="6" creationId="{5A54DDA7-E709-4086-BA3C-14F46BDC2939}"/>
          </ac:spMkLst>
        </pc:spChg>
        <pc:spChg chg="del">
          <ac:chgData name="" userId="18ba6fad9801ee54" providerId="LiveId" clId="{26958F34-5939-43FF-88B2-F61B81019D4C}" dt="2023-11-28T16:12:26.310" v="1" actId="478"/>
          <ac:spMkLst>
            <pc:docMk/>
            <pc:sldMk cId="2457164559" sldId="259"/>
            <ac:spMk id="9" creationId="{A9427349-0219-4C72-8CD1-C54D7CFBE3D4}"/>
          </ac:spMkLst>
        </pc:spChg>
        <pc:spChg chg="del">
          <ac:chgData name="" userId="18ba6fad9801ee54" providerId="LiveId" clId="{26958F34-5939-43FF-88B2-F61B81019D4C}" dt="2023-11-28T16:12:26.310" v="1" actId="478"/>
          <ac:spMkLst>
            <pc:docMk/>
            <pc:sldMk cId="2457164559" sldId="259"/>
            <ac:spMk id="10" creationId="{121465A7-AECC-49E4-9FC9-6F5AED824A10}"/>
          </ac:spMkLst>
        </pc:spChg>
        <pc:spChg chg="del">
          <ac:chgData name="" userId="18ba6fad9801ee54" providerId="LiveId" clId="{26958F34-5939-43FF-88B2-F61B81019D4C}" dt="2023-11-28T16:12:26.310" v="1" actId="478"/>
          <ac:spMkLst>
            <pc:docMk/>
            <pc:sldMk cId="2457164559" sldId="259"/>
            <ac:spMk id="14" creationId="{07624BA9-BFC2-466F-BC55-A759351C87BF}"/>
          </ac:spMkLst>
        </pc:spChg>
        <pc:spChg chg="del">
          <ac:chgData name="" userId="18ba6fad9801ee54" providerId="LiveId" clId="{26958F34-5939-43FF-88B2-F61B81019D4C}" dt="2023-11-28T16:12:26.310" v="1" actId="478"/>
          <ac:spMkLst>
            <pc:docMk/>
            <pc:sldMk cId="2457164559" sldId="259"/>
            <ac:spMk id="17" creationId="{DF7F6EB1-1F9F-445E-A2F9-3AA5670AE3B1}"/>
          </ac:spMkLst>
        </pc:spChg>
        <pc:picChg chg="del">
          <ac:chgData name="" userId="18ba6fad9801ee54" providerId="LiveId" clId="{26958F34-5939-43FF-88B2-F61B81019D4C}" dt="2023-11-28T16:12:26.310" v="1" actId="478"/>
          <ac:picMkLst>
            <pc:docMk/>
            <pc:sldMk cId="2457164559" sldId="259"/>
            <ac:picMk id="11" creationId="{15F31354-1358-4DBB-91AE-47A88BB2525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907EC-576B-4329-BF3D-3A6CB876B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1F1EC8-5C6D-4051-9E45-247DF3F15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60B0B-AF05-48B2-AEC8-7683F3C0F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F46E-6011-447E-822F-9835781C714F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0C2C4-B8ED-4554-9DFA-B0975DCA7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9FD4C-CF77-49D7-B18A-8FBDC8E2A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924C5-D728-4E34-A7B5-6857A583B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507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916F5-040B-40D8-967B-B297D9189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5FBB0-F7F0-494D-830D-DB220C600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EDC94-9CEB-4019-883C-1D800F471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F46E-6011-447E-822F-9835781C714F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0479D-4C3F-4BB7-B5C3-70E70C5B9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0D7FC-7103-4C9D-A1CE-5AC714F1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924C5-D728-4E34-A7B5-6857A583B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722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87F084-8B00-46F3-8C6C-2599FC7A8E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39A8F8-8081-4796-9938-D2F4756D9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BAB3E-5AFA-42BB-AC8D-29E9AAAA4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F46E-6011-447E-822F-9835781C714F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978EF-B0CB-437D-881C-038725D5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C3929-C17D-4409-B3FD-7F387276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924C5-D728-4E34-A7B5-6857A583B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427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F24CC-0548-4BDF-8D7A-B2DC98B67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310E0-3E7F-4686-B81F-6E912F0D7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F6A7B-C0A6-4111-ABAF-6A5E87F7A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F46E-6011-447E-822F-9835781C714F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8ECA9-11D4-4FB2-92C9-BAC6C4EEA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7CC66-76FC-449C-9415-9235F094C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924C5-D728-4E34-A7B5-6857A583B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546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7E0B8-53EA-4D46-8C79-16216BA8C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44520-72F5-4AA2-A60F-3297B72D5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6F341-2CDB-4622-9A0E-42D43C3FB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F46E-6011-447E-822F-9835781C714F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EF534-5B69-4CA2-8A65-284696950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80361-DB50-4167-8264-C605EEF1B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924C5-D728-4E34-A7B5-6857A583B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7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EEE82-BEB5-473C-9311-7EE5BC652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EFD9D-E94D-4DC5-8C86-87ED3EBB31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8953A-2C62-41A1-9806-5E0DE39D8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295E0-D525-44EC-8324-D8331594D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F46E-6011-447E-822F-9835781C714F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9D7EA-6F6C-44A9-B8CB-600E9E39B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02051-F596-4C0E-A163-D9F349342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924C5-D728-4E34-A7B5-6857A583B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005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7F7F1-6A4A-4CA5-B8A5-A18064486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73C3A-54D1-479B-BCD0-006FCD9C9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6A8F1-9AA0-4569-961D-7948B01C7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B1F4BF-0FF1-4D23-9861-751C820B4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201E69-F314-496A-822F-5D9D20E282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D76D8C-7A7B-4B78-8017-C07102575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F46E-6011-447E-822F-9835781C714F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4438CF-F9C5-4E4B-B33B-2F22C6032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97ECD1-EEE4-48C4-ABAF-91B9ED3E6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924C5-D728-4E34-A7B5-6857A583B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692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F623D-6526-418E-BD6B-6F48E2279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E9C028-C2F8-4317-9F83-ADB3E47B2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F46E-6011-447E-822F-9835781C714F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DEBADC-4DC8-4868-8A30-D1A851178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2A7448-E729-40BC-93E6-93DD194EB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924C5-D728-4E34-A7B5-6857A583B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740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53F6BF-E24D-4EE2-963C-A2AFED9E0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F46E-6011-447E-822F-9835781C714F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CCB26-7ADC-4609-9598-CE30A84F3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A6097-766E-458C-A8CA-2E6264A22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924C5-D728-4E34-A7B5-6857A583B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95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9279E-5997-4D9D-AE1A-C4B8E4235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EAC5D-954F-437B-B646-4E1D063DE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EEBF2-338A-4A4C-A0A3-2BFC74A5A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BB1BA-DC19-47CC-9164-71FB06DA8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F46E-6011-447E-822F-9835781C714F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BF915-17AA-4A19-BA70-96B9DF6EC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35E16-F664-4306-BDD3-C6DEC9A8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924C5-D728-4E34-A7B5-6857A583B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512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44EF7-B3B7-4C44-9E5C-3B566A482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186D2D-34E3-48EB-AB02-2FF31466D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7DEB77-ACA3-46A0-AFAE-1D6D750B8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8FAFA-E8F2-4972-9635-021F5BF00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F46E-6011-447E-822F-9835781C714F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717DC-2A47-4D98-9E56-8949EBBCA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53701-4FC5-4CB7-93C9-40B0D9552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924C5-D728-4E34-A7B5-6857A583B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291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9F6289-C80E-4F39-9297-20BBDBD48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7A412-E9F6-48D5-9321-EE777C429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E97CA-5ECA-48C7-9496-01979B1830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FF46E-6011-447E-822F-9835781C714F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62D76-8460-430D-A6AC-DA2843F7F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7D6B0-8387-4C0E-8E2A-F5B007D18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924C5-D728-4E34-A7B5-6857A583B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30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0E0105-391C-41BA-B22F-68DC28DAD823}"/>
              </a:ext>
            </a:extLst>
          </p:cNvPr>
          <p:cNvSpPr/>
          <p:nvPr/>
        </p:nvSpPr>
        <p:spPr>
          <a:xfrm>
            <a:off x="0" y="0"/>
            <a:ext cx="12192000" cy="6981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8E36A9-D421-4D3C-88D6-54C70049CB38}"/>
              </a:ext>
            </a:extLst>
          </p:cNvPr>
          <p:cNvSpPr/>
          <p:nvPr/>
        </p:nvSpPr>
        <p:spPr>
          <a:xfrm>
            <a:off x="315097" y="698157"/>
            <a:ext cx="11584460" cy="3089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  </a:t>
            </a:r>
            <a:r>
              <a:rPr lang="en-GB" dirty="0">
                <a:solidFill>
                  <a:schemeClr val="tx1"/>
                </a:solidFill>
              </a:rPr>
              <a:t>Home 			Coats		 	    Outdoor-Activities			Accessories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95A7C1-D9DF-490F-ADC5-25BFBCB5D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560" y="-14035"/>
            <a:ext cx="1161533" cy="726227"/>
          </a:xfrm>
          <a:prstGeom prst="rect">
            <a:avLst/>
          </a:prstGeom>
        </p:spPr>
      </p:pic>
      <p:pic>
        <p:nvPicPr>
          <p:cNvPr id="1026" name="Picture 2" descr="Male Snowboarder With Snowboard Going To Ski Terrain Stock Photo, Picture  and Royalty Free Image. Image 93560917.">
            <a:extLst>
              <a:ext uri="{FF2B5EF4-FFF2-40B4-BE49-F238E27FC236}">
                <a16:creationId xmlns:a16="http://schemas.microsoft.com/office/drawing/2014/main" id="{F9F1A216-9697-4BC4-A7C0-F552C2775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837" y="4424965"/>
            <a:ext cx="4895933" cy="245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nowboarding Anorak Stock Photos - Free &amp; Royalty-Free Stock Photos from  Dreamstime">
            <a:extLst>
              <a:ext uri="{FF2B5EF4-FFF2-40B4-BE49-F238E27FC236}">
                <a16:creationId xmlns:a16="http://schemas.microsoft.com/office/drawing/2014/main" id="{6D204F86-D6AE-40AA-B5D3-0B3814154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24965"/>
            <a:ext cx="4175718" cy="245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60+ Male Model In A Fur Hat Stock Photos, Pictures &amp; Royalty-Free Images -  iStock">
            <a:extLst>
              <a:ext uri="{FF2B5EF4-FFF2-40B4-BE49-F238E27FC236}">
                <a16:creationId xmlns:a16="http://schemas.microsoft.com/office/drawing/2014/main" id="{29D821DF-4F7D-4A1A-B210-C1F3F9AFC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1961" y="4719849"/>
            <a:ext cx="2436855" cy="2110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65BED95-3684-4FBF-94F5-89082DE2989A}"/>
              </a:ext>
            </a:extLst>
          </p:cNvPr>
          <p:cNvSpPr/>
          <p:nvPr/>
        </p:nvSpPr>
        <p:spPr>
          <a:xfrm>
            <a:off x="1309816" y="4116046"/>
            <a:ext cx="1433384" cy="3089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Shop Coats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5A380D-AE21-4E33-AE69-36E6C6F05AFE}"/>
              </a:ext>
            </a:extLst>
          </p:cNvPr>
          <p:cNvSpPr/>
          <p:nvPr/>
        </p:nvSpPr>
        <p:spPr>
          <a:xfrm>
            <a:off x="5388522" y="3967968"/>
            <a:ext cx="2478562" cy="45430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Shop Snowboard Activities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A8B13-7DA5-4E7B-9E56-47C745AEEE4D}"/>
              </a:ext>
            </a:extLst>
          </p:cNvPr>
          <p:cNvSpPr/>
          <p:nvPr/>
        </p:nvSpPr>
        <p:spPr>
          <a:xfrm>
            <a:off x="9838280" y="4071551"/>
            <a:ext cx="1732523" cy="45430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Shop Accessories</a:t>
            </a:r>
          </a:p>
        </p:txBody>
      </p:sp>
    </p:spTree>
    <p:extLst>
      <p:ext uri="{BB962C8B-B14F-4D97-AF65-F5344CB8AC3E}">
        <p14:creationId xmlns:p14="http://schemas.microsoft.com/office/powerpoint/2010/main" val="988790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0E0105-391C-41BA-B22F-68DC28DAD823}"/>
              </a:ext>
            </a:extLst>
          </p:cNvPr>
          <p:cNvSpPr/>
          <p:nvPr/>
        </p:nvSpPr>
        <p:spPr>
          <a:xfrm>
            <a:off x="0" y="0"/>
            <a:ext cx="12192000" cy="6981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8E36A9-D421-4D3C-88D6-54C70049CB38}"/>
              </a:ext>
            </a:extLst>
          </p:cNvPr>
          <p:cNvSpPr/>
          <p:nvPr/>
        </p:nvSpPr>
        <p:spPr>
          <a:xfrm>
            <a:off x="376881" y="698158"/>
            <a:ext cx="11522676" cy="228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  </a:t>
            </a:r>
            <a:r>
              <a:rPr lang="en-GB" dirty="0">
                <a:solidFill>
                  <a:schemeClr val="tx1"/>
                </a:solidFill>
              </a:rPr>
              <a:t>Home 			Coats		 	    Outdoor-Activities			Accessories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95A7C1-D9DF-490F-ADC5-25BFBCB5D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560" y="-14035"/>
            <a:ext cx="1161533" cy="726227"/>
          </a:xfrm>
          <a:prstGeom prst="rect">
            <a:avLst/>
          </a:prstGeom>
        </p:spPr>
      </p:pic>
      <p:pic>
        <p:nvPicPr>
          <p:cNvPr id="11" name="Picture 4" descr="Snowboarding Anorak Stock Photos - Free &amp; Royalty-Free Stock Photos from  Dreamstime">
            <a:extLst>
              <a:ext uri="{FF2B5EF4-FFF2-40B4-BE49-F238E27FC236}">
                <a16:creationId xmlns:a16="http://schemas.microsoft.com/office/drawing/2014/main" id="{15F31354-1358-4DBB-91AE-47A88BB25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46" y="2156254"/>
            <a:ext cx="1083374" cy="63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8110E1-9A96-4B7C-9D41-B6F2D8E4136E}"/>
              </a:ext>
            </a:extLst>
          </p:cNvPr>
          <p:cNvSpPr txBox="1"/>
          <p:nvPr/>
        </p:nvSpPr>
        <p:spPr>
          <a:xfrm>
            <a:off x="1816444" y="2236574"/>
            <a:ext cx="208829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err="1"/>
              <a:t>Mens</a:t>
            </a:r>
            <a:r>
              <a:rPr lang="en-GB" sz="900" dirty="0"/>
              <a:t> White Parka Coat</a:t>
            </a:r>
          </a:p>
          <a:p>
            <a:r>
              <a:rPr lang="en-GB" sz="900" b="1" dirty="0"/>
              <a:t>£49.99</a:t>
            </a:r>
          </a:p>
          <a:p>
            <a:r>
              <a:rPr lang="en-GB" sz="900" dirty="0"/>
              <a:t>Size: M	</a:t>
            </a:r>
          </a:p>
          <a:p>
            <a:r>
              <a:rPr lang="en-GB" sz="900" dirty="0"/>
              <a:t> 	                      </a:t>
            </a:r>
            <a:r>
              <a:rPr lang="en-GB" sz="900" u="sng" dirty="0"/>
              <a:t>Remove</a:t>
            </a:r>
            <a:endParaRPr lang="en-GB" sz="900" dirty="0"/>
          </a:p>
          <a:p>
            <a:endParaRPr lang="en-GB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54DDA7-E709-4086-BA3C-14F46BDC2939}"/>
              </a:ext>
            </a:extLst>
          </p:cNvPr>
          <p:cNvSpPr txBox="1"/>
          <p:nvPr/>
        </p:nvSpPr>
        <p:spPr>
          <a:xfrm>
            <a:off x="508785" y="1304665"/>
            <a:ext cx="1161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Checkout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427349-0219-4C72-8CD1-C54D7CFBE3D4}"/>
              </a:ext>
            </a:extLst>
          </p:cNvPr>
          <p:cNvSpPr txBox="1"/>
          <p:nvPr/>
        </p:nvSpPr>
        <p:spPr>
          <a:xfrm>
            <a:off x="8425248" y="1808708"/>
            <a:ext cx="32498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sz="1200" dirty="0"/>
              <a:t>Sub-total		         £49.99</a:t>
            </a:r>
          </a:p>
          <a:p>
            <a:r>
              <a:rPr lang="en-GB" sz="1200" dirty="0"/>
              <a:t>Delivery		         £3.00</a:t>
            </a:r>
          </a:p>
          <a:p>
            <a:endParaRPr lang="en-GB" sz="1200" dirty="0"/>
          </a:p>
          <a:p>
            <a:r>
              <a:rPr lang="en-GB" sz="1200" b="1" dirty="0"/>
              <a:t>Total		         £52.00</a:t>
            </a:r>
          </a:p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1465A7-AECC-49E4-9FC9-6F5AED824A10}"/>
              </a:ext>
            </a:extLst>
          </p:cNvPr>
          <p:cNvSpPr txBox="1"/>
          <p:nvPr/>
        </p:nvSpPr>
        <p:spPr>
          <a:xfrm>
            <a:off x="8495270" y="3824416"/>
            <a:ext cx="272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Discount Code           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07624BA9-BFC2-466F-BC55-A759351C87BF}"/>
              </a:ext>
            </a:extLst>
          </p:cNvPr>
          <p:cNvSpPr/>
          <p:nvPr/>
        </p:nvSpPr>
        <p:spPr>
          <a:xfrm>
            <a:off x="10954265" y="3947984"/>
            <a:ext cx="265670" cy="197708"/>
          </a:xfrm>
          <a:prstGeom prst="downArrow">
            <a:avLst>
              <a:gd name="adj1" fmla="val 22093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7F6EB1-1F9F-445E-A2F9-3AA5670AE3B1}"/>
              </a:ext>
            </a:extLst>
          </p:cNvPr>
          <p:cNvSpPr txBox="1"/>
          <p:nvPr/>
        </p:nvSpPr>
        <p:spPr>
          <a:xfrm>
            <a:off x="8495270" y="5171988"/>
            <a:ext cx="310978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Pay Securely</a:t>
            </a:r>
          </a:p>
        </p:txBody>
      </p:sp>
    </p:spTree>
    <p:extLst>
      <p:ext uri="{BB962C8B-B14F-4D97-AF65-F5344CB8AC3E}">
        <p14:creationId xmlns:p14="http://schemas.microsoft.com/office/powerpoint/2010/main" val="2855672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0E0105-391C-41BA-B22F-68DC28DAD823}"/>
              </a:ext>
            </a:extLst>
          </p:cNvPr>
          <p:cNvSpPr/>
          <p:nvPr/>
        </p:nvSpPr>
        <p:spPr>
          <a:xfrm>
            <a:off x="0" y="0"/>
            <a:ext cx="12192000" cy="6981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8E36A9-D421-4D3C-88D6-54C70049CB38}"/>
              </a:ext>
            </a:extLst>
          </p:cNvPr>
          <p:cNvSpPr/>
          <p:nvPr/>
        </p:nvSpPr>
        <p:spPr>
          <a:xfrm>
            <a:off x="315097" y="698157"/>
            <a:ext cx="11584460" cy="3089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  </a:t>
            </a:r>
            <a:r>
              <a:rPr lang="en-GB" dirty="0">
                <a:solidFill>
                  <a:schemeClr val="tx1"/>
                </a:solidFill>
              </a:rPr>
              <a:t>Home 			Coats		 	    Outdoor-Activities			Accessories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95A7C1-D9DF-490F-ADC5-25BFBCB5D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560" y="-14035"/>
            <a:ext cx="1161533" cy="72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164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93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Yousuf</dc:creator>
  <cp:lastModifiedBy>Yousuf</cp:lastModifiedBy>
  <cp:revision>7</cp:revision>
  <dcterms:created xsi:type="dcterms:W3CDTF">2023-11-28T14:11:15Z</dcterms:created>
  <dcterms:modified xsi:type="dcterms:W3CDTF">2023-11-29T07:43:13Z</dcterms:modified>
</cp:coreProperties>
</file>