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6747fa7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6747fa7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e243e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e243e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6747fa7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6747fa7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79ddeb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79ddeb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747fa7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747fa7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747fa7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6747fa7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6747fa7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6747fa7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6747fa7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6747fa7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d872a8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d872a8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6747fa7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6747fa7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747fa7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747fa7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</a:t>
            </a:r>
            <a:r>
              <a:rPr lang="es"/>
              <a:t>logístico</a:t>
            </a:r>
            <a:r>
              <a:rPr lang="es"/>
              <a:t> para el arriendo de herramientas en sucursales de Sodimac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0450" y="2502500"/>
            <a:ext cx="29745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r>
              <a:rPr lang="es"/>
              <a:t>Matías</a:t>
            </a:r>
            <a:r>
              <a:rPr lang="es"/>
              <a:t> Allendes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Augusto Alonso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Benjamin Guzman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Cindy Betzabé Contador Cisterna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 001D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00" y="3695675"/>
            <a:ext cx="3770573" cy="9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0" y="1820125"/>
            <a:ext cx="8167024" cy="19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150" y="271000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" y="1338550"/>
            <a:ext cx="4409099" cy="34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38550"/>
            <a:ext cx="4377881" cy="34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8950" y="35722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base de datos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59050" y="7830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MongoDB?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una base de datos NoSQL orientada a documentos, que permite almacenar datos en un formato flexible y escalable basado en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¿Por qué MongoDB?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flexibilidad, escalabilidad y rendimiento hacen que MongoDB sea ideal para mejorar el sistema de </a:t>
            </a:r>
            <a:r>
              <a:rPr lang="es"/>
              <a:t>arriendo</a:t>
            </a:r>
            <a:r>
              <a:rPr lang="es"/>
              <a:t> de herramientas, optimizando la gestión de stock y generación de reportes.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13" y="1635788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725" y="698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50" y="0"/>
            <a:ext cx="6160151" cy="4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600" y="79025"/>
            <a:ext cx="2126377" cy="7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1675" y="874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un sistema de gestión de inventario</a:t>
            </a:r>
            <a:r>
              <a:rPr lang="es"/>
              <a:t> </a:t>
            </a:r>
            <a:r>
              <a:rPr lang="es"/>
              <a:t>para el arriendo de herramientas en las sucursales de Sodimac en Santiago.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Optimizar la visualización y actualización del stock de herramientas en diversas sucursales, mejorando la eficiencia en la gestión y disponibilidad para los clientes.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Mayor eficiencia en la gestión de inventarios, reducción de tiempos de espera para los clientes, y una mejora en la experiencia de arriendo.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12" y="1864900"/>
            <a:ext cx="2336925" cy="22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725" y="698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783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contexto del arriendo de herramientas, Sodimac enfrent</a:t>
            </a:r>
            <a:r>
              <a:rPr lang="es"/>
              <a:t>a desafíos signifi</a:t>
            </a:r>
            <a:r>
              <a:rPr lang="es"/>
              <a:t>cativos en la gestión eficiente de su inventario.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Descoordinación en la disponibilidad de herramientas.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La información del stock se limita a información local.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Gestión deficiente de herramientas.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Ineficiencia en la actualización de inventarios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Actualización manual o descentralizada que genera demoras y errores.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Impacto negativo en la experiencia del cliente y en la eficiencia opera</a:t>
            </a:r>
            <a:r>
              <a:rPr lang="es"/>
              <a:t>tiva.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Pérdida de oportunidades de negocio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Baja precisión en la información del inventario, lo que lleva a la pérdida de arriendos potenciales.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Mayor probabilidad de generar disconformidad en los clientes.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5" y="1520662"/>
            <a:ext cx="2411500" cy="20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gestión centralizada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Integración del </a:t>
            </a:r>
            <a:r>
              <a:rPr lang="es"/>
              <a:t>inventario</a:t>
            </a:r>
            <a:r>
              <a:rPr lang="es"/>
              <a:t> de todas las sucursales en una plataforma unificada.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Seguimiento y registro automatizado de 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generación</a:t>
            </a:r>
            <a:r>
              <a:rPr lang="es"/>
              <a:t> de reportes de stock.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Visualización</a:t>
            </a:r>
            <a:r>
              <a:rPr lang="es"/>
              <a:t> mejorada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	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Reducción de errores y demoras en la gestión de inventarios.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Mayor claridad sobre la disponibilidad de las herramientas para los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Optimización de la </a:t>
            </a:r>
            <a:r>
              <a:rPr lang="es"/>
              <a:t>logística</a:t>
            </a:r>
            <a:r>
              <a:rPr lang="es"/>
              <a:t> entre sucursales.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Incremento en la eficiencia operativa y satisfacción del cliente.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Mejora en la </a:t>
            </a:r>
            <a:r>
              <a:rPr lang="es"/>
              <a:t>atención</a:t>
            </a:r>
            <a:r>
              <a:rPr lang="es"/>
              <a:t> al cliente.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963" y="259475"/>
            <a:ext cx="1412076" cy="7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475" y="299738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9775" y="304925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IS Arriendo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5220975" y="254550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TO BE Arriendo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863050"/>
            <a:ext cx="3352675" cy="41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375" y="819175"/>
            <a:ext cx="3900150" cy="41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9775" y="304925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IS </a:t>
            </a:r>
            <a:r>
              <a:rPr lang="es"/>
              <a:t>Recepción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5220975" y="254550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TO BE </a:t>
            </a:r>
            <a:r>
              <a:rPr lang="es">
                <a:solidFill>
                  <a:srgbClr val="000000"/>
                </a:solidFill>
              </a:rPr>
              <a:t>Recepción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0" y="768425"/>
            <a:ext cx="3469625" cy="4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25" y="768425"/>
            <a:ext cx="4004143" cy="4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desarrollo a utilizar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88550" y="960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Extreme Programming (XP): </a:t>
            </a:r>
            <a:r>
              <a:rPr lang="es"/>
              <a:t>Metodología ágil que se centra en la mejora continua y en la entrega frecuente de software de alta calidad.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Kanban: </a:t>
            </a:r>
            <a:r>
              <a:rPr lang="es"/>
              <a:t>Método visual de gestión de proyectos que nos ayudará a optimizar el flujo de trabajo al visualizar las tareas en un tablero Kanban.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Ambas metodologías juntas nos permiten ser flexibles, mejorar la calidad del producto, y responder rápidamente a las necesidades del proyecto y del cliente.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2151375"/>
            <a:ext cx="3843101" cy="22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525" y="14172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1719000"/>
            <a:ext cx="8839200" cy="227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050" y="2821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