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0" autoAdjust="0"/>
    <p:restoredTop sz="94660"/>
  </p:normalViewPr>
  <p:slideViewPr>
    <p:cSldViewPr snapToGrid="0">
      <p:cViewPr>
        <p:scale>
          <a:sx n="150" d="100"/>
          <a:sy n="150" d="100"/>
        </p:scale>
        <p:origin x="27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85257-776D-4C18-B7CC-8922638A1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9E14A-8C50-4574-B00E-4B955ABA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65BDE-1D3E-4E96-99BC-F5B0690B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293B3-630C-4B6F-A466-F285AAFD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05339-432A-4C6F-AC12-D2345607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8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FCAC-7899-4397-BEF4-9615493A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C3AABF-18A0-4DD0-8E1A-2E6767C1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2C4F6-5BB4-4E31-A6B8-16C94F4D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C898D-8CF2-4162-B75F-5E9C24AB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ECE3F-7398-43D8-AEAF-BD7D25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3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A89CAF-75D6-4981-9D48-3F8DC9DE9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C6B529-1F67-4B2C-BA7F-7C3215B7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841E2-3442-4BE5-BFDC-CEFC6182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CDD72-D336-4162-B953-3C1226C0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035E2-8901-4868-AE81-F9917098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F45FF-30C8-4483-AC93-71BECE43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516E4-B90F-4B64-9563-2586ADF7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2CD48-12F3-42AB-8AEC-300722B8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0F76A-07FA-4990-9927-78705D90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904E6-05F7-43B2-A03B-4A6D5030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0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77471-75B0-4257-A0C4-C2DB5872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E60F1-0FD0-43E7-B5BA-E61185CF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B5B72-5CB4-4D11-86F2-D5601F74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FD01-8617-484E-B041-DC6CBAFD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9B7BA-CEC6-449D-8751-F87AFC37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6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5E6D2-2ABB-4140-B968-E9F4EEA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D0A95-CD3A-4685-8EE3-834FCB4EF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1CB12-5206-4FB6-A160-F2F6134B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F5391-43C4-4E57-8832-3E96792D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D9B7B-6F36-4DE7-8F77-E5C395B0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ED275-5D21-49E5-95E3-98ADCFD9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0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3789-4DF2-4FD7-AF38-781CFDD1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436A9-9C02-4B55-8EB7-635FEA99D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B01022-D28D-4F8B-8602-84D1A084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1BD810-456D-4578-A5C2-EAE2E6EAC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EA2387-0823-44C7-881C-7DDDB51BD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DD48EE-E939-40D9-92D7-BC01ACA0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C972E1-8484-4C41-B6BE-8353267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6F3889-1E7E-449A-81AC-C0DB9CD2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5F687-D43A-451E-846E-04AAD4B4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22B83A-96F8-4D43-BA84-74C56CF6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A316E8-050A-4D99-AEC0-99964AB2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3CA841-3B63-4490-8DAC-7AF2AC7D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97293A-553E-45BE-81FD-D8CD9CD2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49A1D4-AFD9-4F97-BF43-593FD48E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D88B5-011C-416C-8E99-23FE798E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3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8DAF3-4966-4BAE-9CC7-B57866E7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00E70-787A-4A72-982B-AA2645FE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3A5C4-4975-4C85-BB5E-C89C5BC2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4C2F0-67F0-4BD1-9C8A-B42EE16F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1C8D8-017B-4C94-9355-6A20658B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5CF6B-3864-4DBA-A31F-E0EC6E44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0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39FBE-A7C1-4D19-9069-B715866C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6F86A9-83D3-4454-80B9-B864298A2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0F205-BD3C-4DAC-A363-2DDCE4434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2297F-0FF0-4333-8DFD-35E29FD2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38872-2C0A-4ABA-85D8-DFFCCF4C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28C3D-F189-43F4-A13E-952D3FB7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6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5F31B5-631E-4BA6-B426-92E8C07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C9460-5A43-4DCB-A2AF-B64BD839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6A3A5-DE51-4705-83F5-2573F931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5887-1893-42E7-94D3-B829E99C1B58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4DE17-A5F7-4216-9FC2-AC5F70998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A9BB6-FBE4-4B58-8633-7C570811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7019-BDB0-43BE-A3B8-9D05E687F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13E89A1-83DC-42B8-876B-E301757D8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38861"/>
              </p:ext>
            </p:extLst>
          </p:nvPr>
        </p:nvGraphicFramePr>
        <p:xfrm>
          <a:off x="255037" y="87090"/>
          <a:ext cx="11638384" cy="6711722"/>
        </p:xfrm>
        <a:graphic>
          <a:graphicData uri="http://schemas.openxmlformats.org/drawingml/2006/table">
            <a:tbl>
              <a:tblPr/>
              <a:tblGrid>
                <a:gridCol w="879158">
                  <a:extLst>
                    <a:ext uri="{9D8B030D-6E8A-4147-A177-3AD203B41FA5}">
                      <a16:colId xmlns:a16="http://schemas.microsoft.com/office/drawing/2014/main" val="314831585"/>
                    </a:ext>
                  </a:extLst>
                </a:gridCol>
                <a:gridCol w="879158">
                  <a:extLst>
                    <a:ext uri="{9D8B030D-6E8A-4147-A177-3AD203B41FA5}">
                      <a16:colId xmlns:a16="http://schemas.microsoft.com/office/drawing/2014/main" val="3315557180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2777562066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3245102218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4157007876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2487290148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958895389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1263526273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1043708084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2117379390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1767556194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92829284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1170014235"/>
                    </a:ext>
                  </a:extLst>
                </a:gridCol>
                <a:gridCol w="823339">
                  <a:extLst>
                    <a:ext uri="{9D8B030D-6E8A-4147-A177-3AD203B41FA5}">
                      <a16:colId xmlns:a16="http://schemas.microsoft.com/office/drawing/2014/main" val="390598460"/>
                    </a:ext>
                  </a:extLst>
                </a:gridCol>
              </a:tblGrid>
              <a:tr h="12196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Repeat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Filters 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Size/Stride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Output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Layer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365838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16042"/>
                  </a:ext>
                </a:extLst>
              </a:tr>
              <a:tr h="128060">
                <a:tc rowSpan="21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Darknet53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512*512*32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39939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3*3/2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256*256*64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87104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256*256*32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59112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256*256*64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99454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[Shortcut](Residual)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from=-3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activation=linear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256*256*64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755869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3*3/2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128*128*128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241804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128*128*64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6,9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40859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128*128*128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7,10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76388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[Shortcut](Residual)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from=-3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activation=linear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128*128*128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8,11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471790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3*3/2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943908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13,16,19,22,25,28,31,34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295937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14,17,20,23,26,29,32,35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52725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[Shortcut](Residual)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from=-3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activation=linear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15,18,21,24,27,30,33,36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15037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3*3/2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37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63732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38,41,44,47,50,53,56,59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705754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39,42,45,48,51,54,57,60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547905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[Shortcut](Residual)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from=-3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activation=linear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40,43,46,49,52,55,58,61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949985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3*3/2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806267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63,66,69,72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[Convolutional Set1]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5177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64,67,70,73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8326"/>
                  </a:ext>
                </a:extLst>
              </a:tr>
              <a:tr h="128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[Shortcut](Residual)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from=-3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activation=linear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65,68,71,74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95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78977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037657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75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97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26914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0426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77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986739"/>
                  </a:ext>
                </a:extLst>
              </a:tr>
              <a:tr h="12196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255881"/>
                  </a:ext>
                </a:extLst>
              </a:tr>
              <a:tr h="12806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[MaxPool]</a:t>
                      </a:r>
                      <a:b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</a:b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size=5*5,pad=(size-1)//2=2,out=16*16*512,layer=78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[MaxPool]</a:t>
                      </a:r>
                      <a:b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</a:b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size=9*9,pad=(size-1)//2=4,out=16*16*512,layer=80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[MaxPool]</a:t>
                      </a:r>
                      <a:b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</a:b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size=13*13,pad=(size-1)//2=6,out=16*16*512,layer=82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[Convolutional Set2]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6059"/>
                  </a:ext>
                </a:extLst>
              </a:tr>
              <a:tr h="12806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97773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[Route](Residual)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layers=-2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79, 77-&gt;80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[Route](Residual)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layers=-4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81, 77-&gt;82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107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07560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61394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B0F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SPP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[Route](Concatenate)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layers=-1,-3,-5,-6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16*16*2048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83, 82+80+78+77-&gt;84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109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189575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110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0271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865286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85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204118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16*16*1024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87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80895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params((class+1+4)*anchor)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16*16*params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147404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[Route](Residual)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layers=-4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90, 86-&gt;91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[Yolo]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89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71131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16*16*256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27793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[Upsample]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81252"/>
                  </a:ext>
                </a:extLst>
              </a:tr>
              <a:tr h="12196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[Route](Concatenate)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layers=-1,61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32*32*768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93, 61+92-&gt;94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293682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 Set1]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32*32*256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94,95,96,97,98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32*32*512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4082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params((class+1+4)*anchor)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32*32*params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01037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[Route](Residual)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layers=-4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102, 98-&gt;103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[Yolo]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251976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32*32*128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624168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[Upsample]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64*64*128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04337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[Route](Concatenate)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layers=-1,36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64*64*384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105, 36+104-&gt;106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76792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 Set2]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64*64*128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106,107,108,109,110</a:t>
                      </a: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3*3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64*64*256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71706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[Convolutional]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params((class+1+4)*anchor)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1*1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64*64*params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112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930179"/>
                  </a:ext>
                </a:extLst>
              </a:tr>
              <a:tr h="128060"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[Yolo]</a:t>
                      </a:r>
                    </a:p>
                  </a:txBody>
                  <a:tcPr marL="4074" marR="4074" marT="4074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113</a:t>
                      </a: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4" marR="4074" marT="40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22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4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52B7A449-D7C0-4FA8-9D11-ED3F05181382}"/>
              </a:ext>
            </a:extLst>
          </p:cNvPr>
          <p:cNvSpPr/>
          <p:nvPr/>
        </p:nvSpPr>
        <p:spPr>
          <a:xfrm>
            <a:off x="7226106" y="141642"/>
            <a:ext cx="4461992" cy="550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E95C5AE-88FC-4BED-8772-1870F62758C1}"/>
              </a:ext>
            </a:extLst>
          </p:cNvPr>
          <p:cNvGrpSpPr/>
          <p:nvPr/>
        </p:nvGrpSpPr>
        <p:grpSpPr>
          <a:xfrm>
            <a:off x="191520" y="11013"/>
            <a:ext cx="5345290" cy="130631"/>
            <a:chOff x="191520" y="138013"/>
            <a:chExt cx="5345290" cy="1306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B0A25C-EB8E-476B-B04D-05C516CFD09E}"/>
                </a:ext>
              </a:extLst>
            </p:cNvPr>
            <p:cNvSpPr/>
            <p:nvPr/>
          </p:nvSpPr>
          <p:spPr>
            <a:xfrm>
              <a:off x="191520" y="138015"/>
              <a:ext cx="883298" cy="1306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Repeat</a:t>
              </a:r>
              <a:endParaRPr lang="zh-CN" alt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D10FEE-1CB7-474D-98AF-0B78EDECDC71}"/>
                </a:ext>
              </a:extLst>
            </p:cNvPr>
            <p:cNvSpPr/>
            <p:nvPr/>
          </p:nvSpPr>
          <p:spPr>
            <a:xfrm>
              <a:off x="1074818" y="138013"/>
              <a:ext cx="883298" cy="1306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i="0" u="none" strike="noStrike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Type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42682F1-A3B9-45D3-A88D-2746FF902FA2}"/>
                </a:ext>
              </a:extLst>
            </p:cNvPr>
            <p:cNvSpPr/>
            <p:nvPr/>
          </p:nvSpPr>
          <p:spPr>
            <a:xfrm>
              <a:off x="1958116" y="138013"/>
              <a:ext cx="883298" cy="1306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i="0" u="none" strike="noStrike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Filters</a:t>
              </a:r>
              <a:endParaRPr lang="zh-CN" alt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F749CB5-78A7-4D72-930A-9A103221FF8A}"/>
                </a:ext>
              </a:extLst>
            </p:cNvPr>
            <p:cNvSpPr/>
            <p:nvPr/>
          </p:nvSpPr>
          <p:spPr>
            <a:xfrm>
              <a:off x="2841414" y="138013"/>
              <a:ext cx="883298" cy="1306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ctr"/>
              <a:r>
                <a:rPr lang="en-US" altLang="zh-CN" sz="600" b="1" i="0" u="none" strike="noStrike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Size/Stride(default1)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01CADF-911B-4AD4-BE39-CC7F8D44D2B0}"/>
                </a:ext>
              </a:extLst>
            </p:cNvPr>
            <p:cNvSpPr/>
            <p:nvPr/>
          </p:nvSpPr>
          <p:spPr>
            <a:xfrm>
              <a:off x="3724712" y="138013"/>
              <a:ext cx="883298" cy="1306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ctr"/>
              <a:r>
                <a:rPr lang="en-US" altLang="zh-CN" sz="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等线" panose="02010600030101010101" pitchFamily="2" charset="-122"/>
                </a:rPr>
                <a:t>Output</a:t>
              </a:r>
              <a:endParaRPr lang="en-US" altLang="zh-CN" sz="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5FAF38-FD5B-4017-AD7E-5DA16A5C68D8}"/>
                </a:ext>
              </a:extLst>
            </p:cNvPr>
            <p:cNvSpPr/>
            <p:nvPr/>
          </p:nvSpPr>
          <p:spPr>
            <a:xfrm>
              <a:off x="4608010" y="138013"/>
              <a:ext cx="928800" cy="1306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ctr"/>
              <a:r>
                <a:rPr lang="en-US" altLang="zh-CN" sz="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等线" panose="02010600030101010101" pitchFamily="2" charset="-122"/>
                </a:rPr>
                <a:t>Layer</a:t>
              </a:r>
              <a:endParaRPr lang="en-US" altLang="zh-CN" sz="6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B97E905-49D9-49F6-B47C-C0AF57FF4FC4}"/>
              </a:ext>
            </a:extLst>
          </p:cNvPr>
          <p:cNvSpPr/>
          <p:nvPr/>
        </p:nvSpPr>
        <p:spPr>
          <a:xfrm>
            <a:off x="191520" y="24596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BE98A-71D5-4764-8D01-EA3196F951F7}"/>
              </a:ext>
            </a:extLst>
          </p:cNvPr>
          <p:cNvSpPr/>
          <p:nvPr/>
        </p:nvSpPr>
        <p:spPr>
          <a:xfrm>
            <a:off x="1074818" y="24596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0341FD-FF1E-4348-BDA5-BAFB58E7357A}"/>
              </a:ext>
            </a:extLst>
          </p:cNvPr>
          <p:cNvSpPr/>
          <p:nvPr/>
        </p:nvSpPr>
        <p:spPr>
          <a:xfrm>
            <a:off x="1958116" y="24596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488695-5E67-4561-94B8-8ACC9CA3998E}"/>
              </a:ext>
            </a:extLst>
          </p:cNvPr>
          <p:cNvSpPr/>
          <p:nvPr/>
        </p:nvSpPr>
        <p:spPr>
          <a:xfrm>
            <a:off x="2841414" y="24596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564B91-F979-43AC-A27B-5E053776A402}"/>
              </a:ext>
            </a:extLst>
          </p:cNvPr>
          <p:cNvSpPr/>
          <p:nvPr/>
        </p:nvSpPr>
        <p:spPr>
          <a:xfrm>
            <a:off x="3724712" y="24596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512*512*32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30F0A6-A80F-4E84-9B24-4ADB6B08B0B9}"/>
              </a:ext>
            </a:extLst>
          </p:cNvPr>
          <p:cNvSpPr/>
          <p:nvPr/>
        </p:nvSpPr>
        <p:spPr>
          <a:xfrm>
            <a:off x="4608010" y="245963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0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829335-A6C6-4F07-A193-708FBC95E4BD}"/>
              </a:ext>
            </a:extLst>
          </p:cNvPr>
          <p:cNvSpPr/>
          <p:nvPr/>
        </p:nvSpPr>
        <p:spPr>
          <a:xfrm>
            <a:off x="191520" y="376594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DA7356-799A-4E01-B921-C6C0BE36CEEA}"/>
              </a:ext>
            </a:extLst>
          </p:cNvPr>
          <p:cNvSpPr/>
          <p:nvPr/>
        </p:nvSpPr>
        <p:spPr>
          <a:xfrm>
            <a:off x="1074818" y="376592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CFBC95-AE35-4686-925B-83CA4864307E}"/>
              </a:ext>
            </a:extLst>
          </p:cNvPr>
          <p:cNvSpPr/>
          <p:nvPr/>
        </p:nvSpPr>
        <p:spPr>
          <a:xfrm>
            <a:off x="1958116" y="376592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4AFA98-1840-408E-9F6E-10F5EBBEA62D}"/>
              </a:ext>
            </a:extLst>
          </p:cNvPr>
          <p:cNvSpPr/>
          <p:nvPr/>
        </p:nvSpPr>
        <p:spPr>
          <a:xfrm>
            <a:off x="2841414" y="376592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3*3/2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2E66C5-A1A6-4C9C-B2A8-01BDC8BC2C79}"/>
              </a:ext>
            </a:extLst>
          </p:cNvPr>
          <p:cNvSpPr/>
          <p:nvPr/>
        </p:nvSpPr>
        <p:spPr>
          <a:xfrm>
            <a:off x="3724712" y="376592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256*256*64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6CB1C6-CF53-4D83-BEFC-7EEE53D7ADA8}"/>
              </a:ext>
            </a:extLst>
          </p:cNvPr>
          <p:cNvSpPr/>
          <p:nvPr/>
        </p:nvSpPr>
        <p:spPr>
          <a:xfrm>
            <a:off x="4608010" y="376592"/>
            <a:ext cx="928800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C0C350-C9FE-4ACF-91A1-29C9C034C1BF}"/>
              </a:ext>
            </a:extLst>
          </p:cNvPr>
          <p:cNvSpPr/>
          <p:nvPr/>
        </p:nvSpPr>
        <p:spPr>
          <a:xfrm>
            <a:off x="191520" y="507219"/>
            <a:ext cx="883298" cy="39187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AB9FB8-E1CE-4A83-9489-81303D5CD390}"/>
              </a:ext>
            </a:extLst>
          </p:cNvPr>
          <p:cNvSpPr/>
          <p:nvPr/>
        </p:nvSpPr>
        <p:spPr>
          <a:xfrm>
            <a:off x="1074818" y="507217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6A51E9E-FF5A-4F15-AD72-671068B1FEA3}"/>
              </a:ext>
            </a:extLst>
          </p:cNvPr>
          <p:cNvSpPr/>
          <p:nvPr/>
        </p:nvSpPr>
        <p:spPr>
          <a:xfrm>
            <a:off x="1958116" y="507217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92A9F0-2D20-4A22-89A2-71AE34A8DD11}"/>
              </a:ext>
            </a:extLst>
          </p:cNvPr>
          <p:cNvSpPr/>
          <p:nvPr/>
        </p:nvSpPr>
        <p:spPr>
          <a:xfrm>
            <a:off x="2841414" y="507217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1D9F575-C604-489E-B6F6-B5874F5E6AD4}"/>
              </a:ext>
            </a:extLst>
          </p:cNvPr>
          <p:cNvSpPr/>
          <p:nvPr/>
        </p:nvSpPr>
        <p:spPr>
          <a:xfrm>
            <a:off x="3724712" y="507217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256*256*32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674B94-4614-484D-A7AD-77822D8214AE}"/>
              </a:ext>
            </a:extLst>
          </p:cNvPr>
          <p:cNvSpPr/>
          <p:nvPr/>
        </p:nvSpPr>
        <p:spPr>
          <a:xfrm>
            <a:off x="4608010" y="507217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C575948-FD5E-457D-904A-BE52BE7ABF79}"/>
              </a:ext>
            </a:extLst>
          </p:cNvPr>
          <p:cNvSpPr/>
          <p:nvPr/>
        </p:nvSpPr>
        <p:spPr>
          <a:xfrm>
            <a:off x="1074818" y="63784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2995D21-C74E-4CC4-A8A4-0ABA2D45E1B3}"/>
              </a:ext>
            </a:extLst>
          </p:cNvPr>
          <p:cNvSpPr/>
          <p:nvPr/>
        </p:nvSpPr>
        <p:spPr>
          <a:xfrm>
            <a:off x="1958116" y="63784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E14522-B19F-4C53-802E-FE8E2C28EEAF}"/>
              </a:ext>
            </a:extLst>
          </p:cNvPr>
          <p:cNvSpPr/>
          <p:nvPr/>
        </p:nvSpPr>
        <p:spPr>
          <a:xfrm>
            <a:off x="2841414" y="63784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5A64ABB-AC68-44C0-BE2A-5E5F7B657D5C}"/>
              </a:ext>
            </a:extLst>
          </p:cNvPr>
          <p:cNvSpPr/>
          <p:nvPr/>
        </p:nvSpPr>
        <p:spPr>
          <a:xfrm>
            <a:off x="3724712" y="63784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256*256*64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7E6E91-762D-4DA0-BE10-53A600D797FE}"/>
              </a:ext>
            </a:extLst>
          </p:cNvPr>
          <p:cNvSpPr/>
          <p:nvPr/>
        </p:nvSpPr>
        <p:spPr>
          <a:xfrm>
            <a:off x="4608010" y="637844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3D59B5C-D22A-42D8-BC09-D86A38EB1ED6}"/>
              </a:ext>
            </a:extLst>
          </p:cNvPr>
          <p:cNvSpPr/>
          <p:nvPr/>
        </p:nvSpPr>
        <p:spPr>
          <a:xfrm>
            <a:off x="1074818" y="768467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[Shortcut](Residual)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96D7677-7EB0-4A57-9F37-1215D741E406}"/>
              </a:ext>
            </a:extLst>
          </p:cNvPr>
          <p:cNvSpPr/>
          <p:nvPr/>
        </p:nvSpPr>
        <p:spPr>
          <a:xfrm>
            <a:off x="1958116" y="768467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From= - 3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48877FC-4F92-4B81-8FC9-C8D08025E46B}"/>
              </a:ext>
            </a:extLst>
          </p:cNvPr>
          <p:cNvSpPr/>
          <p:nvPr/>
        </p:nvSpPr>
        <p:spPr>
          <a:xfrm>
            <a:off x="2841414" y="768467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activation=linear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FECDC5B-1157-466F-9FB2-AB082AC2EB57}"/>
              </a:ext>
            </a:extLst>
          </p:cNvPr>
          <p:cNvSpPr/>
          <p:nvPr/>
        </p:nvSpPr>
        <p:spPr>
          <a:xfrm>
            <a:off x="3724712" y="768467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256*256*64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F727728-7C33-4819-90D2-21758E86406E}"/>
              </a:ext>
            </a:extLst>
          </p:cNvPr>
          <p:cNvSpPr/>
          <p:nvPr/>
        </p:nvSpPr>
        <p:spPr>
          <a:xfrm>
            <a:off x="4608010" y="768467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4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5EB8D8E-280B-42F2-90C3-A2088C1936B7}"/>
              </a:ext>
            </a:extLst>
          </p:cNvPr>
          <p:cNvSpPr/>
          <p:nvPr/>
        </p:nvSpPr>
        <p:spPr>
          <a:xfrm>
            <a:off x="194484" y="899088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B61A09C-5E27-439F-B7D9-E7C4F75AAA31}"/>
              </a:ext>
            </a:extLst>
          </p:cNvPr>
          <p:cNvSpPr/>
          <p:nvPr/>
        </p:nvSpPr>
        <p:spPr>
          <a:xfrm>
            <a:off x="1077782" y="899086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2DD1DDF-6C6A-4275-927C-68E29BF75DEC}"/>
              </a:ext>
            </a:extLst>
          </p:cNvPr>
          <p:cNvSpPr/>
          <p:nvPr/>
        </p:nvSpPr>
        <p:spPr>
          <a:xfrm>
            <a:off x="1961080" y="899086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128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7723226-36F9-4F9A-939B-B22A8B342C7C}"/>
              </a:ext>
            </a:extLst>
          </p:cNvPr>
          <p:cNvSpPr/>
          <p:nvPr/>
        </p:nvSpPr>
        <p:spPr>
          <a:xfrm>
            <a:off x="2844378" y="899086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3*3/2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C0E3828-AF8D-4479-8ACC-9F0435B6E54D}"/>
              </a:ext>
            </a:extLst>
          </p:cNvPr>
          <p:cNvSpPr/>
          <p:nvPr/>
        </p:nvSpPr>
        <p:spPr>
          <a:xfrm>
            <a:off x="3727676" y="899086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128*128*128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F90445E-4B8C-4775-810B-131A0AB3E5CA}"/>
              </a:ext>
            </a:extLst>
          </p:cNvPr>
          <p:cNvSpPr/>
          <p:nvPr/>
        </p:nvSpPr>
        <p:spPr>
          <a:xfrm>
            <a:off x="4610974" y="899086"/>
            <a:ext cx="928800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5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BBF474C-4E23-45B4-966B-203A4C0832F6}"/>
              </a:ext>
            </a:extLst>
          </p:cNvPr>
          <p:cNvSpPr/>
          <p:nvPr/>
        </p:nvSpPr>
        <p:spPr>
          <a:xfrm>
            <a:off x="191520" y="1027097"/>
            <a:ext cx="883298" cy="39187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494E9FC-7A6B-45C6-B9CD-757DE08AA7F0}"/>
              </a:ext>
            </a:extLst>
          </p:cNvPr>
          <p:cNvSpPr/>
          <p:nvPr/>
        </p:nvSpPr>
        <p:spPr>
          <a:xfrm>
            <a:off x="1074818" y="102709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6A136BE-B804-4807-AE6B-89A5431B3A22}"/>
              </a:ext>
            </a:extLst>
          </p:cNvPr>
          <p:cNvSpPr/>
          <p:nvPr/>
        </p:nvSpPr>
        <p:spPr>
          <a:xfrm>
            <a:off x="1958116" y="102709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F66CBB2-8C17-466B-BD6F-2CCC03AF47A9}"/>
              </a:ext>
            </a:extLst>
          </p:cNvPr>
          <p:cNvSpPr/>
          <p:nvPr/>
        </p:nvSpPr>
        <p:spPr>
          <a:xfrm>
            <a:off x="2841414" y="102709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202E093-0398-480A-9CDA-A451F2CC2A3D}"/>
              </a:ext>
            </a:extLst>
          </p:cNvPr>
          <p:cNvSpPr/>
          <p:nvPr/>
        </p:nvSpPr>
        <p:spPr>
          <a:xfrm>
            <a:off x="3724712" y="102709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128*128*64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006BB3B-B464-45A5-940A-A7532CA0A3BA}"/>
              </a:ext>
            </a:extLst>
          </p:cNvPr>
          <p:cNvSpPr/>
          <p:nvPr/>
        </p:nvSpPr>
        <p:spPr>
          <a:xfrm>
            <a:off x="4608010" y="1027095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6,9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2145F21-4A74-487F-B775-8FE682D2F508}"/>
              </a:ext>
            </a:extLst>
          </p:cNvPr>
          <p:cNvSpPr/>
          <p:nvPr/>
        </p:nvSpPr>
        <p:spPr>
          <a:xfrm>
            <a:off x="1074818" y="1157722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A3C98A1-7EC7-4D54-8C75-BE3E47F3F6EF}"/>
              </a:ext>
            </a:extLst>
          </p:cNvPr>
          <p:cNvSpPr/>
          <p:nvPr/>
        </p:nvSpPr>
        <p:spPr>
          <a:xfrm>
            <a:off x="1958116" y="1157722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128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4BFA986-6D74-45BD-9534-1778B737809C}"/>
              </a:ext>
            </a:extLst>
          </p:cNvPr>
          <p:cNvSpPr/>
          <p:nvPr/>
        </p:nvSpPr>
        <p:spPr>
          <a:xfrm>
            <a:off x="2841414" y="1157722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1A0D461-BF7E-4BC2-8D94-705BC01E0E56}"/>
              </a:ext>
            </a:extLst>
          </p:cNvPr>
          <p:cNvSpPr/>
          <p:nvPr/>
        </p:nvSpPr>
        <p:spPr>
          <a:xfrm>
            <a:off x="3724712" y="1157722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128*128*128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B4988EA-EAA4-4E3F-B8D2-773F4EDCDC21}"/>
              </a:ext>
            </a:extLst>
          </p:cNvPr>
          <p:cNvSpPr/>
          <p:nvPr/>
        </p:nvSpPr>
        <p:spPr>
          <a:xfrm>
            <a:off x="4608010" y="1157722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7,10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D8633FC-42EB-4420-A52F-E11AF08CD87A}"/>
              </a:ext>
            </a:extLst>
          </p:cNvPr>
          <p:cNvSpPr/>
          <p:nvPr/>
        </p:nvSpPr>
        <p:spPr>
          <a:xfrm>
            <a:off x="1074818" y="128834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[Shortcut](Residual)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8200B35-7B5E-4F2F-AA6A-765230F00C5F}"/>
              </a:ext>
            </a:extLst>
          </p:cNvPr>
          <p:cNvSpPr/>
          <p:nvPr/>
        </p:nvSpPr>
        <p:spPr>
          <a:xfrm>
            <a:off x="1958116" y="128834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From= - 3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FAAF1BC-4C29-466B-8C9A-0EDF0A64B017}"/>
              </a:ext>
            </a:extLst>
          </p:cNvPr>
          <p:cNvSpPr/>
          <p:nvPr/>
        </p:nvSpPr>
        <p:spPr>
          <a:xfrm>
            <a:off x="2841414" y="128834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activation=linear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674F1C6-EC83-4CCA-8677-2621F1AFAE01}"/>
              </a:ext>
            </a:extLst>
          </p:cNvPr>
          <p:cNvSpPr/>
          <p:nvPr/>
        </p:nvSpPr>
        <p:spPr>
          <a:xfrm>
            <a:off x="3724712" y="128834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128*128*128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8830696-F7D0-4C49-9EAD-7C008B093C35}"/>
              </a:ext>
            </a:extLst>
          </p:cNvPr>
          <p:cNvSpPr/>
          <p:nvPr/>
        </p:nvSpPr>
        <p:spPr>
          <a:xfrm>
            <a:off x="4608010" y="1288345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8,11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909A6AE-0F60-4E5A-A445-5EF9FB9815BA}"/>
              </a:ext>
            </a:extLst>
          </p:cNvPr>
          <p:cNvSpPr/>
          <p:nvPr/>
        </p:nvSpPr>
        <p:spPr>
          <a:xfrm>
            <a:off x="194484" y="1418966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79B1EFF-D198-49A2-9EB0-683F862CF889}"/>
              </a:ext>
            </a:extLst>
          </p:cNvPr>
          <p:cNvSpPr/>
          <p:nvPr/>
        </p:nvSpPr>
        <p:spPr>
          <a:xfrm>
            <a:off x="1077782" y="1418964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61354D8-E72D-40DC-8D8A-A5531E45437E}"/>
              </a:ext>
            </a:extLst>
          </p:cNvPr>
          <p:cNvSpPr/>
          <p:nvPr/>
        </p:nvSpPr>
        <p:spPr>
          <a:xfrm>
            <a:off x="1961080" y="1418964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256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A13A68-BD11-45A9-A8E6-D18190962FEA}"/>
              </a:ext>
            </a:extLst>
          </p:cNvPr>
          <p:cNvSpPr/>
          <p:nvPr/>
        </p:nvSpPr>
        <p:spPr>
          <a:xfrm>
            <a:off x="2844378" y="1418964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3*3/2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9800D83-789D-413E-B28F-7ADEBBD47FC4}"/>
              </a:ext>
            </a:extLst>
          </p:cNvPr>
          <p:cNvSpPr/>
          <p:nvPr/>
        </p:nvSpPr>
        <p:spPr>
          <a:xfrm>
            <a:off x="3727676" y="1418964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64*64*256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0CCEEC0-C8E0-4709-8D68-5C5F263F61F0}"/>
              </a:ext>
            </a:extLst>
          </p:cNvPr>
          <p:cNvSpPr/>
          <p:nvPr/>
        </p:nvSpPr>
        <p:spPr>
          <a:xfrm>
            <a:off x="4610974" y="1418964"/>
            <a:ext cx="928800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80AD9F5-52AF-4B73-9617-D871AD9B758A}"/>
              </a:ext>
            </a:extLst>
          </p:cNvPr>
          <p:cNvSpPr/>
          <p:nvPr/>
        </p:nvSpPr>
        <p:spPr>
          <a:xfrm>
            <a:off x="191520" y="1546975"/>
            <a:ext cx="883298" cy="39187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8</a:t>
            </a:r>
            <a:endParaRPr lang="en-US" altLang="zh-CN" sz="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8FFE5CD-D317-4D63-9831-BE4C0AB2BC03}"/>
              </a:ext>
            </a:extLst>
          </p:cNvPr>
          <p:cNvSpPr/>
          <p:nvPr/>
        </p:nvSpPr>
        <p:spPr>
          <a:xfrm>
            <a:off x="1074818" y="1546973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9969F13-F565-4D9E-B754-9D00AE0D62D4}"/>
              </a:ext>
            </a:extLst>
          </p:cNvPr>
          <p:cNvSpPr/>
          <p:nvPr/>
        </p:nvSpPr>
        <p:spPr>
          <a:xfrm>
            <a:off x="1958116" y="1546973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128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503879E-12FB-4C11-99EF-E0247B2EBC04}"/>
              </a:ext>
            </a:extLst>
          </p:cNvPr>
          <p:cNvSpPr/>
          <p:nvPr/>
        </p:nvSpPr>
        <p:spPr>
          <a:xfrm>
            <a:off x="2841414" y="1546973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8C52751-88DE-44D6-8744-97C3754501CF}"/>
              </a:ext>
            </a:extLst>
          </p:cNvPr>
          <p:cNvSpPr/>
          <p:nvPr/>
        </p:nvSpPr>
        <p:spPr>
          <a:xfrm>
            <a:off x="3724712" y="1546973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64*64*128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2706AA6-D049-46D4-9CB2-8A5DEF7146B6}"/>
              </a:ext>
            </a:extLst>
          </p:cNvPr>
          <p:cNvSpPr/>
          <p:nvPr/>
        </p:nvSpPr>
        <p:spPr>
          <a:xfrm>
            <a:off x="4608010" y="1546973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13,16,19,22,25,28,31,34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6F7E1A6-0FBB-44C9-816C-ED25E39A54C7}"/>
              </a:ext>
            </a:extLst>
          </p:cNvPr>
          <p:cNvSpPr/>
          <p:nvPr/>
        </p:nvSpPr>
        <p:spPr>
          <a:xfrm>
            <a:off x="1074818" y="1677600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592DDA8-46D7-4A0D-8032-399AE60231A5}"/>
              </a:ext>
            </a:extLst>
          </p:cNvPr>
          <p:cNvSpPr/>
          <p:nvPr/>
        </p:nvSpPr>
        <p:spPr>
          <a:xfrm>
            <a:off x="1958116" y="1677600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256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1971F40-91CB-4EF3-97ED-54752416F8D0}"/>
              </a:ext>
            </a:extLst>
          </p:cNvPr>
          <p:cNvSpPr/>
          <p:nvPr/>
        </p:nvSpPr>
        <p:spPr>
          <a:xfrm>
            <a:off x="2841414" y="1677600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00D23E-DA0B-47F4-ACDA-86DA1B4380DD}"/>
              </a:ext>
            </a:extLst>
          </p:cNvPr>
          <p:cNvSpPr/>
          <p:nvPr/>
        </p:nvSpPr>
        <p:spPr>
          <a:xfrm>
            <a:off x="3724712" y="1677600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64*64*256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548823E-F6DC-40A2-871B-910C15651075}"/>
              </a:ext>
            </a:extLst>
          </p:cNvPr>
          <p:cNvSpPr/>
          <p:nvPr/>
        </p:nvSpPr>
        <p:spPr>
          <a:xfrm>
            <a:off x="4608010" y="1677600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14,17,20,23,26,29,32,35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80C9660-CDCF-4BB1-8E9A-2B4BC8C00885}"/>
              </a:ext>
            </a:extLst>
          </p:cNvPr>
          <p:cNvSpPr/>
          <p:nvPr/>
        </p:nvSpPr>
        <p:spPr>
          <a:xfrm>
            <a:off x="1074818" y="1808223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[Shortcut](Residual)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71386D9-9039-4E1A-BA75-ACC566711F65}"/>
              </a:ext>
            </a:extLst>
          </p:cNvPr>
          <p:cNvSpPr/>
          <p:nvPr/>
        </p:nvSpPr>
        <p:spPr>
          <a:xfrm>
            <a:off x="1958116" y="1808223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From= - 3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8FA9762-F0A8-432C-B20A-D2DEBE9FB0EF}"/>
              </a:ext>
            </a:extLst>
          </p:cNvPr>
          <p:cNvSpPr/>
          <p:nvPr/>
        </p:nvSpPr>
        <p:spPr>
          <a:xfrm>
            <a:off x="2841414" y="1808223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activation=linear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E39F977-3788-4E60-9005-BF335C2AE1D0}"/>
              </a:ext>
            </a:extLst>
          </p:cNvPr>
          <p:cNvSpPr/>
          <p:nvPr/>
        </p:nvSpPr>
        <p:spPr>
          <a:xfrm>
            <a:off x="3724712" y="1808223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64*64*256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950F007-072D-43B8-947C-95D007A1A47E}"/>
              </a:ext>
            </a:extLst>
          </p:cNvPr>
          <p:cNvSpPr/>
          <p:nvPr/>
        </p:nvSpPr>
        <p:spPr>
          <a:xfrm>
            <a:off x="4608010" y="1808223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15,18,21,24,27,30,33,36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A9CD583-36E1-4BE0-ACB9-735DC87D69E1}"/>
              </a:ext>
            </a:extLst>
          </p:cNvPr>
          <p:cNvSpPr/>
          <p:nvPr/>
        </p:nvSpPr>
        <p:spPr>
          <a:xfrm>
            <a:off x="194484" y="1938844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80A9564-117B-4A70-A55A-09FF680DD5DB}"/>
              </a:ext>
            </a:extLst>
          </p:cNvPr>
          <p:cNvSpPr/>
          <p:nvPr/>
        </p:nvSpPr>
        <p:spPr>
          <a:xfrm>
            <a:off x="1077782" y="1938842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D2BFEF2-3E8D-4B99-85AA-5D3023C8D44B}"/>
              </a:ext>
            </a:extLst>
          </p:cNvPr>
          <p:cNvSpPr/>
          <p:nvPr/>
        </p:nvSpPr>
        <p:spPr>
          <a:xfrm>
            <a:off x="1961080" y="1938842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BB658A8-440C-4C05-B4E1-B34136D3310A}"/>
              </a:ext>
            </a:extLst>
          </p:cNvPr>
          <p:cNvSpPr/>
          <p:nvPr/>
        </p:nvSpPr>
        <p:spPr>
          <a:xfrm>
            <a:off x="2844378" y="1938842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3*3/2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9E6C38A-DBF4-471D-A64C-D984FAE292BF}"/>
              </a:ext>
            </a:extLst>
          </p:cNvPr>
          <p:cNvSpPr/>
          <p:nvPr/>
        </p:nvSpPr>
        <p:spPr>
          <a:xfrm>
            <a:off x="3727676" y="1938842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3477AFE-6DF7-40CA-8444-9B67AD1948E2}"/>
              </a:ext>
            </a:extLst>
          </p:cNvPr>
          <p:cNvSpPr/>
          <p:nvPr/>
        </p:nvSpPr>
        <p:spPr>
          <a:xfrm>
            <a:off x="4610974" y="1938842"/>
            <a:ext cx="928800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37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A49087F-4B8A-4B80-81C5-D041746F6925}"/>
              </a:ext>
            </a:extLst>
          </p:cNvPr>
          <p:cNvSpPr/>
          <p:nvPr/>
        </p:nvSpPr>
        <p:spPr>
          <a:xfrm>
            <a:off x="191520" y="2046276"/>
            <a:ext cx="883298" cy="39187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8</a:t>
            </a:r>
            <a:endParaRPr lang="en-US" altLang="zh-CN" sz="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CAA2A6D-FF66-46B8-9B58-F2A5C985178E}"/>
              </a:ext>
            </a:extLst>
          </p:cNvPr>
          <p:cNvSpPr/>
          <p:nvPr/>
        </p:nvSpPr>
        <p:spPr>
          <a:xfrm>
            <a:off x="1074818" y="204627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F30259A-2D5A-41FD-AC5F-18A149BDB94D}"/>
              </a:ext>
            </a:extLst>
          </p:cNvPr>
          <p:cNvSpPr/>
          <p:nvPr/>
        </p:nvSpPr>
        <p:spPr>
          <a:xfrm>
            <a:off x="1958116" y="204627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256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8993371-E244-4204-8F20-3008798698F7}"/>
              </a:ext>
            </a:extLst>
          </p:cNvPr>
          <p:cNvSpPr/>
          <p:nvPr/>
        </p:nvSpPr>
        <p:spPr>
          <a:xfrm>
            <a:off x="2841414" y="204627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581A399-E8CE-4447-84A8-E3780CDE592A}"/>
              </a:ext>
            </a:extLst>
          </p:cNvPr>
          <p:cNvSpPr/>
          <p:nvPr/>
        </p:nvSpPr>
        <p:spPr>
          <a:xfrm>
            <a:off x="3724712" y="204627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32*32*256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33EDBA8-E265-4ED7-B34B-A38CC820CC64}"/>
              </a:ext>
            </a:extLst>
          </p:cNvPr>
          <p:cNvSpPr/>
          <p:nvPr/>
        </p:nvSpPr>
        <p:spPr>
          <a:xfrm>
            <a:off x="4608010" y="2046274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38,41,44,47,50,53,56,59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50CFC12-419B-44B9-BBA2-765186345B37}"/>
              </a:ext>
            </a:extLst>
          </p:cNvPr>
          <p:cNvSpPr/>
          <p:nvPr/>
        </p:nvSpPr>
        <p:spPr>
          <a:xfrm>
            <a:off x="1074818" y="2176901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CC736A3-FA60-442A-9CF3-443FD558F4DF}"/>
              </a:ext>
            </a:extLst>
          </p:cNvPr>
          <p:cNvSpPr/>
          <p:nvPr/>
        </p:nvSpPr>
        <p:spPr>
          <a:xfrm>
            <a:off x="1958116" y="2176901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0BF79FB-900B-4EB5-963F-E97D435D5DDD}"/>
              </a:ext>
            </a:extLst>
          </p:cNvPr>
          <p:cNvSpPr/>
          <p:nvPr/>
        </p:nvSpPr>
        <p:spPr>
          <a:xfrm>
            <a:off x="2841414" y="2176901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38FF602-A58E-4CB7-9893-A9B52992CD06}"/>
              </a:ext>
            </a:extLst>
          </p:cNvPr>
          <p:cNvSpPr/>
          <p:nvPr/>
        </p:nvSpPr>
        <p:spPr>
          <a:xfrm>
            <a:off x="3724712" y="2176901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F03D9D6-EFF2-4B17-AB7B-AAACF9BBDE47}"/>
              </a:ext>
            </a:extLst>
          </p:cNvPr>
          <p:cNvSpPr/>
          <p:nvPr/>
        </p:nvSpPr>
        <p:spPr>
          <a:xfrm>
            <a:off x="4608010" y="2176901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39,42,45,48,51,54,57,60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4E845C-8E4A-4FC3-88AE-C55E743CC47A}"/>
              </a:ext>
            </a:extLst>
          </p:cNvPr>
          <p:cNvSpPr/>
          <p:nvPr/>
        </p:nvSpPr>
        <p:spPr>
          <a:xfrm>
            <a:off x="1074818" y="230752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[Shortcut](Residual)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780D785-9AF0-4EDA-923E-94A235437D36}"/>
              </a:ext>
            </a:extLst>
          </p:cNvPr>
          <p:cNvSpPr/>
          <p:nvPr/>
        </p:nvSpPr>
        <p:spPr>
          <a:xfrm>
            <a:off x="1958116" y="230752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From= - 3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A3D09D9-519F-4B37-BFFA-D923C677D700}"/>
              </a:ext>
            </a:extLst>
          </p:cNvPr>
          <p:cNvSpPr/>
          <p:nvPr/>
        </p:nvSpPr>
        <p:spPr>
          <a:xfrm>
            <a:off x="2841414" y="230752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activation=linear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A7A28A5-BB06-4283-AE8B-A2D64852C90C}"/>
              </a:ext>
            </a:extLst>
          </p:cNvPr>
          <p:cNvSpPr/>
          <p:nvPr/>
        </p:nvSpPr>
        <p:spPr>
          <a:xfrm>
            <a:off x="3724712" y="2307524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04D2EFA-FF8E-47DA-96C5-CB98CFAC22A6}"/>
              </a:ext>
            </a:extLst>
          </p:cNvPr>
          <p:cNvSpPr/>
          <p:nvPr/>
        </p:nvSpPr>
        <p:spPr>
          <a:xfrm>
            <a:off x="4608010" y="2307524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40,43,46,49,52,55,58,61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06B68EF-D372-4891-A335-4C865AE0C64F}"/>
              </a:ext>
            </a:extLst>
          </p:cNvPr>
          <p:cNvSpPr/>
          <p:nvPr/>
        </p:nvSpPr>
        <p:spPr>
          <a:xfrm>
            <a:off x="194484" y="2438145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67BA629-4485-4DF8-9466-2FA227BFED8B}"/>
              </a:ext>
            </a:extLst>
          </p:cNvPr>
          <p:cNvSpPr/>
          <p:nvPr/>
        </p:nvSpPr>
        <p:spPr>
          <a:xfrm>
            <a:off x="1077782" y="2438143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F9ABB1-6EA9-42F0-BCAA-C68548439DEE}"/>
              </a:ext>
            </a:extLst>
          </p:cNvPr>
          <p:cNvSpPr/>
          <p:nvPr/>
        </p:nvSpPr>
        <p:spPr>
          <a:xfrm>
            <a:off x="1961080" y="2438143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1024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D64F009-19D6-4B40-A25F-9479126C3E41}"/>
              </a:ext>
            </a:extLst>
          </p:cNvPr>
          <p:cNvSpPr/>
          <p:nvPr/>
        </p:nvSpPr>
        <p:spPr>
          <a:xfrm>
            <a:off x="2844378" y="2438143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3*3/2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8E40CF9-8DB1-46C7-A482-F7485FA5F04D}"/>
              </a:ext>
            </a:extLst>
          </p:cNvPr>
          <p:cNvSpPr/>
          <p:nvPr/>
        </p:nvSpPr>
        <p:spPr>
          <a:xfrm>
            <a:off x="3727676" y="2438143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16*16*1024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2154861-674C-4BC5-A84E-A59D798601A5}"/>
              </a:ext>
            </a:extLst>
          </p:cNvPr>
          <p:cNvSpPr/>
          <p:nvPr/>
        </p:nvSpPr>
        <p:spPr>
          <a:xfrm>
            <a:off x="4610974" y="2438143"/>
            <a:ext cx="928800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62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5BD8B3D-5164-4586-8D41-8319D0A795E4}"/>
              </a:ext>
            </a:extLst>
          </p:cNvPr>
          <p:cNvSpPr/>
          <p:nvPr/>
        </p:nvSpPr>
        <p:spPr>
          <a:xfrm>
            <a:off x="191520" y="2545577"/>
            <a:ext cx="883298" cy="39187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8</a:t>
            </a:r>
            <a:endParaRPr lang="en-US" altLang="zh-CN" sz="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32FCCB0-9152-45E2-AD90-F2EF1085628C}"/>
              </a:ext>
            </a:extLst>
          </p:cNvPr>
          <p:cNvSpPr/>
          <p:nvPr/>
        </p:nvSpPr>
        <p:spPr>
          <a:xfrm>
            <a:off x="1074818" y="254557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DB5A415-284D-4DA8-A534-3E40A0ACC3BE}"/>
              </a:ext>
            </a:extLst>
          </p:cNvPr>
          <p:cNvSpPr/>
          <p:nvPr/>
        </p:nvSpPr>
        <p:spPr>
          <a:xfrm>
            <a:off x="1958116" y="254557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23AB361-5F49-4E63-B52A-0E7A952385BE}"/>
              </a:ext>
            </a:extLst>
          </p:cNvPr>
          <p:cNvSpPr/>
          <p:nvPr/>
        </p:nvSpPr>
        <p:spPr>
          <a:xfrm>
            <a:off x="2841414" y="254557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01CCC14-BB73-4E36-801C-9F0BF9F3E793}"/>
              </a:ext>
            </a:extLst>
          </p:cNvPr>
          <p:cNvSpPr/>
          <p:nvPr/>
        </p:nvSpPr>
        <p:spPr>
          <a:xfrm>
            <a:off x="3724712" y="254557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16*16*512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A024073-6781-4DB3-B451-13D75E19128A}"/>
              </a:ext>
            </a:extLst>
          </p:cNvPr>
          <p:cNvSpPr/>
          <p:nvPr/>
        </p:nvSpPr>
        <p:spPr>
          <a:xfrm>
            <a:off x="4608010" y="2545575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63,66,69,72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BCECF72-B018-4820-A2F0-BE0DE6E0E6FF}"/>
              </a:ext>
            </a:extLst>
          </p:cNvPr>
          <p:cNvSpPr/>
          <p:nvPr/>
        </p:nvSpPr>
        <p:spPr>
          <a:xfrm>
            <a:off x="1074818" y="2676202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A1B8611-ECC9-44D2-A4DB-AB497BF9EEDF}"/>
              </a:ext>
            </a:extLst>
          </p:cNvPr>
          <p:cNvSpPr/>
          <p:nvPr/>
        </p:nvSpPr>
        <p:spPr>
          <a:xfrm>
            <a:off x="1958116" y="2676202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1024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7844E83-C7A9-4D43-AFBF-F90AD88D99BC}"/>
              </a:ext>
            </a:extLst>
          </p:cNvPr>
          <p:cNvSpPr/>
          <p:nvPr/>
        </p:nvSpPr>
        <p:spPr>
          <a:xfrm>
            <a:off x="2841414" y="2676202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70DDE35F-1C13-44A7-8B86-36FBE3423A1E}"/>
              </a:ext>
            </a:extLst>
          </p:cNvPr>
          <p:cNvSpPr/>
          <p:nvPr/>
        </p:nvSpPr>
        <p:spPr>
          <a:xfrm>
            <a:off x="3724712" y="2676202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16*16*1024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9001C0E-AA2C-4767-BCC9-F61E70DD0143}"/>
              </a:ext>
            </a:extLst>
          </p:cNvPr>
          <p:cNvSpPr/>
          <p:nvPr/>
        </p:nvSpPr>
        <p:spPr>
          <a:xfrm>
            <a:off x="4608010" y="2676202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64,67,70,73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C09EBAF-84A2-4CD6-9394-3DC105B14F06}"/>
              </a:ext>
            </a:extLst>
          </p:cNvPr>
          <p:cNvSpPr/>
          <p:nvPr/>
        </p:nvSpPr>
        <p:spPr>
          <a:xfrm>
            <a:off x="1074818" y="280682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[Shortcut](Residual)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2E4B35E-9D05-49DA-91D9-659DA3BB6C39}"/>
              </a:ext>
            </a:extLst>
          </p:cNvPr>
          <p:cNvSpPr/>
          <p:nvPr/>
        </p:nvSpPr>
        <p:spPr>
          <a:xfrm>
            <a:off x="1958116" y="280682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From= - 3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8DE97CD-18A9-44C9-ADAA-CA8B4BD68D3C}"/>
              </a:ext>
            </a:extLst>
          </p:cNvPr>
          <p:cNvSpPr/>
          <p:nvPr/>
        </p:nvSpPr>
        <p:spPr>
          <a:xfrm>
            <a:off x="2841414" y="280682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activation=linear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9A01915-4822-4EAB-BCB5-DFC925173750}"/>
              </a:ext>
            </a:extLst>
          </p:cNvPr>
          <p:cNvSpPr/>
          <p:nvPr/>
        </p:nvSpPr>
        <p:spPr>
          <a:xfrm>
            <a:off x="3724712" y="2806825"/>
            <a:ext cx="883298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16*16*1024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5170471-F5FD-4315-8362-C640DA82933B}"/>
              </a:ext>
            </a:extLst>
          </p:cNvPr>
          <p:cNvSpPr/>
          <p:nvPr/>
        </p:nvSpPr>
        <p:spPr>
          <a:xfrm>
            <a:off x="4608010" y="2806825"/>
            <a:ext cx="928800" cy="13062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65,68,71,74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467570F-0313-442E-B6DD-1A0AFE16828D}"/>
              </a:ext>
            </a:extLst>
          </p:cNvPr>
          <p:cNvSpPr/>
          <p:nvPr/>
        </p:nvSpPr>
        <p:spPr>
          <a:xfrm>
            <a:off x="34714" y="193036"/>
            <a:ext cx="6308936" cy="2791463"/>
          </a:xfrm>
          <a:prstGeom prst="rect">
            <a:avLst/>
          </a:prstGeom>
          <a:noFill/>
          <a:ln w="317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9690709-6F0E-4304-BE66-9912E2D860EE}"/>
              </a:ext>
            </a:extLst>
          </p:cNvPr>
          <p:cNvSpPr txBox="1"/>
          <p:nvPr/>
        </p:nvSpPr>
        <p:spPr>
          <a:xfrm>
            <a:off x="5591612" y="1395773"/>
            <a:ext cx="752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0B0F0"/>
                </a:solidFill>
              </a:rPr>
              <a:t>Darknet53</a:t>
            </a:r>
            <a:endParaRPr lang="zh-CN" altLang="en-US" sz="900" b="1" dirty="0">
              <a:solidFill>
                <a:srgbClr val="00B0F0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6A191313-2699-45EF-8F02-95CA4C3BFB89}"/>
              </a:ext>
            </a:extLst>
          </p:cNvPr>
          <p:cNvSpPr/>
          <p:nvPr/>
        </p:nvSpPr>
        <p:spPr>
          <a:xfrm>
            <a:off x="1074818" y="318778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BA046C5-86CC-4A64-8904-28FEFAE41199}"/>
              </a:ext>
            </a:extLst>
          </p:cNvPr>
          <p:cNvSpPr/>
          <p:nvPr/>
        </p:nvSpPr>
        <p:spPr>
          <a:xfrm>
            <a:off x="1958116" y="318778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1024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F7B7C026-3CF8-4642-AE58-1DF8A28F2016}"/>
              </a:ext>
            </a:extLst>
          </p:cNvPr>
          <p:cNvSpPr/>
          <p:nvPr/>
        </p:nvSpPr>
        <p:spPr>
          <a:xfrm>
            <a:off x="2841414" y="318778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5D1A8A0-2C38-4F3F-8638-F2E6BC7BD9E0}"/>
              </a:ext>
            </a:extLst>
          </p:cNvPr>
          <p:cNvSpPr/>
          <p:nvPr/>
        </p:nvSpPr>
        <p:spPr>
          <a:xfrm>
            <a:off x="3724712" y="318778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16*16*1024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8EF5D50-87CA-43CA-80A9-1ABC6C04DDEC}"/>
              </a:ext>
            </a:extLst>
          </p:cNvPr>
          <p:cNvSpPr/>
          <p:nvPr/>
        </p:nvSpPr>
        <p:spPr>
          <a:xfrm>
            <a:off x="4608010" y="3187784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76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0B04B2A-1BC5-49A9-8FAC-63E84A035B13}"/>
              </a:ext>
            </a:extLst>
          </p:cNvPr>
          <p:cNvSpPr/>
          <p:nvPr/>
        </p:nvSpPr>
        <p:spPr>
          <a:xfrm>
            <a:off x="1074818" y="305715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1C22094-429C-4F93-B71C-09BC0B288166}"/>
              </a:ext>
            </a:extLst>
          </p:cNvPr>
          <p:cNvSpPr/>
          <p:nvPr/>
        </p:nvSpPr>
        <p:spPr>
          <a:xfrm>
            <a:off x="1958116" y="305715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FE2E476-1921-4C33-81D0-9C227250AB18}"/>
              </a:ext>
            </a:extLst>
          </p:cNvPr>
          <p:cNvSpPr/>
          <p:nvPr/>
        </p:nvSpPr>
        <p:spPr>
          <a:xfrm>
            <a:off x="2841414" y="305715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EC21FDD-BF3E-4709-B72B-7F22A53EFD4C}"/>
              </a:ext>
            </a:extLst>
          </p:cNvPr>
          <p:cNvSpPr/>
          <p:nvPr/>
        </p:nvSpPr>
        <p:spPr>
          <a:xfrm>
            <a:off x="3724712" y="305715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C82872D-09D7-43D8-9DED-97013C07F584}"/>
              </a:ext>
            </a:extLst>
          </p:cNvPr>
          <p:cNvSpPr/>
          <p:nvPr/>
        </p:nvSpPr>
        <p:spPr>
          <a:xfrm>
            <a:off x="4608010" y="3057155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75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C44A92AF-B12F-43BB-9916-46504AF8223C}"/>
              </a:ext>
            </a:extLst>
          </p:cNvPr>
          <p:cNvSpPr/>
          <p:nvPr/>
        </p:nvSpPr>
        <p:spPr>
          <a:xfrm>
            <a:off x="1074818" y="331841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01737B0-1F26-4435-9F02-4A0F12785866}"/>
              </a:ext>
            </a:extLst>
          </p:cNvPr>
          <p:cNvSpPr/>
          <p:nvPr/>
        </p:nvSpPr>
        <p:spPr>
          <a:xfrm>
            <a:off x="1958116" y="331841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10B5804-474C-4A55-A0FE-F29105BFB663}"/>
              </a:ext>
            </a:extLst>
          </p:cNvPr>
          <p:cNvSpPr/>
          <p:nvPr/>
        </p:nvSpPr>
        <p:spPr>
          <a:xfrm>
            <a:off x="2841414" y="331841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029388D-F7FE-4D45-842B-57C5FE3371DE}"/>
              </a:ext>
            </a:extLst>
          </p:cNvPr>
          <p:cNvSpPr/>
          <p:nvPr/>
        </p:nvSpPr>
        <p:spPr>
          <a:xfrm>
            <a:off x="3724712" y="331841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23C6E02-FBB1-4F7E-9D0C-74ED2F086422}"/>
              </a:ext>
            </a:extLst>
          </p:cNvPr>
          <p:cNvSpPr/>
          <p:nvPr/>
        </p:nvSpPr>
        <p:spPr>
          <a:xfrm>
            <a:off x="4608010" y="3318413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77</a:t>
            </a: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067F46D6-75F4-4DA0-8C72-E9B4D940DF6A}"/>
              </a:ext>
            </a:extLst>
          </p:cNvPr>
          <p:cNvCxnSpPr>
            <a:stCxn id="142" idx="2"/>
            <a:endCxn id="154" idx="0"/>
          </p:cNvCxnSpPr>
          <p:nvPr/>
        </p:nvCxnSpPr>
        <p:spPr>
          <a:xfrm>
            <a:off x="3283063" y="2937454"/>
            <a:ext cx="0" cy="119701"/>
          </a:xfrm>
          <a:prstGeom prst="straightConnector1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2871E202-61F8-4854-B9C5-EC3AB2F2B4D0}"/>
              </a:ext>
            </a:extLst>
          </p:cNvPr>
          <p:cNvSpPr/>
          <p:nvPr/>
        </p:nvSpPr>
        <p:spPr>
          <a:xfrm>
            <a:off x="633169" y="3654054"/>
            <a:ext cx="1766596" cy="391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en-US" altLang="zh-CN" sz="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size/stride=5*5/1, pad=(size-1)//2=2, out=16*16*512, layer=78</a:t>
            </a:r>
            <a:endParaRPr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A080C99-A7BF-46D6-8916-AF600CAA2EA6}"/>
              </a:ext>
            </a:extLst>
          </p:cNvPr>
          <p:cNvSpPr/>
          <p:nvPr/>
        </p:nvSpPr>
        <p:spPr>
          <a:xfrm>
            <a:off x="2399765" y="3654054"/>
            <a:ext cx="1766596" cy="391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en-US" altLang="zh-CN" sz="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size/stride=9*9/1, pad=(size-1)//2=4, out=16*16*512, layer=80</a:t>
            </a:r>
            <a:endParaRPr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DE71E68-26E7-43E5-9C6E-6C14B0AAB5D1}"/>
              </a:ext>
            </a:extLst>
          </p:cNvPr>
          <p:cNvSpPr/>
          <p:nvPr/>
        </p:nvSpPr>
        <p:spPr>
          <a:xfrm>
            <a:off x="4166361" y="3654054"/>
            <a:ext cx="1766596" cy="391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en-US" altLang="zh-CN" sz="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size/stride=13*13/1, pad=(size-1)//2=6, out=16*16*512, layer=82</a:t>
            </a:r>
            <a:endParaRPr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03105E69-C3BD-4C96-A42D-7FA920599207}"/>
              </a:ext>
            </a:extLst>
          </p:cNvPr>
          <p:cNvSpPr/>
          <p:nvPr/>
        </p:nvSpPr>
        <p:spPr>
          <a:xfrm>
            <a:off x="633169" y="4045942"/>
            <a:ext cx="1766596" cy="2827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(Residual)</a:t>
            </a:r>
            <a:endParaRPr lang="en-US" altLang="zh-CN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layers=-2, l</a:t>
            </a:r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ayer=79, 77-&gt;80</a:t>
            </a:r>
            <a:endParaRPr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36C1A77-2BFB-4A54-8B30-81543EDED613}"/>
              </a:ext>
            </a:extLst>
          </p:cNvPr>
          <p:cNvSpPr/>
          <p:nvPr/>
        </p:nvSpPr>
        <p:spPr>
          <a:xfrm>
            <a:off x="2399765" y="4045942"/>
            <a:ext cx="1766596" cy="2827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(Residual)</a:t>
            </a:r>
          </a:p>
          <a:p>
            <a:pPr algn="ctr"/>
            <a:r>
              <a:rPr lang="en-US" altLang="zh-CN" sz="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layers=-4, l</a:t>
            </a:r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ayer=81, 77-&gt;82</a:t>
            </a:r>
            <a:endParaRPr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286699C-06C4-49C8-8FEB-B8EEC444F042}"/>
              </a:ext>
            </a:extLst>
          </p:cNvPr>
          <p:cNvSpPr/>
          <p:nvPr/>
        </p:nvSpPr>
        <p:spPr>
          <a:xfrm>
            <a:off x="2399766" y="4440346"/>
            <a:ext cx="1766596" cy="391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[Route] (Concatenate)</a:t>
            </a:r>
            <a:endParaRPr lang="en-US" altLang="zh-CN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layers=-1,-3,-5,-6, output=16*16*2048,  l</a:t>
            </a:r>
            <a:r>
              <a:rPr lang="en-US" altLang="zh-CN" sz="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ayer=83, </a:t>
            </a:r>
            <a:r>
              <a:rPr lang="en-US" altLang="zh-CN" sz="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82+80+78+77-&gt;84</a:t>
            </a:r>
            <a:endParaRPr lang="zh-CN" alt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8BFF0E8-E7E3-4BB0-87DF-227B71FB122B}"/>
              </a:ext>
            </a:extLst>
          </p:cNvPr>
          <p:cNvCxnSpPr>
            <a:stCxn id="159" idx="2"/>
            <a:endCxn id="165" idx="0"/>
          </p:cNvCxnSpPr>
          <p:nvPr/>
        </p:nvCxnSpPr>
        <p:spPr>
          <a:xfrm>
            <a:off x="3283063" y="3449042"/>
            <a:ext cx="0" cy="205012"/>
          </a:xfrm>
          <a:prstGeom prst="straightConnector1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BE39BB17-1958-4FD8-AF8A-877B163A5CAA}"/>
              </a:ext>
            </a:extLst>
          </p:cNvPr>
          <p:cNvCxnSpPr>
            <a:stCxn id="159" idx="2"/>
            <a:endCxn id="164" idx="0"/>
          </p:cNvCxnSpPr>
          <p:nvPr/>
        </p:nvCxnSpPr>
        <p:spPr>
          <a:xfrm rot="5400000">
            <a:off x="2297259" y="2668250"/>
            <a:ext cx="205012" cy="1766596"/>
          </a:xfrm>
          <a:prstGeom prst="bentConnector3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F3565E6E-5547-4942-94AA-7AA264F44F06}"/>
              </a:ext>
            </a:extLst>
          </p:cNvPr>
          <p:cNvCxnSpPr>
            <a:cxnSpLocks/>
            <a:stCxn id="159" idx="2"/>
            <a:endCxn id="166" idx="0"/>
          </p:cNvCxnSpPr>
          <p:nvPr/>
        </p:nvCxnSpPr>
        <p:spPr>
          <a:xfrm rot="16200000" flipH="1">
            <a:off x="4063855" y="2668250"/>
            <a:ext cx="205012" cy="1766596"/>
          </a:xfrm>
          <a:prstGeom prst="bentConnector3">
            <a:avLst>
              <a:gd name="adj1" fmla="val 50000"/>
            </a:avLst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E996461F-2606-464A-9034-DAD46F936FB8}"/>
              </a:ext>
            </a:extLst>
          </p:cNvPr>
          <p:cNvCxnSpPr>
            <a:cxnSpLocks/>
            <a:stCxn id="164" idx="0"/>
            <a:endCxn id="169" idx="1"/>
          </p:cNvCxnSpPr>
          <p:nvPr/>
        </p:nvCxnSpPr>
        <p:spPr>
          <a:xfrm rot="16200000" flipH="1">
            <a:off x="1466998" y="3703523"/>
            <a:ext cx="982236" cy="883299"/>
          </a:xfrm>
          <a:prstGeom prst="bentConnector4">
            <a:avLst>
              <a:gd name="adj1" fmla="val -10344"/>
              <a:gd name="adj2" fmla="val -125733"/>
            </a:avLst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63814BF8-AB88-4518-AAB3-6A0F9302247D}"/>
              </a:ext>
            </a:extLst>
          </p:cNvPr>
          <p:cNvCxnSpPr>
            <a:cxnSpLocks/>
            <a:stCxn id="167" idx="0"/>
            <a:endCxn id="169" idx="1"/>
          </p:cNvCxnSpPr>
          <p:nvPr/>
        </p:nvCxnSpPr>
        <p:spPr>
          <a:xfrm rot="16200000" flipH="1">
            <a:off x="1662942" y="3899467"/>
            <a:ext cx="590348" cy="883299"/>
          </a:xfrm>
          <a:prstGeom prst="bentConnector4">
            <a:avLst>
              <a:gd name="adj1" fmla="val 95732"/>
              <a:gd name="adj2" fmla="val 73"/>
            </a:avLst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74E22483-9964-4A95-BA26-F4D1A1AA15AC}"/>
              </a:ext>
            </a:extLst>
          </p:cNvPr>
          <p:cNvCxnSpPr>
            <a:cxnSpLocks/>
            <a:stCxn id="166" idx="2"/>
            <a:endCxn id="169" idx="3"/>
          </p:cNvCxnSpPr>
          <p:nvPr/>
        </p:nvCxnSpPr>
        <p:spPr>
          <a:xfrm rot="5400000">
            <a:off x="4312837" y="3899468"/>
            <a:ext cx="590348" cy="883297"/>
          </a:xfrm>
          <a:prstGeom prst="bentConnector2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63D10021-C904-417E-8979-3D54B4B0ABE6}"/>
              </a:ext>
            </a:extLst>
          </p:cNvPr>
          <p:cNvCxnSpPr>
            <a:cxnSpLocks/>
            <a:stCxn id="168" idx="0"/>
            <a:endCxn id="169" idx="0"/>
          </p:cNvCxnSpPr>
          <p:nvPr/>
        </p:nvCxnSpPr>
        <p:spPr>
          <a:xfrm>
            <a:off x="3283063" y="4045942"/>
            <a:ext cx="1" cy="394404"/>
          </a:xfrm>
          <a:prstGeom prst="straightConnector1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96887BAF-9C94-40D8-BA4F-6B59BF1BEAFB}"/>
              </a:ext>
            </a:extLst>
          </p:cNvPr>
          <p:cNvSpPr/>
          <p:nvPr/>
        </p:nvSpPr>
        <p:spPr>
          <a:xfrm>
            <a:off x="34714" y="3513344"/>
            <a:ext cx="6308936" cy="1337940"/>
          </a:xfrm>
          <a:prstGeom prst="rect">
            <a:avLst/>
          </a:prstGeom>
          <a:noFill/>
          <a:ln w="317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2F70BB5-2B1C-4D08-B4E1-358FA72A7EFE}"/>
              </a:ext>
            </a:extLst>
          </p:cNvPr>
          <p:cNvSpPr txBox="1"/>
          <p:nvPr/>
        </p:nvSpPr>
        <p:spPr>
          <a:xfrm>
            <a:off x="5536810" y="4365005"/>
            <a:ext cx="752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0B0F0"/>
                </a:solidFill>
              </a:rPr>
              <a:t>SPP</a:t>
            </a:r>
            <a:endParaRPr lang="zh-CN" altLang="en-US" sz="900" b="1" dirty="0">
              <a:solidFill>
                <a:srgbClr val="00B0F0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749E0214-A87B-4137-8690-34064A8511B6}"/>
              </a:ext>
            </a:extLst>
          </p:cNvPr>
          <p:cNvSpPr/>
          <p:nvPr/>
        </p:nvSpPr>
        <p:spPr>
          <a:xfrm>
            <a:off x="1074818" y="506940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0A661FB-A236-411E-84C2-5E430156627E}"/>
              </a:ext>
            </a:extLst>
          </p:cNvPr>
          <p:cNvSpPr/>
          <p:nvPr/>
        </p:nvSpPr>
        <p:spPr>
          <a:xfrm>
            <a:off x="1958116" y="506940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1024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FFF7666D-1C4E-4D62-9D1A-DC90AF7AF709}"/>
              </a:ext>
            </a:extLst>
          </p:cNvPr>
          <p:cNvSpPr/>
          <p:nvPr/>
        </p:nvSpPr>
        <p:spPr>
          <a:xfrm>
            <a:off x="2841414" y="506940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67412ACB-7A1E-4AC9-9FE1-04BB58EAA725}"/>
              </a:ext>
            </a:extLst>
          </p:cNvPr>
          <p:cNvSpPr/>
          <p:nvPr/>
        </p:nvSpPr>
        <p:spPr>
          <a:xfrm>
            <a:off x="3724712" y="506940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16*16*1024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C7C8F19-C57E-49A8-BE74-551A0D1182F2}"/>
              </a:ext>
            </a:extLst>
          </p:cNvPr>
          <p:cNvSpPr/>
          <p:nvPr/>
        </p:nvSpPr>
        <p:spPr>
          <a:xfrm>
            <a:off x="4608010" y="5069405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85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8A74802E-A83E-450C-9115-71915CF866FB}"/>
              </a:ext>
            </a:extLst>
          </p:cNvPr>
          <p:cNvSpPr/>
          <p:nvPr/>
        </p:nvSpPr>
        <p:spPr>
          <a:xfrm>
            <a:off x="1074818" y="493877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4E8ADD3E-50A9-4F83-80F5-D16812C57C88}"/>
              </a:ext>
            </a:extLst>
          </p:cNvPr>
          <p:cNvSpPr/>
          <p:nvPr/>
        </p:nvSpPr>
        <p:spPr>
          <a:xfrm>
            <a:off x="1958116" y="493877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1B5BA22F-A567-444A-885E-16CA1E63CBAC}"/>
              </a:ext>
            </a:extLst>
          </p:cNvPr>
          <p:cNvSpPr/>
          <p:nvPr/>
        </p:nvSpPr>
        <p:spPr>
          <a:xfrm>
            <a:off x="2841414" y="493877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5881377-6F9B-4B5A-BE9E-5999D599D5DA}"/>
              </a:ext>
            </a:extLst>
          </p:cNvPr>
          <p:cNvSpPr/>
          <p:nvPr/>
        </p:nvSpPr>
        <p:spPr>
          <a:xfrm>
            <a:off x="3724712" y="493877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B743365B-2190-4F51-9F1F-4F3A92DC4A6D}"/>
              </a:ext>
            </a:extLst>
          </p:cNvPr>
          <p:cNvSpPr/>
          <p:nvPr/>
        </p:nvSpPr>
        <p:spPr>
          <a:xfrm>
            <a:off x="4608010" y="4938776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84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8554E84-8E70-46F9-9341-AC1484880E43}"/>
              </a:ext>
            </a:extLst>
          </p:cNvPr>
          <p:cNvSpPr/>
          <p:nvPr/>
        </p:nvSpPr>
        <p:spPr>
          <a:xfrm>
            <a:off x="1074818" y="520003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89F0E4EF-9612-424B-82DF-E552DCE7F23F}"/>
              </a:ext>
            </a:extLst>
          </p:cNvPr>
          <p:cNvSpPr/>
          <p:nvPr/>
        </p:nvSpPr>
        <p:spPr>
          <a:xfrm>
            <a:off x="1958116" y="520003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D6EE694F-9A2A-4AD5-9122-025CA6CBE2FF}"/>
              </a:ext>
            </a:extLst>
          </p:cNvPr>
          <p:cNvSpPr/>
          <p:nvPr/>
        </p:nvSpPr>
        <p:spPr>
          <a:xfrm>
            <a:off x="2841414" y="520003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D168A2BF-52DD-474E-8320-B50776F647DC}"/>
              </a:ext>
            </a:extLst>
          </p:cNvPr>
          <p:cNvSpPr/>
          <p:nvPr/>
        </p:nvSpPr>
        <p:spPr>
          <a:xfrm>
            <a:off x="3724712" y="520003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29A912EA-12DF-4A7B-B164-25EC9D0005D4}"/>
              </a:ext>
            </a:extLst>
          </p:cNvPr>
          <p:cNvSpPr/>
          <p:nvPr/>
        </p:nvSpPr>
        <p:spPr>
          <a:xfrm>
            <a:off x="4608010" y="5200034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86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32C267CB-2B97-4BE5-8DBA-81EDF5FDC3D5}"/>
              </a:ext>
            </a:extLst>
          </p:cNvPr>
          <p:cNvSpPr/>
          <p:nvPr/>
        </p:nvSpPr>
        <p:spPr>
          <a:xfrm>
            <a:off x="1074818" y="555935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F6FD263C-2E68-4529-829B-EEEF9526CFD4}"/>
              </a:ext>
            </a:extLst>
          </p:cNvPr>
          <p:cNvSpPr/>
          <p:nvPr/>
        </p:nvSpPr>
        <p:spPr>
          <a:xfrm>
            <a:off x="1958116" y="555935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256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B9906470-5D45-4928-9F5C-334610025349}"/>
              </a:ext>
            </a:extLst>
          </p:cNvPr>
          <p:cNvSpPr/>
          <p:nvPr/>
        </p:nvSpPr>
        <p:spPr>
          <a:xfrm>
            <a:off x="2841414" y="555935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8A69859E-7D06-4A33-8757-2B275F230C84}"/>
              </a:ext>
            </a:extLst>
          </p:cNvPr>
          <p:cNvSpPr/>
          <p:nvPr/>
        </p:nvSpPr>
        <p:spPr>
          <a:xfrm>
            <a:off x="3724712" y="555935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6BADA4EB-3F7A-45DD-AAE1-AB8AE19FE73C}"/>
              </a:ext>
            </a:extLst>
          </p:cNvPr>
          <p:cNvSpPr/>
          <p:nvPr/>
        </p:nvSpPr>
        <p:spPr>
          <a:xfrm>
            <a:off x="4608010" y="5559354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91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657C60C9-2D34-4CDC-9CCC-42C4E0A19F04}"/>
              </a:ext>
            </a:extLst>
          </p:cNvPr>
          <p:cNvSpPr/>
          <p:nvPr/>
        </p:nvSpPr>
        <p:spPr>
          <a:xfrm>
            <a:off x="1074818" y="5428725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[Route] (Residual)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751D51E-BB8D-45D6-9504-9977E5894AFB}"/>
              </a:ext>
            </a:extLst>
          </p:cNvPr>
          <p:cNvSpPr/>
          <p:nvPr/>
        </p:nvSpPr>
        <p:spPr>
          <a:xfrm>
            <a:off x="1958116" y="5428725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layers=-4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58659F81-FE67-47B0-9F78-53CBBCBBEC73}"/>
              </a:ext>
            </a:extLst>
          </p:cNvPr>
          <p:cNvSpPr/>
          <p:nvPr/>
        </p:nvSpPr>
        <p:spPr>
          <a:xfrm>
            <a:off x="2841414" y="5428725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57B51D7B-ED98-4F53-B51F-71F3DFDD9C7D}"/>
              </a:ext>
            </a:extLst>
          </p:cNvPr>
          <p:cNvSpPr/>
          <p:nvPr/>
        </p:nvSpPr>
        <p:spPr>
          <a:xfrm>
            <a:off x="3724712" y="5428725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ECE7328-E123-4479-9D82-46881AC29F18}"/>
              </a:ext>
            </a:extLst>
          </p:cNvPr>
          <p:cNvSpPr/>
          <p:nvPr/>
        </p:nvSpPr>
        <p:spPr>
          <a:xfrm>
            <a:off x="4608010" y="5428725"/>
            <a:ext cx="928800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90, 86-&gt;91</a:t>
            </a: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D06F58F-A087-4127-A8BB-5939E373540C}"/>
              </a:ext>
            </a:extLst>
          </p:cNvPr>
          <p:cNvSpPr/>
          <p:nvPr/>
        </p:nvSpPr>
        <p:spPr>
          <a:xfrm>
            <a:off x="1074818" y="5689983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[Upsample]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83091F5-B1DC-41D4-A194-F704D9303D1F}"/>
              </a:ext>
            </a:extLst>
          </p:cNvPr>
          <p:cNvSpPr/>
          <p:nvPr/>
        </p:nvSpPr>
        <p:spPr>
          <a:xfrm>
            <a:off x="1958116" y="5689983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E36933D8-A329-4A4E-8C8D-7B637E22DFB0}"/>
              </a:ext>
            </a:extLst>
          </p:cNvPr>
          <p:cNvSpPr/>
          <p:nvPr/>
        </p:nvSpPr>
        <p:spPr>
          <a:xfrm>
            <a:off x="2841414" y="5689983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BB5B296-E501-42E6-A2D8-62A7F5FB6720}"/>
              </a:ext>
            </a:extLst>
          </p:cNvPr>
          <p:cNvSpPr/>
          <p:nvPr/>
        </p:nvSpPr>
        <p:spPr>
          <a:xfrm>
            <a:off x="3724712" y="5689983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32*32*256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238B7FFC-F64D-441A-AB46-6DA184A28F38}"/>
              </a:ext>
            </a:extLst>
          </p:cNvPr>
          <p:cNvSpPr/>
          <p:nvPr/>
        </p:nvSpPr>
        <p:spPr>
          <a:xfrm>
            <a:off x="4608010" y="5689983"/>
            <a:ext cx="928800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92</a:t>
            </a: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5EC7F083-84A5-4610-9313-470C8DE571E6}"/>
              </a:ext>
            </a:extLst>
          </p:cNvPr>
          <p:cNvSpPr/>
          <p:nvPr/>
        </p:nvSpPr>
        <p:spPr>
          <a:xfrm>
            <a:off x="1074818" y="5951241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Set1]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EEA07A3A-6D74-4A7E-80B8-17B64DBE025C}"/>
              </a:ext>
            </a:extLst>
          </p:cNvPr>
          <p:cNvSpPr/>
          <p:nvPr/>
        </p:nvSpPr>
        <p:spPr>
          <a:xfrm>
            <a:off x="1958116" y="5951241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7E2CC018-D898-4AC9-B568-49DCB68384A6}"/>
              </a:ext>
            </a:extLst>
          </p:cNvPr>
          <p:cNvSpPr/>
          <p:nvPr/>
        </p:nvSpPr>
        <p:spPr>
          <a:xfrm>
            <a:off x="2841414" y="5951241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2A2ED8EF-2BF0-41C2-80B8-4BE17A6D3082}"/>
              </a:ext>
            </a:extLst>
          </p:cNvPr>
          <p:cNvSpPr/>
          <p:nvPr/>
        </p:nvSpPr>
        <p:spPr>
          <a:xfrm>
            <a:off x="3724712" y="5951241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B7984DA4-B3C5-4EF1-B9AC-DF6736807E57}"/>
              </a:ext>
            </a:extLst>
          </p:cNvPr>
          <p:cNvSpPr/>
          <p:nvPr/>
        </p:nvSpPr>
        <p:spPr>
          <a:xfrm>
            <a:off x="4608010" y="5951241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94,95,96,97,98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F611DA25-807D-4E7C-B429-5AEB186ED5E7}"/>
              </a:ext>
            </a:extLst>
          </p:cNvPr>
          <p:cNvSpPr/>
          <p:nvPr/>
        </p:nvSpPr>
        <p:spPr>
          <a:xfrm>
            <a:off x="1074818" y="5820612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[Route] (Concatenate)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8913D55A-5FC4-4EE4-9CEB-70E37C875677}"/>
              </a:ext>
            </a:extLst>
          </p:cNvPr>
          <p:cNvSpPr/>
          <p:nvPr/>
        </p:nvSpPr>
        <p:spPr>
          <a:xfrm>
            <a:off x="1958116" y="5820612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layers=-1,61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E8DD47A0-66F7-4B50-863B-6D3DE7082406}"/>
              </a:ext>
            </a:extLst>
          </p:cNvPr>
          <p:cNvSpPr/>
          <p:nvPr/>
        </p:nvSpPr>
        <p:spPr>
          <a:xfrm>
            <a:off x="2841414" y="5820612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8E7D112C-C198-4D56-B594-AFFFE74D7700}"/>
              </a:ext>
            </a:extLst>
          </p:cNvPr>
          <p:cNvSpPr/>
          <p:nvPr/>
        </p:nvSpPr>
        <p:spPr>
          <a:xfrm>
            <a:off x="3724712" y="5820612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32*32*768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6B1114B-0B73-42DE-9A64-4F07F981940C}"/>
              </a:ext>
            </a:extLst>
          </p:cNvPr>
          <p:cNvSpPr/>
          <p:nvPr/>
        </p:nvSpPr>
        <p:spPr>
          <a:xfrm>
            <a:off x="4608010" y="5820612"/>
            <a:ext cx="928800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93, 92+61-&gt;94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7028B65B-76DC-4A7E-9299-46ECD3A0A359}"/>
              </a:ext>
            </a:extLst>
          </p:cNvPr>
          <p:cNvSpPr/>
          <p:nvPr/>
        </p:nvSpPr>
        <p:spPr>
          <a:xfrm>
            <a:off x="1074818" y="6181918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[Route] (Residual)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08F0B2BF-9768-40B8-8AE1-BFA47C84A572}"/>
              </a:ext>
            </a:extLst>
          </p:cNvPr>
          <p:cNvSpPr/>
          <p:nvPr/>
        </p:nvSpPr>
        <p:spPr>
          <a:xfrm>
            <a:off x="1958116" y="6181918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layers=-4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B3CDD724-C4C5-4FD7-89CB-009CC5ADE01A}"/>
              </a:ext>
            </a:extLst>
          </p:cNvPr>
          <p:cNvSpPr/>
          <p:nvPr/>
        </p:nvSpPr>
        <p:spPr>
          <a:xfrm>
            <a:off x="2841414" y="6181918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1A1BE70F-DE95-48AE-8DEF-39BC0B9283A8}"/>
              </a:ext>
            </a:extLst>
          </p:cNvPr>
          <p:cNvSpPr/>
          <p:nvPr/>
        </p:nvSpPr>
        <p:spPr>
          <a:xfrm>
            <a:off x="3724712" y="6181918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C13B0504-6586-4CFA-95AD-1D989528ED77}"/>
              </a:ext>
            </a:extLst>
          </p:cNvPr>
          <p:cNvSpPr/>
          <p:nvPr/>
        </p:nvSpPr>
        <p:spPr>
          <a:xfrm>
            <a:off x="4608010" y="6181918"/>
            <a:ext cx="928800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102, 98-&gt;103</a:t>
            </a: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8FA10F3-5837-4F02-9FC1-BC2F1142B886}"/>
              </a:ext>
            </a:extLst>
          </p:cNvPr>
          <p:cNvSpPr/>
          <p:nvPr/>
        </p:nvSpPr>
        <p:spPr>
          <a:xfrm>
            <a:off x="1074818" y="6449395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[Upsample]</a:t>
            </a: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5B509978-34EA-4B11-8090-D6FD3268ECD8}"/>
              </a:ext>
            </a:extLst>
          </p:cNvPr>
          <p:cNvSpPr/>
          <p:nvPr/>
        </p:nvSpPr>
        <p:spPr>
          <a:xfrm>
            <a:off x="1958116" y="6449395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7C024-37BE-47C8-A34D-8D2CDC9F6E09}"/>
              </a:ext>
            </a:extLst>
          </p:cNvPr>
          <p:cNvSpPr/>
          <p:nvPr/>
        </p:nvSpPr>
        <p:spPr>
          <a:xfrm>
            <a:off x="2841414" y="6449395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CB6892AB-3D96-4FD2-824E-AB0B08141D35}"/>
              </a:ext>
            </a:extLst>
          </p:cNvPr>
          <p:cNvSpPr/>
          <p:nvPr/>
        </p:nvSpPr>
        <p:spPr>
          <a:xfrm>
            <a:off x="3724712" y="6449395"/>
            <a:ext cx="883298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64*64*128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E069A55D-8580-44CD-8B6C-E68D1DD35E18}"/>
              </a:ext>
            </a:extLst>
          </p:cNvPr>
          <p:cNvSpPr/>
          <p:nvPr/>
        </p:nvSpPr>
        <p:spPr>
          <a:xfrm>
            <a:off x="4608010" y="6449395"/>
            <a:ext cx="928800" cy="130629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104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B13AAA23-BAE2-4560-8784-58CCCA95870B}"/>
              </a:ext>
            </a:extLst>
          </p:cNvPr>
          <p:cNvSpPr/>
          <p:nvPr/>
        </p:nvSpPr>
        <p:spPr>
          <a:xfrm>
            <a:off x="1074818" y="631876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E8D3DCCC-416B-4F8E-84A5-214A234988B1}"/>
              </a:ext>
            </a:extLst>
          </p:cNvPr>
          <p:cNvSpPr/>
          <p:nvPr/>
        </p:nvSpPr>
        <p:spPr>
          <a:xfrm>
            <a:off x="1958116" y="631876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128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FF8D1C5D-786A-4867-B166-14BE6426B925}"/>
              </a:ext>
            </a:extLst>
          </p:cNvPr>
          <p:cNvSpPr/>
          <p:nvPr/>
        </p:nvSpPr>
        <p:spPr>
          <a:xfrm>
            <a:off x="2841414" y="631876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030D3500-C59C-4623-A006-F63D6824642A}"/>
              </a:ext>
            </a:extLst>
          </p:cNvPr>
          <p:cNvSpPr/>
          <p:nvPr/>
        </p:nvSpPr>
        <p:spPr>
          <a:xfrm>
            <a:off x="3724712" y="631876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32*32*128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4CE116C1-D9B1-477F-83D2-B8DFB923F8CF}"/>
              </a:ext>
            </a:extLst>
          </p:cNvPr>
          <p:cNvSpPr/>
          <p:nvPr/>
        </p:nvSpPr>
        <p:spPr>
          <a:xfrm>
            <a:off x="4608010" y="6318766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103</a:t>
            </a: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D4C198A4-3A11-4DDE-8D3A-810C38CC3114}"/>
              </a:ext>
            </a:extLst>
          </p:cNvPr>
          <p:cNvSpPr/>
          <p:nvPr/>
        </p:nvSpPr>
        <p:spPr>
          <a:xfrm>
            <a:off x="1074818" y="6580024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[Route] (Concatenate)</a:t>
            </a: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4841A73-60AD-4D5C-856A-A26DDEB8C0D2}"/>
              </a:ext>
            </a:extLst>
          </p:cNvPr>
          <p:cNvSpPr/>
          <p:nvPr/>
        </p:nvSpPr>
        <p:spPr>
          <a:xfrm>
            <a:off x="1958116" y="6580024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layers=-1,36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B47FC392-4AA3-4F95-859A-5EEF1EE5F5CD}"/>
              </a:ext>
            </a:extLst>
          </p:cNvPr>
          <p:cNvSpPr/>
          <p:nvPr/>
        </p:nvSpPr>
        <p:spPr>
          <a:xfrm>
            <a:off x="2841414" y="6580024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345F048F-D27F-4F43-8D19-D6FD57D0ED39}"/>
              </a:ext>
            </a:extLst>
          </p:cNvPr>
          <p:cNvSpPr/>
          <p:nvPr/>
        </p:nvSpPr>
        <p:spPr>
          <a:xfrm>
            <a:off x="3724712" y="6580024"/>
            <a:ext cx="883298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64*64*384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2BCAAC81-AA15-425C-8E72-6A5F27B84969}"/>
              </a:ext>
            </a:extLst>
          </p:cNvPr>
          <p:cNvSpPr/>
          <p:nvPr/>
        </p:nvSpPr>
        <p:spPr>
          <a:xfrm>
            <a:off x="4608010" y="6580024"/>
            <a:ext cx="928800" cy="13062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105, 104+36-&gt;106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F0CCE258-C31B-44DB-8E54-86435CFFC1D8}"/>
              </a:ext>
            </a:extLst>
          </p:cNvPr>
          <p:cNvSpPr/>
          <p:nvPr/>
        </p:nvSpPr>
        <p:spPr>
          <a:xfrm>
            <a:off x="1074818" y="6710653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Set2]</a:t>
            </a: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2DF79BAD-A298-430A-B921-E2F91408EF42}"/>
              </a:ext>
            </a:extLst>
          </p:cNvPr>
          <p:cNvSpPr/>
          <p:nvPr/>
        </p:nvSpPr>
        <p:spPr>
          <a:xfrm>
            <a:off x="1958116" y="6710653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2E38E1F7-E548-4813-9F90-9E5C4F1E1197}"/>
              </a:ext>
            </a:extLst>
          </p:cNvPr>
          <p:cNvSpPr/>
          <p:nvPr/>
        </p:nvSpPr>
        <p:spPr>
          <a:xfrm>
            <a:off x="2841414" y="6710653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07CC45B2-91FD-4C56-A738-7BC2A3D6684B}"/>
              </a:ext>
            </a:extLst>
          </p:cNvPr>
          <p:cNvSpPr/>
          <p:nvPr/>
        </p:nvSpPr>
        <p:spPr>
          <a:xfrm>
            <a:off x="3724712" y="6710653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64*64*128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685FBA8-6215-4277-A5B3-B6768B4DB2FC}"/>
              </a:ext>
            </a:extLst>
          </p:cNvPr>
          <p:cNvSpPr/>
          <p:nvPr/>
        </p:nvSpPr>
        <p:spPr>
          <a:xfrm>
            <a:off x="4608010" y="6710653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106,107,108,109,110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FA44606D-E7EF-4B2F-8A1B-B4A97DDF2243}"/>
              </a:ext>
            </a:extLst>
          </p:cNvPr>
          <p:cNvCxnSpPr>
            <a:cxnSpLocks/>
            <a:stCxn id="169" idx="2"/>
            <a:endCxn id="232" idx="0"/>
          </p:cNvCxnSpPr>
          <p:nvPr/>
        </p:nvCxnSpPr>
        <p:spPr>
          <a:xfrm flipH="1">
            <a:off x="3283063" y="4832234"/>
            <a:ext cx="1" cy="106542"/>
          </a:xfrm>
          <a:prstGeom prst="straightConnector1">
            <a:avLst/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连接符: 肘形 297">
            <a:extLst>
              <a:ext uri="{FF2B5EF4-FFF2-40B4-BE49-F238E27FC236}">
                <a16:creationId xmlns:a16="http://schemas.microsoft.com/office/drawing/2014/main" id="{45847ECF-C896-46F2-96B1-8B3AC3A14641}"/>
              </a:ext>
            </a:extLst>
          </p:cNvPr>
          <p:cNvCxnSpPr>
            <a:cxnSpLocks/>
            <a:stCxn id="122" idx="3"/>
            <a:endCxn id="264" idx="3"/>
          </p:cNvCxnSpPr>
          <p:nvPr/>
        </p:nvCxnSpPr>
        <p:spPr>
          <a:xfrm>
            <a:off x="5536810" y="2372839"/>
            <a:ext cx="12700" cy="3513088"/>
          </a:xfrm>
          <a:prstGeom prst="bentConnector3">
            <a:avLst>
              <a:gd name="adj1" fmla="val 4450000"/>
            </a:avLst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6E122939-EB4D-4B2A-9F39-B04BC067F098}"/>
              </a:ext>
            </a:extLst>
          </p:cNvPr>
          <p:cNvCxnSpPr>
            <a:cxnSpLocks/>
            <a:stCxn id="99" idx="3"/>
            <a:endCxn id="289" idx="3"/>
          </p:cNvCxnSpPr>
          <p:nvPr/>
        </p:nvCxnSpPr>
        <p:spPr>
          <a:xfrm>
            <a:off x="5536810" y="1873538"/>
            <a:ext cx="12700" cy="4771801"/>
          </a:xfrm>
          <a:prstGeom prst="bentConnector3">
            <a:avLst>
              <a:gd name="adj1" fmla="val 5350000"/>
            </a:avLst>
          </a:prstGeom>
          <a:ln w="6350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7" name="矩形 306">
            <a:extLst>
              <a:ext uri="{FF2B5EF4-FFF2-40B4-BE49-F238E27FC236}">
                <a16:creationId xmlns:a16="http://schemas.microsoft.com/office/drawing/2014/main" id="{7E462B21-03E6-4A8F-987E-9AD5F637623F}"/>
              </a:ext>
            </a:extLst>
          </p:cNvPr>
          <p:cNvSpPr/>
          <p:nvPr/>
        </p:nvSpPr>
        <p:spPr>
          <a:xfrm>
            <a:off x="7226106" y="2458784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2B810896-2405-4134-AC9C-3D1B18F68D14}"/>
              </a:ext>
            </a:extLst>
          </p:cNvPr>
          <p:cNvSpPr/>
          <p:nvPr/>
        </p:nvSpPr>
        <p:spPr>
          <a:xfrm>
            <a:off x="8109404" y="2458784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CB1259D9-F014-4EF6-89E1-59FE05D20F2F}"/>
              </a:ext>
            </a:extLst>
          </p:cNvPr>
          <p:cNvSpPr/>
          <p:nvPr/>
        </p:nvSpPr>
        <p:spPr>
          <a:xfrm>
            <a:off x="8992702" y="2458784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0DF067DC-F66C-4026-9C18-BBBA8AF17FB4}"/>
              </a:ext>
            </a:extLst>
          </p:cNvPr>
          <p:cNvSpPr/>
          <p:nvPr/>
        </p:nvSpPr>
        <p:spPr>
          <a:xfrm>
            <a:off x="9876000" y="2458784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7FCEB8BA-E43A-425A-A3D1-82B0B2D91AFC}"/>
              </a:ext>
            </a:extLst>
          </p:cNvPr>
          <p:cNvSpPr/>
          <p:nvPr/>
        </p:nvSpPr>
        <p:spPr>
          <a:xfrm>
            <a:off x="10759298" y="2458784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3A51D122-282E-422C-BD2E-D0E1C44C6D97}"/>
              </a:ext>
            </a:extLst>
          </p:cNvPr>
          <p:cNvSpPr/>
          <p:nvPr/>
        </p:nvSpPr>
        <p:spPr>
          <a:xfrm>
            <a:off x="7226106" y="2589397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Set1]</a:t>
            </a: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94E850D7-3B49-4600-8A26-9E8C51A45BFA}"/>
              </a:ext>
            </a:extLst>
          </p:cNvPr>
          <p:cNvSpPr/>
          <p:nvPr/>
        </p:nvSpPr>
        <p:spPr>
          <a:xfrm>
            <a:off x="8109404" y="2589397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1188423-4FB5-44CC-B1D6-9128AC7C8DF2}"/>
              </a:ext>
            </a:extLst>
          </p:cNvPr>
          <p:cNvSpPr/>
          <p:nvPr/>
        </p:nvSpPr>
        <p:spPr>
          <a:xfrm>
            <a:off x="8992702" y="2589397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CC3967F4-BE34-4A6F-A0A4-E1C8CF7AC76E}"/>
              </a:ext>
            </a:extLst>
          </p:cNvPr>
          <p:cNvSpPr/>
          <p:nvPr/>
        </p:nvSpPr>
        <p:spPr>
          <a:xfrm>
            <a:off x="9876000" y="2589397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8DD4B630-8348-47EF-8DF6-B8B094A6F9F5}"/>
              </a:ext>
            </a:extLst>
          </p:cNvPr>
          <p:cNvSpPr/>
          <p:nvPr/>
        </p:nvSpPr>
        <p:spPr>
          <a:xfrm>
            <a:off x="10759298" y="2589397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95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D9605B68-22BA-42E3-B422-91A67B5C4924}"/>
              </a:ext>
            </a:extLst>
          </p:cNvPr>
          <p:cNvSpPr/>
          <p:nvPr/>
        </p:nvSpPr>
        <p:spPr>
          <a:xfrm>
            <a:off x="7226106" y="2720026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Set1]</a:t>
            </a: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183DCF37-D412-4B84-B202-540A6E15AB7C}"/>
              </a:ext>
            </a:extLst>
          </p:cNvPr>
          <p:cNvSpPr/>
          <p:nvPr/>
        </p:nvSpPr>
        <p:spPr>
          <a:xfrm>
            <a:off x="8109404" y="2720026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36FDD627-AC3B-49A9-A0E2-58402FA824CE}"/>
              </a:ext>
            </a:extLst>
          </p:cNvPr>
          <p:cNvSpPr/>
          <p:nvPr/>
        </p:nvSpPr>
        <p:spPr>
          <a:xfrm>
            <a:off x="8992702" y="2720026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F86051D1-F67F-49D8-9DBB-E42B4629A1CA}"/>
              </a:ext>
            </a:extLst>
          </p:cNvPr>
          <p:cNvSpPr/>
          <p:nvPr/>
        </p:nvSpPr>
        <p:spPr>
          <a:xfrm>
            <a:off x="9876000" y="2720026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FEEA9F44-CBF1-42AD-8F76-2BC26F556D45}"/>
              </a:ext>
            </a:extLst>
          </p:cNvPr>
          <p:cNvSpPr/>
          <p:nvPr/>
        </p:nvSpPr>
        <p:spPr>
          <a:xfrm>
            <a:off x="10759298" y="2720026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E9331547-4B45-4194-A713-11D3E9D501FF}"/>
              </a:ext>
            </a:extLst>
          </p:cNvPr>
          <p:cNvSpPr/>
          <p:nvPr/>
        </p:nvSpPr>
        <p:spPr>
          <a:xfrm>
            <a:off x="7226106" y="2850639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Set1]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BF6B8424-69BE-4BA1-9FC3-FE534303CC47}"/>
              </a:ext>
            </a:extLst>
          </p:cNvPr>
          <p:cNvSpPr/>
          <p:nvPr/>
        </p:nvSpPr>
        <p:spPr>
          <a:xfrm>
            <a:off x="8109404" y="2850639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2FE5D3E0-5C0E-4C28-BE39-C30255F37AD9}"/>
              </a:ext>
            </a:extLst>
          </p:cNvPr>
          <p:cNvSpPr/>
          <p:nvPr/>
        </p:nvSpPr>
        <p:spPr>
          <a:xfrm>
            <a:off x="8992702" y="2850639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5092D356-F1A9-4FF9-9CDF-B41931D48556}"/>
              </a:ext>
            </a:extLst>
          </p:cNvPr>
          <p:cNvSpPr/>
          <p:nvPr/>
        </p:nvSpPr>
        <p:spPr>
          <a:xfrm>
            <a:off x="9876000" y="2850639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E62C91FD-3915-4AF7-9847-44ECA9F13B2B}"/>
              </a:ext>
            </a:extLst>
          </p:cNvPr>
          <p:cNvSpPr/>
          <p:nvPr/>
        </p:nvSpPr>
        <p:spPr>
          <a:xfrm>
            <a:off x="10759298" y="2850639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97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126C3867-A345-43D3-8AE5-8CAF3C031456}"/>
              </a:ext>
            </a:extLst>
          </p:cNvPr>
          <p:cNvSpPr/>
          <p:nvPr/>
        </p:nvSpPr>
        <p:spPr>
          <a:xfrm>
            <a:off x="7226106" y="2981252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Set1]</a:t>
            </a: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5029031C-6A68-4BE8-9B87-DF49D23CEDF2}"/>
              </a:ext>
            </a:extLst>
          </p:cNvPr>
          <p:cNvSpPr/>
          <p:nvPr/>
        </p:nvSpPr>
        <p:spPr>
          <a:xfrm>
            <a:off x="8109404" y="2981252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239AE7EC-DDEE-4FB3-B7D1-2E8D428B16F7}"/>
              </a:ext>
            </a:extLst>
          </p:cNvPr>
          <p:cNvSpPr/>
          <p:nvPr/>
        </p:nvSpPr>
        <p:spPr>
          <a:xfrm>
            <a:off x="8992702" y="2981252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7A5FBDA-6538-4D23-983D-9B1DC9D5AFBD}"/>
              </a:ext>
            </a:extLst>
          </p:cNvPr>
          <p:cNvSpPr/>
          <p:nvPr/>
        </p:nvSpPr>
        <p:spPr>
          <a:xfrm>
            <a:off x="9876000" y="2981252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CADF0D97-104A-436C-91FC-0C85E5D6AB1D}"/>
              </a:ext>
            </a:extLst>
          </p:cNvPr>
          <p:cNvSpPr/>
          <p:nvPr/>
        </p:nvSpPr>
        <p:spPr>
          <a:xfrm>
            <a:off x="10759298" y="2981252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98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2FAA265B-6314-4546-BB0F-09623253AE0B}"/>
              </a:ext>
            </a:extLst>
          </p:cNvPr>
          <p:cNvSpPr/>
          <p:nvPr/>
        </p:nvSpPr>
        <p:spPr>
          <a:xfrm>
            <a:off x="7226106" y="2351313"/>
            <a:ext cx="4461992" cy="10747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[Convolutional Set1]</a:t>
            </a: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E62C323F-5950-477F-B6A5-433C2C2919C3}"/>
              </a:ext>
            </a:extLst>
          </p:cNvPr>
          <p:cNvSpPr/>
          <p:nvPr/>
        </p:nvSpPr>
        <p:spPr>
          <a:xfrm>
            <a:off x="7226106" y="3316592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EBF166D2-BCDA-416A-9391-D4734C2564E8}"/>
              </a:ext>
            </a:extLst>
          </p:cNvPr>
          <p:cNvSpPr/>
          <p:nvPr/>
        </p:nvSpPr>
        <p:spPr>
          <a:xfrm>
            <a:off x="8109404" y="3316592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505F3487-A4CF-4DBF-8ADF-A2EDD0FEEE9D}"/>
              </a:ext>
            </a:extLst>
          </p:cNvPr>
          <p:cNvSpPr/>
          <p:nvPr/>
        </p:nvSpPr>
        <p:spPr>
          <a:xfrm>
            <a:off x="8992702" y="3316592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216650A3-13B6-4F66-A567-7598D3A1FA0C}"/>
              </a:ext>
            </a:extLst>
          </p:cNvPr>
          <p:cNvSpPr/>
          <p:nvPr/>
        </p:nvSpPr>
        <p:spPr>
          <a:xfrm>
            <a:off x="9876000" y="3316592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64*64*128</a:t>
            </a: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901EEFBC-20DB-4CB3-9097-44110A6385E8}"/>
              </a:ext>
            </a:extLst>
          </p:cNvPr>
          <p:cNvSpPr/>
          <p:nvPr/>
        </p:nvSpPr>
        <p:spPr>
          <a:xfrm>
            <a:off x="10759298" y="3316592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EDB27F9D-2FBC-47B1-A03E-FF6199A26384}"/>
              </a:ext>
            </a:extLst>
          </p:cNvPr>
          <p:cNvSpPr/>
          <p:nvPr/>
        </p:nvSpPr>
        <p:spPr>
          <a:xfrm>
            <a:off x="7226106" y="3447205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Set1]</a:t>
            </a: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ED782BE4-95FF-4A71-A0D3-3F0398DAC5BB}"/>
              </a:ext>
            </a:extLst>
          </p:cNvPr>
          <p:cNvSpPr/>
          <p:nvPr/>
        </p:nvSpPr>
        <p:spPr>
          <a:xfrm>
            <a:off x="8109404" y="3447205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C8EE32E7-E381-4D45-86D2-ACEB1075F585}"/>
              </a:ext>
            </a:extLst>
          </p:cNvPr>
          <p:cNvSpPr/>
          <p:nvPr/>
        </p:nvSpPr>
        <p:spPr>
          <a:xfrm>
            <a:off x="8992702" y="3447205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BF0DF75E-A5C2-4C3C-A60D-BA48076477C8}"/>
              </a:ext>
            </a:extLst>
          </p:cNvPr>
          <p:cNvSpPr/>
          <p:nvPr/>
        </p:nvSpPr>
        <p:spPr>
          <a:xfrm>
            <a:off x="9876000" y="3447205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64*64*256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0C587676-E8DB-42E9-A0F0-0E0B52D1C6B7}"/>
              </a:ext>
            </a:extLst>
          </p:cNvPr>
          <p:cNvSpPr/>
          <p:nvPr/>
        </p:nvSpPr>
        <p:spPr>
          <a:xfrm>
            <a:off x="10759298" y="3447205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95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E2009CB0-409F-4D0C-AD12-59DC310B1B55}"/>
              </a:ext>
            </a:extLst>
          </p:cNvPr>
          <p:cNvSpPr/>
          <p:nvPr/>
        </p:nvSpPr>
        <p:spPr>
          <a:xfrm>
            <a:off x="7226106" y="3577834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Set1]</a:t>
            </a: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5915D536-E24C-426B-828A-548F52F13E0C}"/>
              </a:ext>
            </a:extLst>
          </p:cNvPr>
          <p:cNvSpPr/>
          <p:nvPr/>
        </p:nvSpPr>
        <p:spPr>
          <a:xfrm>
            <a:off x="8109404" y="3577834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AE8CDC74-885E-4F9D-A3C4-B73588BB3308}"/>
              </a:ext>
            </a:extLst>
          </p:cNvPr>
          <p:cNvSpPr/>
          <p:nvPr/>
        </p:nvSpPr>
        <p:spPr>
          <a:xfrm>
            <a:off x="8992702" y="3577834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20245E8F-7424-4030-A71F-4BB1E8CBF3C8}"/>
              </a:ext>
            </a:extLst>
          </p:cNvPr>
          <p:cNvSpPr/>
          <p:nvPr/>
        </p:nvSpPr>
        <p:spPr>
          <a:xfrm>
            <a:off x="9876000" y="3577834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64*64*128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4C94E507-1569-4ECC-BF49-7F2AFA01160B}"/>
              </a:ext>
            </a:extLst>
          </p:cNvPr>
          <p:cNvSpPr/>
          <p:nvPr/>
        </p:nvSpPr>
        <p:spPr>
          <a:xfrm>
            <a:off x="10759298" y="3577834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888F732A-7CDD-4529-8E88-34BA3838EFE8}"/>
              </a:ext>
            </a:extLst>
          </p:cNvPr>
          <p:cNvSpPr/>
          <p:nvPr/>
        </p:nvSpPr>
        <p:spPr>
          <a:xfrm>
            <a:off x="7226106" y="3708447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Set1]</a:t>
            </a: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A834976D-5009-4151-8244-A4524C7427B2}"/>
              </a:ext>
            </a:extLst>
          </p:cNvPr>
          <p:cNvSpPr/>
          <p:nvPr/>
        </p:nvSpPr>
        <p:spPr>
          <a:xfrm>
            <a:off x="8109404" y="3708447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D695549F-694C-4D8C-B1D6-F5999E9452B1}"/>
              </a:ext>
            </a:extLst>
          </p:cNvPr>
          <p:cNvSpPr/>
          <p:nvPr/>
        </p:nvSpPr>
        <p:spPr>
          <a:xfrm>
            <a:off x="8992702" y="3708447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E8E3A8CB-8FEA-4367-85B6-F639670718A9}"/>
              </a:ext>
            </a:extLst>
          </p:cNvPr>
          <p:cNvSpPr/>
          <p:nvPr/>
        </p:nvSpPr>
        <p:spPr>
          <a:xfrm>
            <a:off x="9876000" y="3708447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64*64*256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3B063353-A1A9-4102-BB16-B5900F302462}"/>
              </a:ext>
            </a:extLst>
          </p:cNvPr>
          <p:cNvSpPr/>
          <p:nvPr/>
        </p:nvSpPr>
        <p:spPr>
          <a:xfrm>
            <a:off x="10759298" y="3708447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97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4E623042-0773-4254-93C5-24645D57C100}"/>
              </a:ext>
            </a:extLst>
          </p:cNvPr>
          <p:cNvSpPr/>
          <p:nvPr/>
        </p:nvSpPr>
        <p:spPr>
          <a:xfrm>
            <a:off x="7226106" y="3839060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 Set1]</a:t>
            </a: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3C985513-DBFF-43E1-8D18-895F9E7D9D86}"/>
              </a:ext>
            </a:extLst>
          </p:cNvPr>
          <p:cNvSpPr/>
          <p:nvPr/>
        </p:nvSpPr>
        <p:spPr>
          <a:xfrm>
            <a:off x="8109404" y="3839060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33544012-C7C7-46E6-8734-9F1C23149C34}"/>
              </a:ext>
            </a:extLst>
          </p:cNvPr>
          <p:cNvSpPr/>
          <p:nvPr/>
        </p:nvSpPr>
        <p:spPr>
          <a:xfrm>
            <a:off x="8992702" y="3839060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F2667FBB-0B41-46FA-9B32-9A6BA7A1FEEA}"/>
              </a:ext>
            </a:extLst>
          </p:cNvPr>
          <p:cNvSpPr/>
          <p:nvPr/>
        </p:nvSpPr>
        <p:spPr>
          <a:xfrm>
            <a:off x="9876000" y="3839060"/>
            <a:ext cx="883298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64*64*128</a:t>
            </a: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304BB88D-61D3-4948-BBFF-A1B48F449202}"/>
              </a:ext>
            </a:extLst>
          </p:cNvPr>
          <p:cNvSpPr/>
          <p:nvPr/>
        </p:nvSpPr>
        <p:spPr>
          <a:xfrm>
            <a:off x="10759298" y="3839060"/>
            <a:ext cx="928800" cy="13062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98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EA8F88DD-C8CB-47E8-932A-620A208AA435}"/>
              </a:ext>
            </a:extLst>
          </p:cNvPr>
          <p:cNvSpPr/>
          <p:nvPr/>
        </p:nvSpPr>
        <p:spPr>
          <a:xfrm>
            <a:off x="7226106" y="3209121"/>
            <a:ext cx="4461992" cy="10747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[Convolutional Set1]</a:t>
            </a:r>
          </a:p>
        </p:txBody>
      </p: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1A103601-79C1-4119-B16D-61F9F3E828F1}"/>
              </a:ext>
            </a:extLst>
          </p:cNvPr>
          <p:cNvCxnSpPr>
            <a:cxnSpLocks/>
            <a:stCxn id="337" idx="1"/>
            <a:endCxn id="259" idx="3"/>
          </p:cNvCxnSpPr>
          <p:nvPr/>
        </p:nvCxnSpPr>
        <p:spPr>
          <a:xfrm flipH="1">
            <a:off x="5536810" y="2405049"/>
            <a:ext cx="1689296" cy="361150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C23B6763-C897-4471-AB3D-94E5C7C2E3F5}"/>
              </a:ext>
            </a:extLst>
          </p:cNvPr>
          <p:cNvCxnSpPr>
            <a:cxnSpLocks/>
            <a:stCxn id="363" idx="1"/>
            <a:endCxn id="294" idx="3"/>
          </p:cNvCxnSpPr>
          <p:nvPr/>
        </p:nvCxnSpPr>
        <p:spPr>
          <a:xfrm flipH="1">
            <a:off x="5536810" y="3262857"/>
            <a:ext cx="1689296" cy="351311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矩形 369">
            <a:extLst>
              <a:ext uri="{FF2B5EF4-FFF2-40B4-BE49-F238E27FC236}">
                <a16:creationId xmlns:a16="http://schemas.microsoft.com/office/drawing/2014/main" id="{FF09E10E-6918-4C66-A740-C1C56314C4F7}"/>
              </a:ext>
            </a:extLst>
          </p:cNvPr>
          <p:cNvSpPr/>
          <p:nvPr/>
        </p:nvSpPr>
        <p:spPr>
          <a:xfrm>
            <a:off x="7221618" y="506940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07639DCC-BB29-485F-BC65-72995E1CFCE2}"/>
              </a:ext>
            </a:extLst>
          </p:cNvPr>
          <p:cNvSpPr/>
          <p:nvPr/>
        </p:nvSpPr>
        <p:spPr>
          <a:xfrm>
            <a:off x="8104916" y="506940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params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3C4ADF78-2D06-4BAF-A367-566B1D6F5582}"/>
              </a:ext>
            </a:extLst>
          </p:cNvPr>
          <p:cNvSpPr/>
          <p:nvPr/>
        </p:nvSpPr>
        <p:spPr>
          <a:xfrm>
            <a:off x="8988214" y="506940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19747789-3152-483F-89B0-02A73B72A266}"/>
              </a:ext>
            </a:extLst>
          </p:cNvPr>
          <p:cNvSpPr/>
          <p:nvPr/>
        </p:nvSpPr>
        <p:spPr>
          <a:xfrm>
            <a:off x="9871512" y="506940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16*16*params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D8A4E707-0D9C-4C65-AC02-8A11DBDA1CB1}"/>
              </a:ext>
            </a:extLst>
          </p:cNvPr>
          <p:cNvSpPr/>
          <p:nvPr/>
        </p:nvSpPr>
        <p:spPr>
          <a:xfrm>
            <a:off x="10754810" y="5069405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88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1868B670-6F91-43CD-90C3-1B9722DE377A}"/>
              </a:ext>
            </a:extLst>
          </p:cNvPr>
          <p:cNvSpPr/>
          <p:nvPr/>
        </p:nvSpPr>
        <p:spPr>
          <a:xfrm>
            <a:off x="7221618" y="493877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F0C3350D-F72F-406A-BAEA-C6522BBC6B3C}"/>
              </a:ext>
            </a:extLst>
          </p:cNvPr>
          <p:cNvSpPr/>
          <p:nvPr/>
        </p:nvSpPr>
        <p:spPr>
          <a:xfrm>
            <a:off x="8104916" y="493877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1024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F2F0628B-E914-43CA-935A-696BA718B16B}"/>
              </a:ext>
            </a:extLst>
          </p:cNvPr>
          <p:cNvSpPr/>
          <p:nvPr/>
        </p:nvSpPr>
        <p:spPr>
          <a:xfrm>
            <a:off x="8988214" y="493877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89641A8A-EE0C-4242-A35A-8BEA24086E96}"/>
              </a:ext>
            </a:extLst>
          </p:cNvPr>
          <p:cNvSpPr/>
          <p:nvPr/>
        </p:nvSpPr>
        <p:spPr>
          <a:xfrm>
            <a:off x="9871512" y="493877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16*16*1024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5FF0D652-A936-4BE4-8162-98AE9F0D911B}"/>
              </a:ext>
            </a:extLst>
          </p:cNvPr>
          <p:cNvSpPr/>
          <p:nvPr/>
        </p:nvSpPr>
        <p:spPr>
          <a:xfrm>
            <a:off x="10754810" y="4938776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87</a:t>
            </a: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1F2542A0-A2AE-4A15-B1A1-08A447B659F3}"/>
              </a:ext>
            </a:extLst>
          </p:cNvPr>
          <p:cNvSpPr/>
          <p:nvPr/>
        </p:nvSpPr>
        <p:spPr>
          <a:xfrm>
            <a:off x="7221618" y="5200034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[Yolo]</a:t>
            </a:r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46889920-79AC-496E-AF45-209DF0C4C4FE}"/>
              </a:ext>
            </a:extLst>
          </p:cNvPr>
          <p:cNvSpPr/>
          <p:nvPr/>
        </p:nvSpPr>
        <p:spPr>
          <a:xfrm>
            <a:off x="8104916" y="5200034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50A12A13-3B59-4F7E-9CCE-0E034DCAEED5}"/>
              </a:ext>
            </a:extLst>
          </p:cNvPr>
          <p:cNvSpPr/>
          <p:nvPr/>
        </p:nvSpPr>
        <p:spPr>
          <a:xfrm>
            <a:off x="8988214" y="5200034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837A9BB3-375D-475A-9FF0-933CDDBEB43A}"/>
              </a:ext>
            </a:extLst>
          </p:cNvPr>
          <p:cNvSpPr/>
          <p:nvPr/>
        </p:nvSpPr>
        <p:spPr>
          <a:xfrm>
            <a:off x="9871512" y="5200034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452CE37A-CD41-4421-914F-3734A92666D9}"/>
              </a:ext>
            </a:extLst>
          </p:cNvPr>
          <p:cNvSpPr/>
          <p:nvPr/>
        </p:nvSpPr>
        <p:spPr>
          <a:xfrm>
            <a:off x="10754810" y="5200034"/>
            <a:ext cx="928800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89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BEED516D-F5C0-4A61-B207-5B8B28135F08}"/>
              </a:ext>
            </a:extLst>
          </p:cNvPr>
          <p:cNvSpPr/>
          <p:nvPr/>
        </p:nvSpPr>
        <p:spPr>
          <a:xfrm>
            <a:off x="7217317" y="568998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1587E012-71F7-4FC1-8E39-8DEB3376110A}"/>
              </a:ext>
            </a:extLst>
          </p:cNvPr>
          <p:cNvSpPr/>
          <p:nvPr/>
        </p:nvSpPr>
        <p:spPr>
          <a:xfrm>
            <a:off x="8100615" y="568998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params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92DFBFD5-299F-4CB2-AE1E-8F5943AFAD19}"/>
              </a:ext>
            </a:extLst>
          </p:cNvPr>
          <p:cNvSpPr/>
          <p:nvPr/>
        </p:nvSpPr>
        <p:spPr>
          <a:xfrm>
            <a:off x="8983913" y="568998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411A0147-C512-42A2-90E8-D2C03918BA2E}"/>
              </a:ext>
            </a:extLst>
          </p:cNvPr>
          <p:cNvSpPr/>
          <p:nvPr/>
        </p:nvSpPr>
        <p:spPr>
          <a:xfrm>
            <a:off x="9867211" y="5689983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32*32*params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26CBE35F-0ECE-4B91-9D27-DE951D698D23}"/>
              </a:ext>
            </a:extLst>
          </p:cNvPr>
          <p:cNvSpPr/>
          <p:nvPr/>
        </p:nvSpPr>
        <p:spPr>
          <a:xfrm>
            <a:off x="10750509" y="5689983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100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73EFC2F3-0731-4E1C-9FA8-82C0D9642282}"/>
              </a:ext>
            </a:extLst>
          </p:cNvPr>
          <p:cNvSpPr/>
          <p:nvPr/>
        </p:nvSpPr>
        <p:spPr>
          <a:xfrm>
            <a:off x="7217317" y="555935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364BFBF1-C2D3-49A6-94FF-4BB93FCFB09F}"/>
              </a:ext>
            </a:extLst>
          </p:cNvPr>
          <p:cNvSpPr/>
          <p:nvPr/>
        </p:nvSpPr>
        <p:spPr>
          <a:xfrm>
            <a:off x="8100615" y="555935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512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3FF7E48A-E975-4E55-9DC0-8D538CCFD66D}"/>
              </a:ext>
            </a:extLst>
          </p:cNvPr>
          <p:cNvSpPr/>
          <p:nvPr/>
        </p:nvSpPr>
        <p:spPr>
          <a:xfrm>
            <a:off x="8983913" y="555935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44E77AC1-D4A8-4220-837D-9622C980022F}"/>
              </a:ext>
            </a:extLst>
          </p:cNvPr>
          <p:cNvSpPr/>
          <p:nvPr/>
        </p:nvSpPr>
        <p:spPr>
          <a:xfrm>
            <a:off x="9867211" y="5559354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32*32*512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8DFB8D2D-3DF1-42A1-8E52-2344501390E2}"/>
              </a:ext>
            </a:extLst>
          </p:cNvPr>
          <p:cNvSpPr/>
          <p:nvPr/>
        </p:nvSpPr>
        <p:spPr>
          <a:xfrm>
            <a:off x="10750509" y="5559354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99</a:t>
            </a: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B3BEA22A-7929-4FC0-9513-06090C37FBE5}"/>
              </a:ext>
            </a:extLst>
          </p:cNvPr>
          <p:cNvSpPr/>
          <p:nvPr/>
        </p:nvSpPr>
        <p:spPr>
          <a:xfrm>
            <a:off x="7217317" y="5820612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[Yolo]</a:t>
            </a: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97429AB4-ED59-41CD-B4DF-E7FD79256C9B}"/>
              </a:ext>
            </a:extLst>
          </p:cNvPr>
          <p:cNvSpPr/>
          <p:nvPr/>
        </p:nvSpPr>
        <p:spPr>
          <a:xfrm>
            <a:off x="8100615" y="5820612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3FFDD8A5-4124-4579-A335-EC30412D6484}"/>
              </a:ext>
            </a:extLst>
          </p:cNvPr>
          <p:cNvSpPr/>
          <p:nvPr/>
        </p:nvSpPr>
        <p:spPr>
          <a:xfrm>
            <a:off x="8983913" y="5820612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689364F6-D22C-4806-BDFC-3EF7C627017E}"/>
              </a:ext>
            </a:extLst>
          </p:cNvPr>
          <p:cNvSpPr/>
          <p:nvPr/>
        </p:nvSpPr>
        <p:spPr>
          <a:xfrm>
            <a:off x="9867211" y="5820612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1855F1A0-182B-4BDA-A42D-EC8B3D4A0A00}"/>
              </a:ext>
            </a:extLst>
          </p:cNvPr>
          <p:cNvSpPr/>
          <p:nvPr/>
        </p:nvSpPr>
        <p:spPr>
          <a:xfrm>
            <a:off x="10750509" y="5820612"/>
            <a:ext cx="928800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101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5099929F-8FAC-431D-85E9-AA584C21CEEF}"/>
              </a:ext>
            </a:extLst>
          </p:cNvPr>
          <p:cNvSpPr/>
          <p:nvPr/>
        </p:nvSpPr>
        <p:spPr>
          <a:xfrm>
            <a:off x="7217317" y="631063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2AC334B7-8F82-4E32-890B-5756E0DD3A1F}"/>
              </a:ext>
            </a:extLst>
          </p:cNvPr>
          <p:cNvSpPr/>
          <p:nvPr/>
        </p:nvSpPr>
        <p:spPr>
          <a:xfrm>
            <a:off x="8100615" y="631063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params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44B28E4C-07E3-4BBF-9446-2AA8402765C7}"/>
              </a:ext>
            </a:extLst>
          </p:cNvPr>
          <p:cNvSpPr/>
          <p:nvPr/>
        </p:nvSpPr>
        <p:spPr>
          <a:xfrm>
            <a:off x="8983913" y="631063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1*1</a:t>
            </a:r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2E50568F-3693-4A5C-8346-375D582DB0F7}"/>
              </a:ext>
            </a:extLst>
          </p:cNvPr>
          <p:cNvSpPr/>
          <p:nvPr/>
        </p:nvSpPr>
        <p:spPr>
          <a:xfrm>
            <a:off x="9867211" y="6310635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64*64*params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F2905FF3-682B-43F2-8165-CB855044F616}"/>
              </a:ext>
            </a:extLst>
          </p:cNvPr>
          <p:cNvSpPr/>
          <p:nvPr/>
        </p:nvSpPr>
        <p:spPr>
          <a:xfrm>
            <a:off x="10750509" y="6310635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112</a:t>
            </a:r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A1346C6B-8A1D-4CFB-98F2-F496CB3C98A7}"/>
              </a:ext>
            </a:extLst>
          </p:cNvPr>
          <p:cNvSpPr/>
          <p:nvPr/>
        </p:nvSpPr>
        <p:spPr>
          <a:xfrm>
            <a:off x="7217317" y="618000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[Convolutional]</a:t>
            </a:r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179E76BF-712C-4743-9D57-49DBF55BC1D3}"/>
              </a:ext>
            </a:extLst>
          </p:cNvPr>
          <p:cNvSpPr/>
          <p:nvPr/>
        </p:nvSpPr>
        <p:spPr>
          <a:xfrm>
            <a:off x="8100615" y="618000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256</a:t>
            </a:r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78947A72-C481-4FE0-8542-2E81581BEE38}"/>
              </a:ext>
            </a:extLst>
          </p:cNvPr>
          <p:cNvSpPr/>
          <p:nvPr/>
        </p:nvSpPr>
        <p:spPr>
          <a:xfrm>
            <a:off x="8983913" y="618000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3*3</a:t>
            </a:r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A912C66E-ACB4-4D8D-B37E-2BC23459EA23}"/>
              </a:ext>
            </a:extLst>
          </p:cNvPr>
          <p:cNvSpPr/>
          <p:nvPr/>
        </p:nvSpPr>
        <p:spPr>
          <a:xfrm>
            <a:off x="9867211" y="6180006"/>
            <a:ext cx="883298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64*64*256</a:t>
            </a:r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DDFF1A29-8D42-47D4-9FF0-38B0D167C457}"/>
              </a:ext>
            </a:extLst>
          </p:cNvPr>
          <p:cNvSpPr/>
          <p:nvPr/>
        </p:nvSpPr>
        <p:spPr>
          <a:xfrm>
            <a:off x="10750509" y="6180006"/>
            <a:ext cx="928800" cy="1306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111</a:t>
            </a:r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D85173DE-86B4-4E03-A0CA-F14B70D8F2F4}"/>
              </a:ext>
            </a:extLst>
          </p:cNvPr>
          <p:cNvSpPr/>
          <p:nvPr/>
        </p:nvSpPr>
        <p:spPr>
          <a:xfrm>
            <a:off x="7217317" y="6441264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[Yolo]</a:t>
            </a:r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A37E8B8B-8E81-411A-AB93-FB7E6FC5430D}"/>
              </a:ext>
            </a:extLst>
          </p:cNvPr>
          <p:cNvSpPr/>
          <p:nvPr/>
        </p:nvSpPr>
        <p:spPr>
          <a:xfrm>
            <a:off x="8100615" y="6441264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B7B13324-B5F9-492E-B444-8392B4FCD71D}"/>
              </a:ext>
            </a:extLst>
          </p:cNvPr>
          <p:cNvSpPr/>
          <p:nvPr/>
        </p:nvSpPr>
        <p:spPr>
          <a:xfrm>
            <a:off x="8983913" y="6441264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4BE954A8-F692-4067-B4FA-2A864D362D09}"/>
              </a:ext>
            </a:extLst>
          </p:cNvPr>
          <p:cNvSpPr/>
          <p:nvPr/>
        </p:nvSpPr>
        <p:spPr>
          <a:xfrm>
            <a:off x="9867211" y="6441264"/>
            <a:ext cx="883298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endParaRPr lang="en-US" altLang="zh-CN" sz="6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F23E74C8-2A55-448E-AC45-A3A76A6C0A9B}"/>
              </a:ext>
            </a:extLst>
          </p:cNvPr>
          <p:cNvSpPr/>
          <p:nvPr/>
        </p:nvSpPr>
        <p:spPr>
          <a:xfrm>
            <a:off x="10750509" y="6441264"/>
            <a:ext cx="928800" cy="130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ctr"/>
            <a:r>
              <a:rPr lang="en-US" altLang="zh-CN" sz="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113</a:t>
            </a:r>
          </a:p>
        </p:txBody>
      </p:sp>
      <p:cxnSp>
        <p:nvCxnSpPr>
          <p:cNvPr id="416" name="连接符: 肘形 415">
            <a:extLst>
              <a:ext uri="{FF2B5EF4-FFF2-40B4-BE49-F238E27FC236}">
                <a16:creationId xmlns:a16="http://schemas.microsoft.com/office/drawing/2014/main" id="{BBFF5495-65F3-4874-AFF0-1490F9CFD365}"/>
              </a:ext>
            </a:extLst>
          </p:cNvPr>
          <p:cNvCxnSpPr>
            <a:cxnSpLocks/>
            <a:stCxn id="239" idx="3"/>
            <a:endCxn id="375" idx="1"/>
          </p:cNvCxnSpPr>
          <p:nvPr/>
        </p:nvCxnSpPr>
        <p:spPr>
          <a:xfrm flipV="1">
            <a:off x="5536810" y="5004091"/>
            <a:ext cx="1684808" cy="2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连接符: 肘形 418">
            <a:extLst>
              <a:ext uri="{FF2B5EF4-FFF2-40B4-BE49-F238E27FC236}">
                <a16:creationId xmlns:a16="http://schemas.microsoft.com/office/drawing/2014/main" id="{B2B51768-A1AA-431A-B244-8A0E1EC87584}"/>
              </a:ext>
            </a:extLst>
          </p:cNvPr>
          <p:cNvCxnSpPr>
            <a:cxnSpLocks/>
            <a:stCxn id="259" idx="3"/>
            <a:endCxn id="390" idx="1"/>
          </p:cNvCxnSpPr>
          <p:nvPr/>
        </p:nvCxnSpPr>
        <p:spPr>
          <a:xfrm flipV="1">
            <a:off x="5536810" y="5624669"/>
            <a:ext cx="1680507" cy="391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连接符: 肘形 419">
            <a:extLst>
              <a:ext uri="{FF2B5EF4-FFF2-40B4-BE49-F238E27FC236}">
                <a16:creationId xmlns:a16="http://schemas.microsoft.com/office/drawing/2014/main" id="{7BEECB23-FD23-473D-902F-E146648E95C5}"/>
              </a:ext>
            </a:extLst>
          </p:cNvPr>
          <p:cNvCxnSpPr>
            <a:cxnSpLocks/>
            <a:stCxn id="294" idx="3"/>
            <a:endCxn id="405" idx="1"/>
          </p:cNvCxnSpPr>
          <p:nvPr/>
        </p:nvCxnSpPr>
        <p:spPr>
          <a:xfrm flipV="1">
            <a:off x="5536810" y="6245321"/>
            <a:ext cx="1680507" cy="530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6" name="文本框 435">
            <a:extLst>
              <a:ext uri="{FF2B5EF4-FFF2-40B4-BE49-F238E27FC236}">
                <a16:creationId xmlns:a16="http://schemas.microsoft.com/office/drawing/2014/main" id="{C61DB61D-AC56-4E3E-A648-4C2F577A4F30}"/>
              </a:ext>
            </a:extLst>
          </p:cNvPr>
          <p:cNvSpPr txBox="1"/>
          <p:nvPr/>
        </p:nvSpPr>
        <p:spPr>
          <a:xfrm>
            <a:off x="7217317" y="6639069"/>
            <a:ext cx="167659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params=(classNum+1+4)*anchorNum</a:t>
            </a:r>
            <a:endParaRPr lang="zh-CN" altLang="en-US" dirty="0"/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16847072-EE9B-4F0A-831C-A3203BACCD84}"/>
              </a:ext>
            </a:extLst>
          </p:cNvPr>
          <p:cNvSpPr/>
          <p:nvPr/>
        </p:nvSpPr>
        <p:spPr>
          <a:xfrm>
            <a:off x="7307755" y="435167"/>
            <a:ext cx="90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Conv2d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7ECF5A62-126E-4A48-8D48-63E224A7279A}"/>
              </a:ext>
            </a:extLst>
          </p:cNvPr>
          <p:cNvSpPr/>
          <p:nvPr/>
        </p:nvSpPr>
        <p:spPr>
          <a:xfrm>
            <a:off x="9007101" y="428034"/>
            <a:ext cx="90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BN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A93C0C7A-468C-44DE-8166-0ED520D25B71}"/>
              </a:ext>
            </a:extLst>
          </p:cNvPr>
          <p:cNvSpPr/>
          <p:nvPr/>
        </p:nvSpPr>
        <p:spPr>
          <a:xfrm>
            <a:off x="10590365" y="435167"/>
            <a:ext cx="90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LeakyReLU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E6756780-32AE-4925-A273-7266383B0816}"/>
              </a:ext>
            </a:extLst>
          </p:cNvPr>
          <p:cNvCxnSpPr>
            <a:cxnSpLocks/>
            <a:stCxn id="437" idx="3"/>
            <a:endCxn id="438" idx="1"/>
          </p:cNvCxnSpPr>
          <p:nvPr/>
        </p:nvCxnSpPr>
        <p:spPr>
          <a:xfrm flipV="1">
            <a:off x="8207755" y="518034"/>
            <a:ext cx="799346" cy="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>
            <a:extLst>
              <a:ext uri="{FF2B5EF4-FFF2-40B4-BE49-F238E27FC236}">
                <a16:creationId xmlns:a16="http://schemas.microsoft.com/office/drawing/2014/main" id="{C944412C-DB80-42AF-AEA3-4F3AB76A8D19}"/>
              </a:ext>
            </a:extLst>
          </p:cNvPr>
          <p:cNvCxnSpPr>
            <a:stCxn id="438" idx="3"/>
            <a:endCxn id="439" idx="1"/>
          </p:cNvCxnSpPr>
          <p:nvPr/>
        </p:nvCxnSpPr>
        <p:spPr>
          <a:xfrm>
            <a:off x="9907101" y="518034"/>
            <a:ext cx="683264" cy="7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文本框 445">
            <a:extLst>
              <a:ext uri="{FF2B5EF4-FFF2-40B4-BE49-F238E27FC236}">
                <a16:creationId xmlns:a16="http://schemas.microsoft.com/office/drawing/2014/main" id="{3F49A0E2-28AE-498C-B11D-9EC077EA63DE}"/>
              </a:ext>
            </a:extLst>
          </p:cNvPr>
          <p:cNvSpPr txBox="1"/>
          <p:nvPr/>
        </p:nvSpPr>
        <p:spPr>
          <a:xfrm>
            <a:off x="8956003" y="121770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Convolutional</a:t>
            </a:r>
            <a:endParaRPr lang="zh-CN" altLang="en-US" sz="1000" b="1" dirty="0"/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FA7188D0-87E9-4272-AD66-A9746B1E29F3}"/>
              </a:ext>
            </a:extLst>
          </p:cNvPr>
          <p:cNvSpPr/>
          <p:nvPr/>
        </p:nvSpPr>
        <p:spPr>
          <a:xfrm>
            <a:off x="7217317" y="1036741"/>
            <a:ext cx="4461992" cy="87780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19C32FAC-7A6E-42B1-A7CA-378510E220FE}"/>
              </a:ext>
            </a:extLst>
          </p:cNvPr>
          <p:cNvSpPr/>
          <p:nvPr/>
        </p:nvSpPr>
        <p:spPr>
          <a:xfrm>
            <a:off x="7802204" y="1581548"/>
            <a:ext cx="1017403" cy="1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Convolutional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AD96F5AC-BD34-48FC-B38A-37459569CA79}"/>
              </a:ext>
            </a:extLst>
          </p:cNvPr>
          <p:cNvSpPr/>
          <p:nvPr/>
        </p:nvSpPr>
        <p:spPr>
          <a:xfrm>
            <a:off x="9213517" y="1585228"/>
            <a:ext cx="1017403" cy="1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Convolutional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06648090-D125-44DA-8B05-0E0C1EE20FFE}"/>
              </a:ext>
            </a:extLst>
          </p:cNvPr>
          <p:cNvCxnSpPr>
            <a:cxnSpLocks/>
            <a:endCxn id="448" idx="1"/>
          </p:cNvCxnSpPr>
          <p:nvPr/>
        </p:nvCxnSpPr>
        <p:spPr>
          <a:xfrm>
            <a:off x="7307755" y="1671548"/>
            <a:ext cx="494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>
            <a:extLst>
              <a:ext uri="{FF2B5EF4-FFF2-40B4-BE49-F238E27FC236}">
                <a16:creationId xmlns:a16="http://schemas.microsoft.com/office/drawing/2014/main" id="{C2C47F3D-6273-4491-8FEB-F833C2D2238F}"/>
              </a:ext>
            </a:extLst>
          </p:cNvPr>
          <p:cNvCxnSpPr>
            <a:stCxn id="448" idx="3"/>
            <a:endCxn id="457" idx="1"/>
          </p:cNvCxnSpPr>
          <p:nvPr/>
        </p:nvCxnSpPr>
        <p:spPr>
          <a:xfrm>
            <a:off x="8819607" y="1671548"/>
            <a:ext cx="393910" cy="3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文本框 463">
            <a:extLst>
              <a:ext uri="{FF2B5EF4-FFF2-40B4-BE49-F238E27FC236}">
                <a16:creationId xmlns:a16="http://schemas.microsoft.com/office/drawing/2014/main" id="{4A34C4E7-0E13-4C14-8840-58838C894FF5}"/>
              </a:ext>
            </a:extLst>
          </p:cNvPr>
          <p:cNvSpPr txBox="1"/>
          <p:nvPr/>
        </p:nvSpPr>
        <p:spPr>
          <a:xfrm>
            <a:off x="10662930" y="1491022"/>
            <a:ext cx="321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⊕</a:t>
            </a:r>
          </a:p>
        </p:txBody>
      </p:sp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BC8B37B7-2ECB-4DF2-B4E0-C0A14192EA59}"/>
              </a:ext>
            </a:extLst>
          </p:cNvPr>
          <p:cNvCxnSpPr>
            <a:cxnSpLocks/>
            <a:stCxn id="457" idx="3"/>
            <a:endCxn id="464" idx="1"/>
          </p:cNvCxnSpPr>
          <p:nvPr/>
        </p:nvCxnSpPr>
        <p:spPr>
          <a:xfrm>
            <a:off x="10230920" y="1675228"/>
            <a:ext cx="432010" cy="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连接符: 肘形 469">
            <a:extLst>
              <a:ext uri="{FF2B5EF4-FFF2-40B4-BE49-F238E27FC236}">
                <a16:creationId xmlns:a16="http://schemas.microsoft.com/office/drawing/2014/main" id="{FF35A3EF-84E4-4761-875B-8B7080927C23}"/>
              </a:ext>
            </a:extLst>
          </p:cNvPr>
          <p:cNvCxnSpPr>
            <a:cxnSpLocks/>
            <a:endCxn id="464" idx="0"/>
          </p:cNvCxnSpPr>
          <p:nvPr/>
        </p:nvCxnSpPr>
        <p:spPr>
          <a:xfrm flipV="1">
            <a:off x="7553325" y="1538368"/>
            <a:ext cx="3270412" cy="137320"/>
          </a:xfrm>
          <a:prstGeom prst="bentConnector4">
            <a:avLst>
              <a:gd name="adj1" fmla="val 68"/>
              <a:gd name="adj2" fmla="val 2109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文本框 481">
            <a:extLst>
              <a:ext uri="{FF2B5EF4-FFF2-40B4-BE49-F238E27FC236}">
                <a16:creationId xmlns:a16="http://schemas.microsoft.com/office/drawing/2014/main" id="{DB76146C-6E87-44D1-AD91-4823FF6E7DD9}"/>
              </a:ext>
            </a:extLst>
          </p:cNvPr>
          <p:cNvSpPr txBox="1"/>
          <p:nvPr/>
        </p:nvSpPr>
        <p:spPr>
          <a:xfrm>
            <a:off x="9096758" y="1091076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Residual</a:t>
            </a:r>
            <a:endParaRPr lang="zh-CN" altLang="en-US" sz="1000" b="1" dirty="0"/>
          </a:p>
        </p:txBody>
      </p: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C593C546-3C18-4899-9FB7-233DF8FCA905}"/>
              </a:ext>
            </a:extLst>
          </p:cNvPr>
          <p:cNvCxnSpPr>
            <a:cxnSpLocks/>
            <a:stCxn id="447" idx="1"/>
            <a:endCxn id="43" idx="3"/>
          </p:cNvCxnSpPr>
          <p:nvPr/>
        </p:nvCxnSpPr>
        <p:spPr>
          <a:xfrm flipH="1" flipV="1">
            <a:off x="5536810" y="703159"/>
            <a:ext cx="1680507" cy="772485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03F9F9E6-17F8-47AB-B658-D48627753292}"/>
              </a:ext>
            </a:extLst>
          </p:cNvPr>
          <p:cNvCxnSpPr>
            <a:cxnSpLocks/>
            <a:stCxn id="464" idx="3"/>
          </p:cNvCxnSpPr>
          <p:nvPr/>
        </p:nvCxnSpPr>
        <p:spPr>
          <a:xfrm flipV="1">
            <a:off x="10984543" y="1671548"/>
            <a:ext cx="449109" cy="4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6C9A5EAD-81DF-428D-AA11-025A5DB2F2DB}"/>
              </a:ext>
            </a:extLst>
          </p:cNvPr>
          <p:cNvCxnSpPr>
            <a:cxnSpLocks/>
            <a:stCxn id="440" idx="1"/>
            <a:endCxn id="20" idx="3"/>
          </p:cNvCxnSpPr>
          <p:nvPr/>
        </p:nvCxnSpPr>
        <p:spPr>
          <a:xfrm flipH="1" flipV="1">
            <a:off x="5536810" y="311278"/>
            <a:ext cx="1689296" cy="10585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4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1275</Words>
  <Application>Microsoft Office PowerPoint</Application>
  <PresentationFormat>宽屏</PresentationFormat>
  <Paragraphs>637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蒲 尧</dc:creator>
  <cp:lastModifiedBy>蒲 尧</cp:lastModifiedBy>
  <cp:revision>28</cp:revision>
  <dcterms:created xsi:type="dcterms:W3CDTF">2022-10-08T14:38:42Z</dcterms:created>
  <dcterms:modified xsi:type="dcterms:W3CDTF">2022-10-09T13:34:39Z</dcterms:modified>
</cp:coreProperties>
</file>