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4" r:id="rId15"/>
    <p:sldId id="275" r:id="rId16"/>
    <p:sldId id="262" r:id="rId17"/>
    <p:sldId id="271" r:id="rId18"/>
    <p:sldId id="272" r:id="rId19"/>
    <p:sldId id="273" r:id="rId20"/>
    <p:sldId id="263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6E7D-757A-49EE-8EF9-011EB33CCA44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9E5DA-6884-4A7D-B622-AA7514298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4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7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1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7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除了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基本数据类型的简单读写都是原子的，即赋值和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所有引用的赋值操作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并发包里的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数据类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一些自加或自减的操作都不是原子操作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3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6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25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1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8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除了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基本数据类型的简单读写都是原子的，即赋值和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所有引用的赋值操作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并发包里的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数据类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一些自加或自减的操作都不是原子操作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6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0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9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286C-F826-4FFF-9896-D52EA90133D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3914-8851-4017-919B-3F1248303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7977" y="2329132"/>
            <a:ext cx="79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分布式锁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5313" y="5357004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赵福建 </a:t>
            </a:r>
            <a:r>
              <a:rPr lang="en-US" altLang="zh-CN" dirty="0" smtClean="0"/>
              <a:t>2019-6-26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26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基于数据库的排他锁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3193" y="1500997"/>
            <a:ext cx="984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存在问题：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一旦数据库宕机，数据库自动释放锁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阻塞锁，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会在成功后返回，失败后阻塞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单点问题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可重入问题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缓存实现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51" y="2329133"/>
            <a:ext cx="98427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自身的原子操作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Jedis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加锁代码：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jedis.set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(key, value,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/xx, ex/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(1)key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值唯一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(2)value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requestID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，标识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，避免误删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if not exist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(4)ex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为秒，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为毫秒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(5)time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为过期时间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51" y="2329133"/>
            <a:ext cx="9842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if not exist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保证只有一个加锁成功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过期时间设置保证不会出现死锁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requestID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保证了不会出现误删锁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方法的原子性保证了只有一个加锁成功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RedLock</a:t>
            </a:r>
            <a:endParaRPr lang="en-US" altLang="zh-CN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049" y="1759790"/>
            <a:ext cx="984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真正的分布式实现，不存在单点故障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，相互独立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多数派机制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1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RedLock</a:t>
            </a:r>
            <a:endParaRPr lang="en-US" altLang="zh-CN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049" y="1759790"/>
            <a:ext cx="98427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使用相同的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和具有唯一性的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（标识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设置网络连接响应超时时间，小于锁的失效时间（锁失效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，超时时间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50ms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当超过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个节点获取到锁，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真正拿到锁，锁的有效时间为（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 -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获取锁的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若获取锁失败（未超过多数派），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会在所有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节点上请求释放锁（防止有些节点获取到锁，但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没有收到响应）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7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4.Zookeeper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51" y="2329133"/>
            <a:ext cx="98427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指定节点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/locks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下创建临时顺序节点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下所有子节点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对子节点按自增序号从小到大排序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最小的子节点获得锁，若当前节点不是最小，则监听比自己小的最大节点的删除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2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加锁时创建临时节点，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结束临时节点被删除，所以不存在没有释放锁而故障的问题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避免了惊群问题，通过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监听比自己小的最大临时节点的删除事件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集群中所有节点都将锁的持有信息写入，解决单点问题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锁可重入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9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性能比缓存低，通过创建临时节点，删除临时节点的方式动态加锁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创建节点和删除节点只能通过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实现，还要将数据写到不同的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795" y="422695"/>
            <a:ext cx="79276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分布式锁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数据库实现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缓存实现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4.Zookeeper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5.Etcd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5.Etcd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7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8686" y="1345722"/>
            <a:ext cx="9842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提供存储以及获取数据的接口，通过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协议保证多个节点数据的一致性，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用于存储元信息以及共享配置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提供监听机制，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可以监听某个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或者某些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的变更，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用于监听和推送变更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的过期以及续约机制，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通过定时刷新来实现续约，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用于集群监控和服务注册发现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提供原子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用于分布式锁和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选举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1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一致性协议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------raft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存储，磁盘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boltdb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7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底层存储原理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本质上来说是一个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存储，内存中维护一棵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树，和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一样是有序的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内存中的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是原始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传入的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是指向磁盘具体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内容的指针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纯内存索引，数据磁盘持久化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在磁盘上也是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8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MVCC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每次只会获取最新的数据，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可以将所有历史数据推送，依靠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MVCC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的机制是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发送变更通知，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再次获取，然后再次注册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的通知中不含数据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的推送通知中是包含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所需的数据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7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830" y="1820175"/>
            <a:ext cx="9842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发来的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请求关注一个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有个协程持续不断遍历所有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请求，每个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对象都维护了其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事件推送到了哪个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会拿着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boltdb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中遍历所有历史数据，并推送给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9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532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如何实现扫码登录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9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30" y="178456"/>
            <a:ext cx="7247668" cy="66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分布式锁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为什么需要分布式锁？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819" y="1682151"/>
            <a:ext cx="984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单机多线程访问共享资源，多线程间加锁（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ReentrantLock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多节点多进程访问共享资源，分布式锁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选举（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分布式锁要求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52" y="1020778"/>
            <a:ext cx="98427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互斥性（排他性）：同一时间只有一个客户端获取到锁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原子性：加锁操作是原子操作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无死锁：处理业务结束或是异常，系统能主动释放锁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高可用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最好可重入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最好是阻塞锁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最好是公平锁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数据库实现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1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基于数据库表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819" y="1682151"/>
            <a:ext cx="984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创建一张表，当要锁住某个方法或资源，则在表中添加一条记录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释放锁的时候删除表中的记录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通过设置方法名或是资源名唯一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4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基于数据库表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170" y="1020778"/>
            <a:ext cx="98427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可能出现问题：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数据库的单点故障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主从复制实现容灾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锁没有失效时间，一旦解锁失败，锁记录将一直存在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定时任务，定期清理超时数据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非阻塞锁，一旦失败即返回，不会排队继续等待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非重入锁，可以通过在数据库中添加线程字段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非公平锁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创建中间表，等待锁的线程按时间记录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9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基于数据库的排他锁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3963" y="2484408"/>
            <a:ext cx="9842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互斥资源写入数据库，通过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for update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给数据加排他锁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字段名添加索引，否则退化为表锁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字段名为唯一索引，否则重载方法无法访问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1112</Words>
  <Application>Microsoft Office PowerPoint</Application>
  <PresentationFormat>宽屏</PresentationFormat>
  <Paragraphs>184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福建</dc:creator>
  <cp:lastModifiedBy>赵 福建</cp:lastModifiedBy>
  <cp:revision>28</cp:revision>
  <dcterms:created xsi:type="dcterms:W3CDTF">2019-06-26T07:38:43Z</dcterms:created>
  <dcterms:modified xsi:type="dcterms:W3CDTF">2019-07-10T13:34:28Z</dcterms:modified>
</cp:coreProperties>
</file>