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6" r:id="rId10"/>
    <p:sldId id="264" r:id="rId11"/>
    <p:sldId id="263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7A82D-4D96-4C69-9909-93F4F4AD45FD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923EB-4EA4-4784-82D5-E43584090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169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06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11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68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16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82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9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6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6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12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76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49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A7C7D-AD4C-474C-B441-07F3ADAF00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8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11A-1674-43B6-9E77-237097ABD29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B9DF-0685-4E63-830B-291EE116C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42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11A-1674-43B6-9E77-237097ABD29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B9DF-0685-4E63-830B-291EE116C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68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11A-1674-43B6-9E77-237097ABD29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B9DF-0685-4E63-830B-291EE116C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31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11A-1674-43B6-9E77-237097ABD29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B9DF-0685-4E63-830B-291EE116C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28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11A-1674-43B6-9E77-237097ABD29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B9DF-0685-4E63-830B-291EE116C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52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11A-1674-43B6-9E77-237097ABD29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B9DF-0685-4E63-830B-291EE116C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67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11A-1674-43B6-9E77-237097ABD29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B9DF-0685-4E63-830B-291EE116C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5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11A-1674-43B6-9E77-237097ABD29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B9DF-0685-4E63-830B-291EE116C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11A-1674-43B6-9E77-237097ABD29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B9DF-0685-4E63-830B-291EE116C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88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11A-1674-43B6-9E77-237097ABD29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B9DF-0685-4E63-830B-291EE116C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82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211A-1674-43B6-9E77-237097ABD29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B9DF-0685-4E63-830B-291EE116C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66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4211A-1674-43B6-9E77-237097ABD298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FB9DF-0685-4E63-830B-291EE116C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3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24000" y="1766038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断电处理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6956" y="4127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赵福建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14594" y="449694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2019-7-12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宕机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8302" y="1837426"/>
            <a:ext cx="9859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确保所有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relay log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全部更新完毕，在每个从库上执行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slave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io_thread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登录所有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，查看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master.info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文件，对比选择复制最多的作为新的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选择新的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，执行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slave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，并删除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master.info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relay-log.info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文件，开启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bin-log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通知所有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新的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宕机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399" y="1889184"/>
            <a:ext cx="8246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宕机不会影响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主从集群，可以在重启之后通过日志恢复，同单点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的恢复相同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日志保证原子性和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日志保证事务的持久性，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bin-log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日志负责主从复制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9895" y="2489620"/>
            <a:ext cx="4004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3.Kafka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断电处理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4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宕</a:t>
            </a:r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2973" y="2216988"/>
            <a:ext cx="7936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集群中每个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一般都是某个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宕机有自己的处理机制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宕机，则需要重新选举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宕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机会引起负载均衡处理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40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宕机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2973" y="2216988"/>
            <a:ext cx="7936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维护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request.required.acks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参数保证生产的可靠性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宕机后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将选择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作为新的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15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宕机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2973" y="2216988"/>
            <a:ext cx="7936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宕机，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节点作为临时节点会被删除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节点竞争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地位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02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宕机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473" y="1820173"/>
            <a:ext cx="973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宕机后其对应的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临时节点被删除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group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的其他节点监听其所属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变化，一旦发现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增加或减少，都会触发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负载均衡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下所有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排序，然后对所有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排序，将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重新均匀分配给所有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83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3795" y="422695"/>
            <a:ext cx="79276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1.Redis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断电处理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2.Mysql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断电处理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3.Kafka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断电处理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8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9895" y="2489620"/>
            <a:ext cx="4004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1.Redis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断电处理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4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宕机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2973" y="2216988"/>
            <a:ext cx="713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如果只有一台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，肯定会造成数据丢失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集群，宕机处理分为主从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91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单点宕机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2972" y="2216988"/>
            <a:ext cx="9100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只开启了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，则存在丢失一部分时间日志的可能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开启了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AOF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，则和配置参数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appendfsync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有关：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(1)always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：每个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写命令都要同步写入磁盘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(2)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everysec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：每秒执行一次同步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(3)no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：操作系统决定何时同步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宕机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2640" y="1552754"/>
            <a:ext cx="10403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有哨兵机制，多个哨兵共同监督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单个哨兵节点主观认为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宕机或会询问其他哨兵节点，哨兵节点通过订阅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的频道了解所有哨兵节点的信息并与之通信，当超过半数哨兵主观任务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下线，则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为客观下线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客观下线后哨兵节点通过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raft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选举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哨兵在从节点中选举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19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宕机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399" y="1889184"/>
            <a:ext cx="82468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从节点通过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主从复制实现数据的备份，当从节点宕机后对整个集群没有太多影响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从节点重启后自动加入主从架构中，自动完成数据同步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如果从库实现了持久化，先从磁盘恢复到内存，而后连接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实现增量备份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0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9895" y="2489620"/>
            <a:ext cx="4004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2.Mysql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断电处理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901" y="189781"/>
            <a:ext cx="792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宕机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2973" y="2216988"/>
            <a:ext cx="713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单点故障恢复和日志的配置参数有关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如果配置主从复制，分为主从宕机不同处理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53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563</Words>
  <Application>Microsoft Office PowerPoint</Application>
  <PresentationFormat>宽屏</PresentationFormat>
  <Paragraphs>86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断电处理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断电处理</dc:title>
  <dc:creator>赵 福建</dc:creator>
  <cp:lastModifiedBy>赵 福建</cp:lastModifiedBy>
  <cp:revision>15</cp:revision>
  <dcterms:created xsi:type="dcterms:W3CDTF">2019-07-12T02:42:54Z</dcterms:created>
  <dcterms:modified xsi:type="dcterms:W3CDTF">2019-07-12T07:26:53Z</dcterms:modified>
</cp:coreProperties>
</file>