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6CEC7-F93B-486B-81C9-65600AC686D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3B8D-0B16-445D-A162-EB73C7433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8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0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4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64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0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4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17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6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2D40-FB20-4515-A112-71A584BC460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8CF6-A735-4F05-9699-82C7631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9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2D40-FB20-4515-A112-71A584BC460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8CF6-A735-4F05-9699-82C7631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2D40-FB20-4515-A112-71A584BC460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8CF6-A735-4F05-9699-82C7631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2D40-FB20-4515-A112-71A584BC460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8CF6-A735-4F05-9699-82C7631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9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2D40-FB20-4515-A112-71A584BC460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8CF6-A735-4F05-9699-82C7631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2D40-FB20-4515-A112-71A584BC460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8CF6-A735-4F05-9699-82C7631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2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2D40-FB20-4515-A112-71A584BC460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8CF6-A735-4F05-9699-82C7631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2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2D40-FB20-4515-A112-71A584BC460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8CF6-A735-4F05-9699-82C7631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8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2D40-FB20-4515-A112-71A584BC460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8CF6-A735-4F05-9699-82C7631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7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2D40-FB20-4515-A112-71A584BC460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8CF6-A735-4F05-9699-82C7631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8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2D40-FB20-4515-A112-71A584BC460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8CF6-A735-4F05-9699-82C7631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3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2D40-FB20-4515-A112-71A584BC460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8CF6-A735-4F05-9699-82C76313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8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24000" y="176603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6956" y="4127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赵福建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14594" y="4496947"/>
            <a:ext cx="113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2019-7-11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延时队列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6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时间轮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4240" y="1984075"/>
            <a:ext cx="8195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自带的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DelayQueue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的插入和删除操作平均时间复杂度为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，不能满足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高性能要求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基于时间轮自定义了一个用于实现延迟功能的定时器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5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时间轮实现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3138" y="1587260"/>
            <a:ext cx="932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TimeWheel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是一个存储定时任务的环形队列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底层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数组中每一个元素可以存放一个定时任务列表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TimerTaskList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398" y="3183695"/>
            <a:ext cx="6047619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4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时间轮实现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3138" y="1587260"/>
            <a:ext cx="9325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时间轮由多个时间格组成，每个时间格代表当前时间轮的基本时间跨度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tickms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时间格数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wheelSize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（数组长度）固定，整个时间轮的时间跨度为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tickms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wheelsize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表盘指针用来表示时间轮当前所处时间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currentTime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（为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518" y="3649521"/>
            <a:ext cx="6047619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层级时间轮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767" y="1256732"/>
            <a:ext cx="6142857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0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层级时间轮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2807" y="2743199"/>
            <a:ext cx="10455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当前任务的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expire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超过当前时间轮所表示的时间范围，就会尝试加入上层时间轮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当上层时间轮无法在精准时间执行，这时需要进行时间轮降级，将剩余时间的定时任务重新提交到下层时间轮，直到任务真正到期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7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时间推进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2807" y="2743199"/>
            <a:ext cx="10455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的定时器使用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DelayQueue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，每个使用到的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TimeTaskList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都加入到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DelayQueue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中有一个线程来获取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DelayQueue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中到期的任务列表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中时间轮负责插入与删除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TimerEaskEntry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DelayQueue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负责时间推进任务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87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258</Words>
  <Application>Microsoft Office PowerPoint</Application>
  <PresentationFormat>宽屏</PresentationFormat>
  <Paragraphs>34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Kafka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赵 福建</dc:creator>
  <cp:lastModifiedBy>赵 福建</cp:lastModifiedBy>
  <cp:revision>8</cp:revision>
  <dcterms:created xsi:type="dcterms:W3CDTF">2019-07-11T06:50:28Z</dcterms:created>
  <dcterms:modified xsi:type="dcterms:W3CDTF">2019-08-08T13:29:00Z</dcterms:modified>
</cp:coreProperties>
</file>