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0" r:id="rId3"/>
    <p:sldId id="261" r:id="rId4"/>
    <p:sldId id="259" r:id="rId5"/>
    <p:sldId id="264" r:id="rId6"/>
    <p:sldId id="265" r:id="rId7"/>
    <p:sldId id="266" r:id="rId8"/>
    <p:sldId id="262" r:id="rId9"/>
    <p:sldId id="263" r:id="rId10"/>
    <p:sldId id="269" r:id="rId11"/>
    <p:sldId id="267" r:id="rId12"/>
    <p:sldId id="290" r:id="rId13"/>
    <p:sldId id="268" r:id="rId14"/>
    <p:sldId id="270" r:id="rId15"/>
    <p:sldId id="271" r:id="rId16"/>
    <p:sldId id="272" r:id="rId17"/>
    <p:sldId id="273" r:id="rId18"/>
    <p:sldId id="291" r:id="rId19"/>
    <p:sldId id="296" r:id="rId20"/>
    <p:sldId id="274" r:id="rId21"/>
    <p:sldId id="275" r:id="rId22"/>
    <p:sldId id="283" r:id="rId23"/>
    <p:sldId id="276" r:id="rId24"/>
    <p:sldId id="293" r:id="rId25"/>
    <p:sldId id="294" r:id="rId26"/>
    <p:sldId id="295" r:id="rId27"/>
    <p:sldId id="277" r:id="rId28"/>
    <p:sldId id="278" r:id="rId29"/>
    <p:sldId id="279" r:id="rId30"/>
    <p:sldId id="280" r:id="rId31"/>
    <p:sldId id="282" r:id="rId32"/>
    <p:sldId id="281" r:id="rId33"/>
    <p:sldId id="284" r:id="rId34"/>
    <p:sldId id="285" r:id="rId35"/>
    <p:sldId id="292" r:id="rId36"/>
    <p:sldId id="286" r:id="rId37"/>
    <p:sldId id="287" r:id="rId38"/>
    <p:sldId id="288" r:id="rId39"/>
    <p:sldId id="28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814" autoAdjust="0"/>
  </p:normalViewPr>
  <p:slideViewPr>
    <p:cSldViewPr snapToGrid="0">
      <p:cViewPr varScale="1">
        <p:scale>
          <a:sx n="96" d="100"/>
          <a:sy n="96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8B28B-8B30-421A-80C9-433E08612213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F9F8C-0E91-4C40-A11C-CBA1C475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7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8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67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6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12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92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937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900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73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10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948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6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36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971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6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486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074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238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285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50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850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52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01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176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436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02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634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240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10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SDS</a:t>
            </a:r>
            <a:r>
              <a:rPr lang="zh-CN" altLang="en-US" dirty="0" smtClean="0"/>
              <a:t>为什么是二进制安全的？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中普通字符串数组，其结束符为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，即当字符串数组遇到结束符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就会认为数组结束。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而当使用普通字符串数组存储二进制流时，如果字符串中出现结束符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就会结束。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63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28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53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CD73-A838-438E-9078-FE16EB07402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7614-496A-4F07-8618-791683DEA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24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CD73-A838-438E-9078-FE16EB07402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7614-496A-4F07-8618-791683DEA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2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CD73-A838-438E-9078-FE16EB07402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7614-496A-4F07-8618-791683DEA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61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CD73-A838-438E-9078-FE16EB07402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7614-496A-4F07-8618-791683DEA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04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CD73-A838-438E-9078-FE16EB07402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7614-496A-4F07-8618-791683DEA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7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CD73-A838-438E-9078-FE16EB07402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7614-496A-4F07-8618-791683DEA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15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CD73-A838-438E-9078-FE16EB07402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7614-496A-4F07-8618-791683DEA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5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CD73-A838-438E-9078-FE16EB07402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7614-496A-4F07-8618-791683DEA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46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CD73-A838-438E-9078-FE16EB07402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7614-496A-4F07-8618-791683DEA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9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CD73-A838-438E-9078-FE16EB07402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7614-496A-4F07-8618-791683DEA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0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CD73-A838-438E-9078-FE16EB07402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7614-496A-4F07-8618-791683DEA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9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3CD73-A838-438E-9078-FE16EB07402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7614-496A-4F07-8618-791683DEA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3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24000" y="1766038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6956" y="4127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赵福建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14594" y="449694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2019-7-10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SDS</a:t>
            </a:r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dynamic string</a:t>
            </a:r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0613" y="1578636"/>
            <a:ext cx="72720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sdshdr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记录数组已使用字节数量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free;      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记录数组中未使用字节数量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char[]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字节数组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优点：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常数时间获取字符串长度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杜绝缓冲区溢出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减少修改字符串内存重新分配次数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二进制安全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兼容部分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8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7584" y="3976778"/>
            <a:ext cx="9445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都是使用</a:t>
            </a:r>
            <a:r>
              <a:rPr lang="en-US" altLang="zh-CN" dirty="0" err="1" smtClean="0"/>
              <a:t>RedisObject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sds</a:t>
            </a:r>
            <a:r>
              <a:rPr lang="zh-CN" altLang="en-US" dirty="0" smtClean="0"/>
              <a:t>存储数据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Raw</a:t>
            </a:r>
            <a:r>
              <a:rPr lang="zh-CN" altLang="en-US" dirty="0" smtClean="0"/>
              <a:t>编码存储长</a:t>
            </a:r>
            <a:r>
              <a:rPr lang="zh-CN" altLang="en-US" dirty="0" smtClean="0"/>
              <a:t>字符串，</a:t>
            </a:r>
            <a:r>
              <a:rPr lang="zh-CN" altLang="en-US" dirty="0"/>
              <a:t>需要分配两次空间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Embstr</a:t>
            </a:r>
            <a:r>
              <a:rPr lang="zh-CN" altLang="en-US" dirty="0" smtClean="0"/>
              <a:t>编码存储短</a:t>
            </a:r>
            <a:r>
              <a:rPr lang="zh-CN" altLang="en-US" dirty="0"/>
              <a:t>字符串，一般是</a:t>
            </a:r>
            <a:r>
              <a:rPr lang="zh-CN" altLang="en-US" dirty="0">
                <a:solidFill>
                  <a:srgbClr val="FF0000"/>
                </a:solidFill>
              </a:rPr>
              <a:t>只读</a:t>
            </a:r>
            <a:r>
              <a:rPr lang="zh-CN" altLang="en-US" dirty="0"/>
              <a:t>数据，</a:t>
            </a:r>
            <a:r>
              <a:rPr lang="zh-CN" altLang="en-US" dirty="0" smtClean="0"/>
              <a:t>每次</a:t>
            </a:r>
            <a:r>
              <a:rPr lang="zh-CN" altLang="en-US" dirty="0"/>
              <a:t>分配一次内存空间（</a:t>
            </a:r>
            <a:r>
              <a:rPr lang="en-US" altLang="zh-CN" dirty="0" err="1"/>
              <a:t>RedisObject</a:t>
            </a:r>
            <a:r>
              <a:rPr lang="zh-CN" altLang="en-US" dirty="0"/>
              <a:t>和</a:t>
            </a:r>
            <a:r>
              <a:rPr lang="en-US" altLang="zh-CN" dirty="0" err="1"/>
              <a:t>sds</a:t>
            </a:r>
            <a:r>
              <a:rPr lang="zh-CN" altLang="en-US" dirty="0"/>
              <a:t>是连续的）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对于</a:t>
            </a:r>
            <a:r>
              <a:rPr lang="en-US" altLang="zh-CN" dirty="0" err="1" smtClean="0"/>
              <a:t>embstr</a:t>
            </a:r>
            <a:r>
              <a:rPr lang="zh-CN" altLang="en-US" dirty="0" smtClean="0"/>
              <a:t>修改都是先转化为</a:t>
            </a:r>
            <a:r>
              <a:rPr lang="en-US" altLang="zh-CN" dirty="0" smtClean="0"/>
              <a:t>raw</a:t>
            </a:r>
            <a:r>
              <a:rPr lang="zh-CN" altLang="en-US" dirty="0" smtClean="0"/>
              <a:t>，修改后的类型必为</a:t>
            </a:r>
            <a:r>
              <a:rPr lang="en-US" altLang="zh-CN" dirty="0" smtClean="0"/>
              <a:t>raw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B050"/>
                </a:solidFill>
              </a:rPr>
              <a:t>浮点数一般也是以字符串形式保存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747" y="477307"/>
            <a:ext cx="8495192" cy="302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2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应用场景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9894" y="1609014"/>
            <a:ext cx="91685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字符串可以是字符数组、数字（整数、浮点数）、二进制（图片、音频、视频）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最大不超过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512MB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实际应用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计数器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限速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3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9895" y="2489620"/>
            <a:ext cx="4004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3.list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6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57268" y="2122098"/>
            <a:ext cx="3968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*pre;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*next;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void* value;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332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ZipList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524" y="1410548"/>
            <a:ext cx="9580952" cy="6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85" y="2262593"/>
            <a:ext cx="10552381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2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ZipList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887" y="1945409"/>
            <a:ext cx="5714286" cy="7523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00996" y="1483744"/>
            <a:ext cx="85746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压缩列表节点的组成部分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Previous_entry_length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：前一个节点的长度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：节点的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类型及长度，或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字节数组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整数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：保存节点的内容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791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ZipList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78634" y="2053087"/>
            <a:ext cx="8574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使用规则：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列表保存元素个数小于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每个元素长度小于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20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消息队列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647" y="2243864"/>
            <a:ext cx="7133333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消息队列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78634" y="2053087"/>
            <a:ext cx="85746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rpop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实现阻塞队列操作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消费失败，消息丢失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高可用：主从复制，读写分离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消费者负载均衡：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不提供，自行实现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适用于轻量级、高并发、延迟敏感、秒杀计数器、缓存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76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3795" y="422695"/>
            <a:ext cx="79276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1.RedisObject</a:t>
            </a: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2.String</a:t>
            </a: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.List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.Hash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.Set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.Sorted set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内存回收与共享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118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9895" y="2489620"/>
            <a:ext cx="4004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4.Hash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113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930" y="1342768"/>
            <a:ext cx="1009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对象的编码有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ZipList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2091755"/>
            <a:ext cx="9531178" cy="13578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345" y="3600696"/>
            <a:ext cx="4613795" cy="266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41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90" y="2097157"/>
            <a:ext cx="3496262" cy="33219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343" y="2047689"/>
            <a:ext cx="3085714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19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78634" y="2053087"/>
            <a:ext cx="85746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ziplist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实现并没有达到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的查询复杂度，而是通过遍历查找元素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ziplist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的使用在键值长度小于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字节，元素个数小于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，所以对效率的影响并不是很大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）实现了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的时间复杂度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39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发布订阅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7459" y="2314692"/>
            <a:ext cx="9874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等命令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服务器中维护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pubsub_channels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这样一个频道订阅发布哈希表，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为订阅用户链表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800" y="753449"/>
            <a:ext cx="2152381" cy="9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582" y="3962118"/>
            <a:ext cx="7123809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47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发布订阅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7459" y="2314692"/>
            <a:ext cx="9874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命令相当于在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相应的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中加入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命令相当于遍历指定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，并发送消息给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582" y="3962118"/>
            <a:ext cx="7123809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90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模式订阅与发布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7459" y="2514843"/>
            <a:ext cx="9874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命令不仅发送给订阅的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，还发送给匹配的订阅模式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通过遍历整个订阅模式链表可以查找到匹配该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的订阅模式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406" y="809455"/>
            <a:ext cx="2590476" cy="10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882" y="770572"/>
            <a:ext cx="3219339" cy="1163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522" y="4117378"/>
            <a:ext cx="5800000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97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9895" y="2489620"/>
            <a:ext cx="4004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5.Set</a:t>
            </a:r>
          </a:p>
        </p:txBody>
      </p:sp>
    </p:spTree>
    <p:extLst>
      <p:ext uri="{BB962C8B-B14F-4D97-AF65-F5344CB8AC3E}">
        <p14:creationId xmlns:p14="http://schemas.microsoft.com/office/powerpoint/2010/main" val="1563929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8573" y="1784731"/>
            <a:ext cx="8574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类型的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集合，其中不能有重复元素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实现有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intset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两种方式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49013"/>
            <a:ext cx="6616587" cy="20075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658" y="3749013"/>
            <a:ext cx="5153949" cy="212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85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78634" y="2053087"/>
            <a:ext cx="8574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集合对象中所有元素都是整数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集合对象所有元素数量不超过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66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9895" y="2489620"/>
            <a:ext cx="4004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1.RedisObject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89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9895" y="2489620"/>
            <a:ext cx="4004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6.Sorted set</a:t>
            </a:r>
          </a:p>
        </p:txBody>
      </p:sp>
    </p:spTree>
    <p:extLst>
      <p:ext uri="{BB962C8B-B14F-4D97-AF65-F5344CB8AC3E}">
        <p14:creationId xmlns:p14="http://schemas.microsoft.com/office/powerpoint/2010/main" val="3536061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Sorted Set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8573" y="1784731"/>
            <a:ext cx="8574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有序集合，每个元素设置一个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作为排序依据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实现有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ziplist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skiplist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两种方式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77" y="3328139"/>
            <a:ext cx="9380952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80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skiplist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169" y="1458100"/>
            <a:ext cx="3638095" cy="22857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50" y="1458100"/>
            <a:ext cx="4028571" cy="4390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169" y="4353338"/>
            <a:ext cx="2723809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04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Sorted Set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8451" y="2291627"/>
            <a:ext cx="85746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skiplist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两种数据结构实现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Skiplist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虽然有序，但查询效率为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虽然查询效率高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，但无序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Skiplist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两者互补可以更有效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添加和删除效率为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，查找效率为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但不代表数据会重复存储，两者通过指针共享相同元素和分值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35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Sorted Set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8451" y="2291627"/>
            <a:ext cx="85746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ziplist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保存元素数量小于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保存元素的长度不大于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否则使用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skiplist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的结合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752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延时队列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7459" y="2314692"/>
            <a:ext cx="91685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以时间戳为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，消息内容作为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zadd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生产消息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消费者用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zrangebyscore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获取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戳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小于当前时间的数据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927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9895" y="2489620"/>
            <a:ext cx="4616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内存回收与共享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62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引用计数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8451" y="2291627"/>
            <a:ext cx="8574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redisObject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refcount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用于对象的引用计数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refcount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时，对象所占内存会释放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090" y="605279"/>
            <a:ext cx="3180952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22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内存淘汰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8877" y="1894062"/>
            <a:ext cx="85746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eviction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：不移除任何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，只返回错误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allkey-lru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：针对所有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volatile-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：针对设置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expire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allkey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-random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：针对所有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随机删除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volatile-random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：针对设置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expire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随机删除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volatile-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：移除即将过期的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17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内存共享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8877" y="1894062"/>
            <a:ext cx="8574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支持整数值的内存共享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[0-9999]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是常驻内存的整数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3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RedisObject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34241" y="1984075"/>
            <a:ext cx="71340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redisobject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unsigned type;        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encoding;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编码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void*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指向底层数据结构指针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refcount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引用计数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记录最后一次被访问时间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68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13791"/>
              </p:ext>
            </p:extLst>
          </p:nvPr>
        </p:nvGraphicFramePr>
        <p:xfrm>
          <a:off x="2221781" y="2548466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属性值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命令输出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字符串对象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REDIS_STREING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列表对象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REDIS_LIST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哈希对象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REDIS_HASH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集合对象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REDIS_SET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有序集合对象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REDIS_ZSET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88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08998"/>
              </p:ext>
            </p:extLst>
          </p:nvPr>
        </p:nvGraphicFramePr>
        <p:xfrm>
          <a:off x="2135517" y="1642692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编码常量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编码所对应底层数据结构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类型整数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EMBSTR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Embstr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编码简单动态字符串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简单动态字符串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字典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LINKEDLIST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双端链表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ZIPLIST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压缩列表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整数集合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SKIPLIST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跳跃表和字典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65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32086"/>
              </p:ext>
            </p:extLst>
          </p:nvPr>
        </p:nvGraphicFramePr>
        <p:xfrm>
          <a:off x="2049252" y="1504670"/>
          <a:ext cx="908745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36687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类型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编码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使用整数值实现字符串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EMBSTR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embstr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编码简单动态字符串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使用简单动态字符串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List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ZIPLIST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使用压缩链表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LINKEDLIST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使用双端链表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Hash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ZIPLIST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使用压缩列表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使用字典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INTSET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使用整数集合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使用字典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Zset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ZIPLIST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使用压缩链表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SKIPLIST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使用跳表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10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9895" y="2489620"/>
            <a:ext cx="4004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2.String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46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9894" y="1509623"/>
            <a:ext cx="9445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字符串对象可以是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raw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embstr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Int</a:t>
            </a:r>
            <a:r>
              <a:rPr lang="zh-CN" altLang="en-US" dirty="0" smtClean="0"/>
              <a:t>编码：保存的是可以用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类型表示的整数值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Raw</a:t>
            </a:r>
            <a:r>
              <a:rPr lang="zh-CN" altLang="en-US" dirty="0" smtClean="0"/>
              <a:t>编码：保存长度大于</a:t>
            </a:r>
            <a:r>
              <a:rPr lang="en-US" altLang="zh-CN" dirty="0" smtClean="0"/>
              <a:t>44</a:t>
            </a:r>
            <a:r>
              <a:rPr lang="zh-CN" altLang="en-US" dirty="0" smtClean="0"/>
              <a:t>字节的字符串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Embstr</a:t>
            </a:r>
            <a:r>
              <a:rPr lang="zh-CN" altLang="en-US" dirty="0" smtClean="0"/>
              <a:t>编码：保存长度小于</a:t>
            </a:r>
            <a:r>
              <a:rPr lang="en-US" altLang="zh-CN" dirty="0" smtClean="0"/>
              <a:t>44</a:t>
            </a:r>
            <a:r>
              <a:rPr lang="zh-CN" altLang="en-US" dirty="0" smtClean="0"/>
              <a:t>字节字符串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59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952</Words>
  <Application>Microsoft Office PowerPoint</Application>
  <PresentationFormat>宽屏</PresentationFormat>
  <Paragraphs>295</Paragraphs>
  <Slides>39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Redis数据类型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Redis数据类型</dc:title>
  <dc:creator>赵 福建</dc:creator>
  <cp:lastModifiedBy>赵 福建</cp:lastModifiedBy>
  <cp:revision>46</cp:revision>
  <dcterms:created xsi:type="dcterms:W3CDTF">2019-07-10T13:31:33Z</dcterms:created>
  <dcterms:modified xsi:type="dcterms:W3CDTF">2019-08-06T04:36:23Z</dcterms:modified>
</cp:coreProperties>
</file>